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B75D-34B3-4CFD-4E16-82B120C73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24000-718A-FD9E-298E-937EA45AF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A3982-D3CE-3DF2-9F9F-A76388756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9FE6-CF7B-488D-8F39-37C0B142065C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BDE43-C14F-12F8-9803-B5DA60D0C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65410-1276-D6EA-97A1-E88504A07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1051-D0A1-47BC-9B3F-41D34E06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84230-7B35-53A2-AB4D-57EBEBDA9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8141D-1B2E-959D-3291-285157C48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AE897-0599-8660-0094-4F8BF10C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9FE6-CF7B-488D-8F39-37C0B142065C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5F763-00F8-4C4D-67D4-F2908CAB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5252E-E225-2B5A-8779-8BC413314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1051-D0A1-47BC-9B3F-41D34E06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4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1A181-6576-106E-E90F-6F7AC21CE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93B7A-39F9-873B-E96A-AB6BCFD90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B2590-C200-B4BB-EA12-CFAEC95E3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9FE6-CF7B-488D-8F39-37C0B142065C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9647F-8398-0323-E420-EBDBAD46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7A324-5FFE-BB18-01FF-EA9C82202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1051-D0A1-47BC-9B3F-41D34E06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3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66587-26C3-38E5-0441-02D732B96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827F5-83F1-EEC5-295A-30E5A159A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82F97-428B-2010-CCF7-9DA316F5B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9FE6-CF7B-488D-8F39-37C0B142065C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D7DC7-337A-99B0-E602-0297B4EA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10F79-C02E-C7D0-5A47-4BB401948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1051-D0A1-47BC-9B3F-41D34E06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6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E031-B40D-8DE3-A8A1-89AE66C8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C4F75-4AA9-29D3-3DAC-DC1EE1AF8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9B1B0-DD60-6B2F-79B7-A39ACE5AE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9FE6-CF7B-488D-8F39-37C0B142065C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6DAA6-FC9A-A35A-E7DC-773BB0FCA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662FD-5DFF-DE7B-D1FE-D04FF3E28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1051-D0A1-47BC-9B3F-41D34E06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9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989E9-DA6D-E96A-5486-31CB891F3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73E20-F93B-2D7F-6011-8AC5284262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43888-9EA7-A48A-B706-7E3CBC46E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1B4F8-43BD-3D75-32F1-4BBA701D3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9FE6-CF7B-488D-8F39-37C0B142065C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A435D-9AFD-10B3-E4D1-E212DFF4D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CBBDD-ED3F-78DF-7721-2CFCA4EF7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1051-D0A1-47BC-9B3F-41D34E06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96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5FC8-D44C-60F5-0FA9-93551C0C6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84D52-B2C7-714B-868B-AB9198315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EC2B3-19F4-5C8E-117E-5B8E2E7A7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558E76-66FB-6219-8138-F570CF9D0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69890-2145-ADF6-DF1D-4E22BB8BC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164D83-BB26-86F3-B944-3013371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9FE6-CF7B-488D-8F39-37C0B142065C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A7F53C-59FF-C8F2-36E1-1E8EC564E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2D5359-996A-DFB3-6E67-4F6FAAFFE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1051-D0A1-47BC-9B3F-41D34E06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3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6A6F9-4091-2212-E9C0-B23CB891B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35114B-56C9-CE53-BF36-E0FD3149B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9FE6-CF7B-488D-8F39-37C0B142065C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7EF6BB-EE92-76BC-2DA2-BFAD5E5BA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3C3550-3E6B-2157-DD37-CAE64867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1051-D0A1-47BC-9B3F-41D34E06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6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3DEB42-D7FB-D716-2DAD-F001AA34E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9FE6-CF7B-488D-8F39-37C0B142065C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67707-F29B-4CA8-F1EF-E88F8662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34298-EAEB-73C7-BE71-1D6BB2E7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1051-D0A1-47BC-9B3F-41D34E06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4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2EF20-FECF-703D-00C1-21A975A0C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3261-B56B-2F04-E521-246EBD00F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37155-F68A-2AA9-2E8F-313724E9C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D745A-CFA2-F5D7-31C6-34553CF9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9FE6-CF7B-488D-8F39-37C0B142065C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78DE9-C52B-BEF4-8047-E224507AC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ADF72-D7D7-1C6C-512E-07FE050A8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1051-D0A1-47BC-9B3F-41D34E06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5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F2DEB-170E-7A79-CA82-1DAA009F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E601D9-E522-1D83-FEB7-AE777B7FB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E9893-003B-21E7-4089-E6527D6DC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74DAB-C6F8-4477-A447-084F20E1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9FE6-CF7B-488D-8F39-37C0B142065C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6AAD0-821A-45FA-80C7-B7B4E4788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F83A9-BCC8-F864-701E-8C0BC444E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1051-D0A1-47BC-9B3F-41D34E06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8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F9621B-0EF9-3863-3A34-4A7EFEF7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8FA6E-254D-EBC7-7E17-08E742790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30CBD-7810-D5A1-4843-1D5603244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59FE6-CF7B-488D-8F39-37C0B142065C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B7151-BB53-9843-9637-D22C6A8C7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B5D07-3F9B-AAC0-63DA-D50AA7A10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C1051-D0A1-47BC-9B3F-41D34E06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5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map of a city&#10;&#10;Description automatically generated">
            <a:extLst>
              <a:ext uri="{FF2B5EF4-FFF2-40B4-BE49-F238E27FC236}">
                <a16:creationId xmlns:a16="http://schemas.microsoft.com/office/drawing/2014/main" id="{C008774A-C2EA-88D0-D019-7FC37FDD6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93"/>
            <a:ext cx="12192000" cy="6829413"/>
          </a:xfrm>
          <a:prstGeom prst="rect">
            <a:avLst/>
          </a:prstGeom>
        </p:spPr>
      </p:pic>
      <p:pic>
        <p:nvPicPr>
          <p:cNvPr id="7" name="Picture 6" descr="A colorful triangle with a graph&#10;&#10;Description automatically generated">
            <a:extLst>
              <a:ext uri="{FF2B5EF4-FFF2-40B4-BE49-F238E27FC236}">
                <a16:creationId xmlns:a16="http://schemas.microsoft.com/office/drawing/2014/main" id="{8BCBA42C-8920-6EDA-E542-3E1CAC820D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5" t="16559" r="25835" b="23342"/>
          <a:stretch/>
        </p:blipFill>
        <p:spPr>
          <a:xfrm>
            <a:off x="824250" y="290945"/>
            <a:ext cx="10763280" cy="6360996"/>
          </a:xfrm>
          <a:prstGeom prst="rect">
            <a:avLst/>
          </a:prstGeom>
        </p:spPr>
      </p:pic>
      <p:pic>
        <p:nvPicPr>
          <p:cNvPr id="10" name="Picture 9" descr="A green and yellow bar graph&#10;&#10;Description automatically generated">
            <a:extLst>
              <a:ext uri="{FF2B5EF4-FFF2-40B4-BE49-F238E27FC236}">
                <a16:creationId xmlns:a16="http://schemas.microsoft.com/office/drawing/2014/main" id="{E4F688B5-104A-86C5-B094-89CE259213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99"/>
          <a:stretch/>
        </p:blipFill>
        <p:spPr>
          <a:xfrm>
            <a:off x="10895059" y="2457963"/>
            <a:ext cx="610337" cy="419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398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a city&#10;&#10;Description automatically generated">
            <a:extLst>
              <a:ext uri="{FF2B5EF4-FFF2-40B4-BE49-F238E27FC236}">
                <a16:creationId xmlns:a16="http://schemas.microsoft.com/office/drawing/2014/main" id="{0D447419-0A14-8186-E455-17CED7878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89" y="-1912194"/>
            <a:ext cx="11464119" cy="6746110"/>
          </a:xfrm>
          <a:prstGeom prst="rect">
            <a:avLst/>
          </a:prstGeom>
        </p:spPr>
      </p:pic>
      <p:pic>
        <p:nvPicPr>
          <p:cNvPr id="7" name="Picture 6" descr="A green and yellow bar graph&#10;&#10;Description automatically generated">
            <a:extLst>
              <a:ext uri="{FF2B5EF4-FFF2-40B4-BE49-F238E27FC236}">
                <a16:creationId xmlns:a16="http://schemas.microsoft.com/office/drawing/2014/main" id="{F4DEB758-6BC6-307C-B344-AAED463247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99"/>
          <a:stretch/>
        </p:blipFill>
        <p:spPr>
          <a:xfrm>
            <a:off x="11069871" y="2504364"/>
            <a:ext cx="610337" cy="419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213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ΤΣΑΜΠΡΑΣ ΙΩΑΝΝΗΣ</dc:creator>
  <cp:lastModifiedBy>ΤΣΑΜΠΡΑΣ ΙΩΑΝΝΗΣ</cp:lastModifiedBy>
  <cp:revision>1</cp:revision>
  <dcterms:created xsi:type="dcterms:W3CDTF">2023-07-21T18:33:48Z</dcterms:created>
  <dcterms:modified xsi:type="dcterms:W3CDTF">2023-07-21T19:13:28Z</dcterms:modified>
</cp:coreProperties>
</file>