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0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5A60-BCBA-AEFA-7310-CD7FAAA41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E98FE-2901-DE0A-5944-B264285B1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1DDB0-CF3B-6EDC-11D8-6A8E360E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180D-A37D-4D34-9E8E-BA3DA26E19D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DA049-603B-6947-1308-C0AA9B68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20F54-8CA3-CBB1-4714-013CA638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1053-5706-41F7-B459-D50A9A9E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9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0ADA-52D7-9F76-FA22-91AE3A7B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F7747-C60F-3367-7797-91C02E39F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73504-8ABD-4079-3AE7-74F96DBE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180D-A37D-4D34-9E8E-BA3DA26E19D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A80C0-AF6D-E96D-A25A-46CCD668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65266-FF64-1C69-6AB3-9ABA2609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1053-5706-41F7-B459-D50A9A9E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1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FF4EC-75E1-E254-33EB-F919A3B58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B7EE0-A90D-2D63-45AC-E9DB1C4C3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7102-AF37-67EE-8CF9-47D8B3E5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180D-A37D-4D34-9E8E-BA3DA26E19D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FCC70-3313-E2C8-BDCA-48ECBF99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C3DBB-6CBA-2460-9B09-64E7C430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1053-5706-41F7-B459-D50A9A9E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9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8265-4E69-E3D3-C60F-5BE68D34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28F69-C9C7-F1A2-22FC-28D005DB7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8E6C9-CF6F-D7D8-CCAA-56C874B9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180D-A37D-4D34-9E8E-BA3DA26E19D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7107-32A0-A304-A5DB-EEDB6BED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E57F-9B78-E420-A538-47B24A81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1053-5706-41F7-B459-D50A9A9E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4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2C0C-9E35-0602-A048-3FC5E149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A6335-5C3C-B0AF-DD72-1399D4D69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D0642-EE25-62E9-045E-A331A2CF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180D-A37D-4D34-9E8E-BA3DA26E19D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9B384-4C19-F3F6-3007-F3FCD2AD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92B0-8162-A6B8-171C-1A530912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1053-5706-41F7-B459-D50A9A9E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0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BA98-05DB-13DD-2306-EA62CBC2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A82B4-ECEC-34EF-9669-CC2721A7E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FF7B8-90DA-CB92-0BF0-5DF58E939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6840F-3054-B75D-8BBD-FA8FF3D3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180D-A37D-4D34-9E8E-BA3DA26E19D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6B41C-E231-155C-BBBE-B66967DB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903D8-8CFC-E06B-C4ED-44FCDC2F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1053-5706-41F7-B459-D50A9A9E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3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7857-FBF7-A6E8-C543-BC81302A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916AE-A38E-B92F-1178-266D5B230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688C6-0B40-9FE1-7243-5075E4BDE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68230-47F2-08DE-6620-6C842BCA3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50DCF-5263-302F-ACD5-06134A6A2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E9460-B42D-DE9C-25BE-5BA44DA8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180D-A37D-4D34-9E8E-BA3DA26E19D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1FCB1-D6EF-5E8B-2BDE-F31388D4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916E2-8B18-896C-A3E2-D39D9F72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1053-5706-41F7-B459-D50A9A9E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6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E6AC-B2F4-8B41-BF2E-210FEF53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640A8-A8C2-B699-6BB6-CDE130B9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180D-A37D-4D34-9E8E-BA3DA26E19D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48AF0-C9D6-CF13-F173-86761B89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7D5BE-A329-14A9-9398-036738FF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1053-5706-41F7-B459-D50A9A9E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5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2AD39-8343-9C8A-06D2-FF6CB0F3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180D-A37D-4D34-9E8E-BA3DA26E19D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A1F8D-5536-B717-0D9E-E3587031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07930-8B7B-6B1E-17BD-8EA731C0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1053-5706-41F7-B459-D50A9A9E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70E1-AD78-5DA7-5FC8-60F6F046F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517D3-F97A-F053-A9C3-5930C4E01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07414-7971-DE18-D065-DF759C33A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539FC-649E-0500-6E61-5D3D978F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180D-A37D-4D34-9E8E-BA3DA26E19D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6150C-EEEB-1EDC-C8C6-DD781730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EEEB4-7754-5CEF-55E3-76189934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1053-5706-41F7-B459-D50A9A9E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0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D435-10CA-39F9-60EE-C2AB70E3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975B1-6149-6B94-C62E-0E06C8520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874C0-DFE0-97AC-CBA8-99D9A3F03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C09E2-AFB9-0696-CD88-7CB3C1EC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180D-A37D-4D34-9E8E-BA3DA26E19D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4638B-961B-BA07-B4B6-8BD767BD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E6C1A-5415-1E6B-9D2E-86DB1059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1053-5706-41F7-B459-D50A9A9E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4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8F4AB-65BC-6A10-49B8-D13D97C8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9A99C-6EDA-6F0F-7E9C-62537C652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D2C6-97A4-D5F0-9CF8-F4391EEEA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BA180D-A37D-4D34-9E8E-BA3DA26E19D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483AE-DF45-9573-232D-93EC7C3A0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689FA-BCD2-AA71-82D3-5F6B223ED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AD1053-5706-41F7-B459-D50A9A9E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2EEAC9-5AEC-3EC1-5729-E50047A372A7}"/>
              </a:ext>
            </a:extLst>
          </p:cNvPr>
          <p:cNvSpPr txBox="1"/>
          <p:nvPr/>
        </p:nvSpPr>
        <p:spPr>
          <a:xfrm>
            <a:off x="7625586" y="-53088"/>
            <a:ext cx="4906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Infrastructure &amp; Shareholders</a:t>
            </a:r>
          </a:p>
        </p:txBody>
      </p:sp>
      <p:pic>
        <p:nvPicPr>
          <p:cNvPr id="6" name="Picture 5" descr="A blue rectangular object with a black background&#10;&#10;Description automatically generated">
            <a:extLst>
              <a:ext uri="{FF2B5EF4-FFF2-40B4-BE49-F238E27FC236}">
                <a16:creationId xmlns:a16="http://schemas.microsoft.com/office/drawing/2014/main" id="{69E1D127-6DD4-42F4-0158-AB54D751A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99" y="1707774"/>
            <a:ext cx="826995" cy="826995"/>
          </a:xfrm>
          <a:prstGeom prst="rect">
            <a:avLst/>
          </a:prstGeom>
        </p:spPr>
      </p:pic>
      <p:pic>
        <p:nvPicPr>
          <p:cNvPr id="8" name="Picture 7" descr="A blue rectangular object with a black background&#10;&#10;Description automatically generated">
            <a:extLst>
              <a:ext uri="{FF2B5EF4-FFF2-40B4-BE49-F238E27FC236}">
                <a16:creationId xmlns:a16="http://schemas.microsoft.com/office/drawing/2014/main" id="{C141AE55-8526-630A-4E55-A81C426EB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97" y="2396482"/>
            <a:ext cx="826995" cy="826995"/>
          </a:xfrm>
          <a:prstGeom prst="rect">
            <a:avLst/>
          </a:prstGeom>
        </p:spPr>
      </p:pic>
      <p:pic>
        <p:nvPicPr>
          <p:cNvPr id="10" name="Picture 9" descr="A blue rectangular object with a black background&#10;&#10;Description automatically generated">
            <a:extLst>
              <a:ext uri="{FF2B5EF4-FFF2-40B4-BE49-F238E27FC236}">
                <a16:creationId xmlns:a16="http://schemas.microsoft.com/office/drawing/2014/main" id="{163A1181-20F5-03BA-52AB-A4C3BD529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96" y="3085190"/>
            <a:ext cx="826995" cy="826995"/>
          </a:xfrm>
          <a:prstGeom prst="rect">
            <a:avLst/>
          </a:prstGeom>
        </p:spPr>
      </p:pic>
      <p:pic>
        <p:nvPicPr>
          <p:cNvPr id="12" name="Picture 11" descr="A blue silhouette of a person&#10;&#10;Description automatically generated">
            <a:extLst>
              <a:ext uri="{FF2B5EF4-FFF2-40B4-BE49-F238E27FC236}">
                <a16:creationId xmlns:a16="http://schemas.microsoft.com/office/drawing/2014/main" id="{190C6B8E-116D-9D42-291F-A52DA3614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06" y="1898607"/>
            <a:ext cx="307041" cy="307041"/>
          </a:xfrm>
          <a:prstGeom prst="rect">
            <a:avLst/>
          </a:prstGeom>
        </p:spPr>
      </p:pic>
      <p:pic>
        <p:nvPicPr>
          <p:cNvPr id="13" name="Picture 12" descr="A blue silhouette of a person&#10;&#10;Description automatically generated">
            <a:extLst>
              <a:ext uri="{FF2B5EF4-FFF2-40B4-BE49-F238E27FC236}">
                <a16:creationId xmlns:a16="http://schemas.microsoft.com/office/drawing/2014/main" id="{2008F1B5-1F7A-8C4C-2A98-3878E1583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4" y="2089441"/>
            <a:ext cx="307041" cy="307041"/>
          </a:xfrm>
          <a:prstGeom prst="rect">
            <a:avLst/>
          </a:prstGeom>
        </p:spPr>
      </p:pic>
      <p:pic>
        <p:nvPicPr>
          <p:cNvPr id="14" name="Picture 13" descr="A blue silhouette of a person&#10;&#10;Description automatically generated">
            <a:extLst>
              <a:ext uri="{FF2B5EF4-FFF2-40B4-BE49-F238E27FC236}">
                <a16:creationId xmlns:a16="http://schemas.microsoft.com/office/drawing/2014/main" id="{3D0444DE-6949-0448-8D2B-4B196D753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43" y="2218307"/>
            <a:ext cx="307041" cy="307041"/>
          </a:xfrm>
          <a:prstGeom prst="rect">
            <a:avLst/>
          </a:prstGeom>
        </p:spPr>
      </p:pic>
      <p:pic>
        <p:nvPicPr>
          <p:cNvPr id="15" name="Picture 14" descr="A blue silhouette of a person&#10;&#10;Description automatically generated">
            <a:extLst>
              <a:ext uri="{FF2B5EF4-FFF2-40B4-BE49-F238E27FC236}">
                <a16:creationId xmlns:a16="http://schemas.microsoft.com/office/drawing/2014/main" id="{974A5081-8045-7E83-B8D2-4BFEAE515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12" y="2396482"/>
            <a:ext cx="307041" cy="307041"/>
          </a:xfrm>
          <a:prstGeom prst="rect">
            <a:avLst/>
          </a:prstGeom>
        </p:spPr>
      </p:pic>
      <p:pic>
        <p:nvPicPr>
          <p:cNvPr id="16" name="Picture 15" descr="A blue silhouette of a person&#10;&#10;Description automatically generated">
            <a:extLst>
              <a:ext uri="{FF2B5EF4-FFF2-40B4-BE49-F238E27FC236}">
                <a16:creationId xmlns:a16="http://schemas.microsoft.com/office/drawing/2014/main" id="{B5FFD182-AB18-330B-4061-42FE1A5EA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06" y="2518958"/>
            <a:ext cx="307041" cy="307041"/>
          </a:xfrm>
          <a:prstGeom prst="rect">
            <a:avLst/>
          </a:prstGeom>
        </p:spPr>
      </p:pic>
      <p:pic>
        <p:nvPicPr>
          <p:cNvPr id="17" name="Picture 16" descr="A blue silhouette of a person&#10;&#10;Description automatically generated">
            <a:extLst>
              <a:ext uri="{FF2B5EF4-FFF2-40B4-BE49-F238E27FC236}">
                <a16:creationId xmlns:a16="http://schemas.microsoft.com/office/drawing/2014/main" id="{CF1B8BA3-CBB0-C271-B6E2-5B42DACC7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4" y="2709792"/>
            <a:ext cx="307041" cy="307041"/>
          </a:xfrm>
          <a:prstGeom prst="rect">
            <a:avLst/>
          </a:prstGeom>
        </p:spPr>
      </p:pic>
      <p:pic>
        <p:nvPicPr>
          <p:cNvPr id="18" name="Picture 17" descr="A blue silhouette of a person&#10;&#10;Description automatically generated">
            <a:extLst>
              <a:ext uri="{FF2B5EF4-FFF2-40B4-BE49-F238E27FC236}">
                <a16:creationId xmlns:a16="http://schemas.microsoft.com/office/drawing/2014/main" id="{FB1DD6BE-7296-F7B2-0DDC-C2948E052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43" y="2838658"/>
            <a:ext cx="307041" cy="307041"/>
          </a:xfrm>
          <a:prstGeom prst="rect">
            <a:avLst/>
          </a:prstGeom>
        </p:spPr>
      </p:pic>
      <p:pic>
        <p:nvPicPr>
          <p:cNvPr id="19" name="Picture 18" descr="A blue silhouette of a person&#10;&#10;Description automatically generated">
            <a:extLst>
              <a:ext uri="{FF2B5EF4-FFF2-40B4-BE49-F238E27FC236}">
                <a16:creationId xmlns:a16="http://schemas.microsoft.com/office/drawing/2014/main" id="{06853CD6-2890-FB69-8A2A-0B8C6AB5C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12" y="3016833"/>
            <a:ext cx="307041" cy="307041"/>
          </a:xfrm>
          <a:prstGeom prst="rect">
            <a:avLst/>
          </a:prstGeom>
        </p:spPr>
      </p:pic>
      <p:pic>
        <p:nvPicPr>
          <p:cNvPr id="20" name="Picture 19" descr="A blue silhouette of a person&#10;&#10;Description automatically generated">
            <a:extLst>
              <a:ext uri="{FF2B5EF4-FFF2-40B4-BE49-F238E27FC236}">
                <a16:creationId xmlns:a16="http://schemas.microsoft.com/office/drawing/2014/main" id="{22AE0220-3273-FCB1-223F-65EA6DE8C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00" y="3188889"/>
            <a:ext cx="307041" cy="307041"/>
          </a:xfrm>
          <a:prstGeom prst="rect">
            <a:avLst/>
          </a:prstGeom>
        </p:spPr>
      </p:pic>
      <p:pic>
        <p:nvPicPr>
          <p:cNvPr id="21" name="Picture 20" descr="A blue silhouette of a person&#10;&#10;Description automatically generated">
            <a:extLst>
              <a:ext uri="{FF2B5EF4-FFF2-40B4-BE49-F238E27FC236}">
                <a16:creationId xmlns:a16="http://schemas.microsoft.com/office/drawing/2014/main" id="{E2D7CC7F-7092-1657-E72B-A792425BF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08" y="3379723"/>
            <a:ext cx="307041" cy="307041"/>
          </a:xfrm>
          <a:prstGeom prst="rect">
            <a:avLst/>
          </a:prstGeom>
        </p:spPr>
      </p:pic>
      <p:pic>
        <p:nvPicPr>
          <p:cNvPr id="22" name="Picture 21" descr="A blue silhouette of a person&#10;&#10;Description automatically generated">
            <a:extLst>
              <a:ext uri="{FF2B5EF4-FFF2-40B4-BE49-F238E27FC236}">
                <a16:creationId xmlns:a16="http://schemas.microsoft.com/office/drawing/2014/main" id="{B70D1D06-B400-DFBD-F171-30680705C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37" y="3508589"/>
            <a:ext cx="307041" cy="307041"/>
          </a:xfrm>
          <a:prstGeom prst="rect">
            <a:avLst/>
          </a:prstGeom>
        </p:spPr>
      </p:pic>
      <p:pic>
        <p:nvPicPr>
          <p:cNvPr id="23" name="Picture 22" descr="A blue silhouette of a person&#10;&#10;Description automatically generated">
            <a:extLst>
              <a:ext uri="{FF2B5EF4-FFF2-40B4-BE49-F238E27FC236}">
                <a16:creationId xmlns:a16="http://schemas.microsoft.com/office/drawing/2014/main" id="{42D9E4A8-9CF3-8584-809C-D6A478209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6" y="3686764"/>
            <a:ext cx="307041" cy="307041"/>
          </a:xfrm>
          <a:prstGeom prst="rect">
            <a:avLst/>
          </a:prstGeom>
        </p:spPr>
      </p:pic>
      <p:pic>
        <p:nvPicPr>
          <p:cNvPr id="24" name="Picture 23" descr="A blue rectangular object with a black background&#10;&#10;Description automatically generated">
            <a:extLst>
              <a:ext uri="{FF2B5EF4-FFF2-40B4-BE49-F238E27FC236}">
                <a16:creationId xmlns:a16="http://schemas.microsoft.com/office/drawing/2014/main" id="{99AA659C-2734-70D8-D392-4E027F3AA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122" y="1226813"/>
            <a:ext cx="826995" cy="826995"/>
          </a:xfrm>
          <a:prstGeom prst="rect">
            <a:avLst/>
          </a:prstGeom>
        </p:spPr>
      </p:pic>
      <p:pic>
        <p:nvPicPr>
          <p:cNvPr id="25" name="Picture 24" descr="A blue rectangular object with a black background&#10;&#10;Description automatically generated">
            <a:extLst>
              <a:ext uri="{FF2B5EF4-FFF2-40B4-BE49-F238E27FC236}">
                <a16:creationId xmlns:a16="http://schemas.microsoft.com/office/drawing/2014/main" id="{486AAD17-6882-87FD-395B-28A228B6B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858" y="1226813"/>
            <a:ext cx="826995" cy="826995"/>
          </a:xfrm>
          <a:prstGeom prst="rect">
            <a:avLst/>
          </a:prstGeom>
        </p:spPr>
      </p:pic>
      <p:pic>
        <p:nvPicPr>
          <p:cNvPr id="26" name="Picture 25" descr="A blue silhouette of a person&#10;&#10;Description automatically generated">
            <a:extLst>
              <a:ext uri="{FF2B5EF4-FFF2-40B4-BE49-F238E27FC236}">
                <a16:creationId xmlns:a16="http://schemas.microsoft.com/office/drawing/2014/main" id="{5A1DC713-E3E8-C657-07CD-91BA5A5A9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3" y="1210703"/>
            <a:ext cx="307041" cy="307041"/>
          </a:xfrm>
          <a:prstGeom prst="rect">
            <a:avLst/>
          </a:prstGeom>
        </p:spPr>
      </p:pic>
      <p:pic>
        <p:nvPicPr>
          <p:cNvPr id="27" name="Picture 26" descr="A blue silhouette of a person&#10;&#10;Description automatically generated">
            <a:extLst>
              <a:ext uri="{FF2B5EF4-FFF2-40B4-BE49-F238E27FC236}">
                <a16:creationId xmlns:a16="http://schemas.microsoft.com/office/drawing/2014/main" id="{E5F27589-85FE-99B1-6DFA-983A9FB38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81" y="1401537"/>
            <a:ext cx="307041" cy="307041"/>
          </a:xfrm>
          <a:prstGeom prst="rect">
            <a:avLst/>
          </a:prstGeom>
        </p:spPr>
      </p:pic>
      <p:pic>
        <p:nvPicPr>
          <p:cNvPr id="28" name="Picture 27" descr="A blue silhouette of a person&#10;&#10;Description automatically generated">
            <a:extLst>
              <a:ext uri="{FF2B5EF4-FFF2-40B4-BE49-F238E27FC236}">
                <a16:creationId xmlns:a16="http://schemas.microsoft.com/office/drawing/2014/main" id="{C384979F-60B9-41C2-9022-0B7816C84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10" y="1530403"/>
            <a:ext cx="307041" cy="307041"/>
          </a:xfrm>
          <a:prstGeom prst="rect">
            <a:avLst/>
          </a:prstGeom>
        </p:spPr>
      </p:pic>
      <p:pic>
        <p:nvPicPr>
          <p:cNvPr id="29" name="Picture 28" descr="A blue silhouette of a person&#10;&#10;Description automatically generated">
            <a:extLst>
              <a:ext uri="{FF2B5EF4-FFF2-40B4-BE49-F238E27FC236}">
                <a16:creationId xmlns:a16="http://schemas.microsoft.com/office/drawing/2014/main" id="{CDDA93DA-0972-7A47-1363-DF92C1A03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79" y="1708578"/>
            <a:ext cx="307041" cy="307041"/>
          </a:xfrm>
          <a:prstGeom prst="rect">
            <a:avLst/>
          </a:prstGeom>
        </p:spPr>
      </p:pic>
      <p:pic>
        <p:nvPicPr>
          <p:cNvPr id="34" name="Picture 33" descr="A blue silhouette of a person&#10;&#10;Description automatically generated">
            <a:extLst>
              <a:ext uri="{FF2B5EF4-FFF2-40B4-BE49-F238E27FC236}">
                <a16:creationId xmlns:a16="http://schemas.microsoft.com/office/drawing/2014/main" id="{CA9599B4-83C1-344E-1925-15AA210B2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79" y="902720"/>
            <a:ext cx="307041" cy="307041"/>
          </a:xfrm>
          <a:prstGeom prst="rect">
            <a:avLst/>
          </a:prstGeom>
        </p:spPr>
      </p:pic>
      <p:pic>
        <p:nvPicPr>
          <p:cNvPr id="35" name="Picture 34" descr="A blue silhouette of a person&#10;&#10;Description automatically generated">
            <a:extLst>
              <a:ext uri="{FF2B5EF4-FFF2-40B4-BE49-F238E27FC236}">
                <a16:creationId xmlns:a16="http://schemas.microsoft.com/office/drawing/2014/main" id="{8114FA55-6CF6-3CF7-495D-B4DE8E165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20" y="709959"/>
            <a:ext cx="307041" cy="307041"/>
          </a:xfrm>
          <a:prstGeom prst="rect">
            <a:avLst/>
          </a:prstGeom>
        </p:spPr>
      </p:pic>
      <p:pic>
        <p:nvPicPr>
          <p:cNvPr id="36" name="Picture 35" descr="A blue silhouette of a person&#10;&#10;Description automatically generated">
            <a:extLst>
              <a:ext uri="{FF2B5EF4-FFF2-40B4-BE49-F238E27FC236}">
                <a16:creationId xmlns:a16="http://schemas.microsoft.com/office/drawing/2014/main" id="{49791081-3552-0136-39A4-7EA414CE9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70" y="456958"/>
            <a:ext cx="307041" cy="307041"/>
          </a:xfrm>
          <a:prstGeom prst="rect">
            <a:avLst/>
          </a:prstGeom>
        </p:spPr>
      </p:pic>
      <p:pic>
        <p:nvPicPr>
          <p:cNvPr id="37" name="Picture 36" descr="A blue silhouette of a person&#10;&#10;Description automatically generated">
            <a:extLst>
              <a:ext uri="{FF2B5EF4-FFF2-40B4-BE49-F238E27FC236}">
                <a16:creationId xmlns:a16="http://schemas.microsoft.com/office/drawing/2014/main" id="{A6095BDF-115D-6E8C-C11B-758C33695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10" y="452048"/>
            <a:ext cx="307041" cy="307041"/>
          </a:xfrm>
          <a:prstGeom prst="rect">
            <a:avLst/>
          </a:prstGeom>
        </p:spPr>
      </p:pic>
      <p:pic>
        <p:nvPicPr>
          <p:cNvPr id="38" name="Picture 37" descr="A blue silhouette of a person&#10;&#10;Description automatically generated">
            <a:extLst>
              <a:ext uri="{FF2B5EF4-FFF2-40B4-BE49-F238E27FC236}">
                <a16:creationId xmlns:a16="http://schemas.microsoft.com/office/drawing/2014/main" id="{EDA9C06F-E9B9-0140-EF52-BC9DE30CE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290" y="444705"/>
            <a:ext cx="307041" cy="307041"/>
          </a:xfrm>
          <a:prstGeom prst="rect">
            <a:avLst/>
          </a:prstGeom>
        </p:spPr>
      </p:pic>
      <p:pic>
        <p:nvPicPr>
          <p:cNvPr id="39" name="Picture 38" descr="A blue silhouette of a person&#10;&#10;Description automatically generated">
            <a:extLst>
              <a:ext uri="{FF2B5EF4-FFF2-40B4-BE49-F238E27FC236}">
                <a16:creationId xmlns:a16="http://schemas.microsoft.com/office/drawing/2014/main" id="{27AD70EC-1BB0-80FA-4955-7AEB454CA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84" y="542457"/>
            <a:ext cx="307041" cy="307041"/>
          </a:xfrm>
          <a:prstGeom prst="rect">
            <a:avLst/>
          </a:prstGeom>
        </p:spPr>
      </p:pic>
      <p:pic>
        <p:nvPicPr>
          <p:cNvPr id="40" name="Picture 39" descr="A blue silhouette of a person&#10;&#10;Description automatically generated">
            <a:extLst>
              <a:ext uri="{FF2B5EF4-FFF2-40B4-BE49-F238E27FC236}">
                <a16:creationId xmlns:a16="http://schemas.microsoft.com/office/drawing/2014/main" id="{BED7CF28-69C4-A939-7059-FD86E72E7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444704"/>
            <a:ext cx="307041" cy="307041"/>
          </a:xfrm>
          <a:prstGeom prst="rect">
            <a:avLst/>
          </a:prstGeom>
        </p:spPr>
      </p:pic>
      <p:pic>
        <p:nvPicPr>
          <p:cNvPr id="41" name="Picture 40" descr="A blue silhouette of a person&#10;&#10;Description automatically generated">
            <a:extLst>
              <a:ext uri="{FF2B5EF4-FFF2-40B4-BE49-F238E27FC236}">
                <a16:creationId xmlns:a16="http://schemas.microsoft.com/office/drawing/2014/main" id="{EF89D2B9-B4D4-383F-7064-058618018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811" y="452048"/>
            <a:ext cx="307041" cy="307041"/>
          </a:xfrm>
          <a:prstGeom prst="rect">
            <a:avLst/>
          </a:prstGeom>
        </p:spPr>
      </p:pic>
      <p:pic>
        <p:nvPicPr>
          <p:cNvPr id="42" name="Picture 41" descr="A blue silhouette of a person&#10;&#10;Description automatically generated">
            <a:extLst>
              <a:ext uri="{FF2B5EF4-FFF2-40B4-BE49-F238E27FC236}">
                <a16:creationId xmlns:a16="http://schemas.microsoft.com/office/drawing/2014/main" id="{5CD0B768-EA1E-44F2-9CDA-B416EBA84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91" y="444705"/>
            <a:ext cx="307041" cy="307041"/>
          </a:xfrm>
          <a:prstGeom prst="rect">
            <a:avLst/>
          </a:prstGeom>
        </p:spPr>
      </p:pic>
      <p:pic>
        <p:nvPicPr>
          <p:cNvPr id="43" name="Picture 42" descr="A blue silhouette of a person&#10;&#10;Description automatically generated">
            <a:extLst>
              <a:ext uri="{FF2B5EF4-FFF2-40B4-BE49-F238E27FC236}">
                <a16:creationId xmlns:a16="http://schemas.microsoft.com/office/drawing/2014/main" id="{F1A1E5FF-3A34-AEE6-32E3-0DA19AF65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51" y="444704"/>
            <a:ext cx="307041" cy="307041"/>
          </a:xfrm>
          <a:prstGeom prst="rect">
            <a:avLst/>
          </a:prstGeom>
        </p:spPr>
      </p:pic>
      <p:pic>
        <p:nvPicPr>
          <p:cNvPr id="44" name="Picture 43" descr="A blue silhouette of a person&#10;&#10;Description automatically generated">
            <a:extLst>
              <a:ext uri="{FF2B5EF4-FFF2-40B4-BE49-F238E27FC236}">
                <a16:creationId xmlns:a16="http://schemas.microsoft.com/office/drawing/2014/main" id="{3DF00D73-956C-8156-F137-7F22174EA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598" y="753507"/>
            <a:ext cx="307041" cy="307041"/>
          </a:xfrm>
          <a:prstGeom prst="rect">
            <a:avLst/>
          </a:prstGeom>
        </p:spPr>
      </p:pic>
      <p:pic>
        <p:nvPicPr>
          <p:cNvPr id="45" name="Picture 44" descr="A blue silhouette of a person&#10;&#10;Description automatically generated">
            <a:extLst>
              <a:ext uri="{FF2B5EF4-FFF2-40B4-BE49-F238E27FC236}">
                <a16:creationId xmlns:a16="http://schemas.microsoft.com/office/drawing/2014/main" id="{639DF3B9-5978-C688-7932-2C9F82F53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78" y="746164"/>
            <a:ext cx="307041" cy="307041"/>
          </a:xfrm>
          <a:prstGeom prst="rect">
            <a:avLst/>
          </a:prstGeom>
        </p:spPr>
      </p:pic>
      <p:pic>
        <p:nvPicPr>
          <p:cNvPr id="46" name="Picture 45" descr="A blue silhouette of a person&#10;&#10;Description automatically generated">
            <a:extLst>
              <a:ext uri="{FF2B5EF4-FFF2-40B4-BE49-F238E27FC236}">
                <a16:creationId xmlns:a16="http://schemas.microsoft.com/office/drawing/2014/main" id="{1A203203-519A-FC44-E6D9-95C446E7A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538" y="746163"/>
            <a:ext cx="307041" cy="307041"/>
          </a:xfrm>
          <a:prstGeom prst="rect">
            <a:avLst/>
          </a:prstGeom>
        </p:spPr>
      </p:pic>
      <p:pic>
        <p:nvPicPr>
          <p:cNvPr id="47" name="Picture 46" descr="A blue silhouette of a person&#10;&#10;Description automatically generated">
            <a:extLst>
              <a:ext uri="{FF2B5EF4-FFF2-40B4-BE49-F238E27FC236}">
                <a16:creationId xmlns:a16="http://schemas.microsoft.com/office/drawing/2014/main" id="{8CE664E9-02F8-3D83-6063-3F1E994FA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422" y="738769"/>
            <a:ext cx="307041" cy="307041"/>
          </a:xfrm>
          <a:prstGeom prst="rect">
            <a:avLst/>
          </a:prstGeom>
        </p:spPr>
      </p:pic>
      <p:pic>
        <p:nvPicPr>
          <p:cNvPr id="48" name="Picture 47" descr="A blue silhouette of a person&#10;&#10;Description automatically generated">
            <a:extLst>
              <a:ext uri="{FF2B5EF4-FFF2-40B4-BE49-F238E27FC236}">
                <a16:creationId xmlns:a16="http://schemas.microsoft.com/office/drawing/2014/main" id="{F6021C34-E5E6-FE23-0CA3-C493A953D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02" y="731426"/>
            <a:ext cx="307041" cy="307041"/>
          </a:xfrm>
          <a:prstGeom prst="rect">
            <a:avLst/>
          </a:prstGeom>
        </p:spPr>
      </p:pic>
      <p:pic>
        <p:nvPicPr>
          <p:cNvPr id="49" name="Picture 48" descr="A blue silhouette of a person&#10;&#10;Description automatically generated">
            <a:extLst>
              <a:ext uri="{FF2B5EF4-FFF2-40B4-BE49-F238E27FC236}">
                <a16:creationId xmlns:a16="http://schemas.microsoft.com/office/drawing/2014/main" id="{9BE33AC1-149E-A4E1-585C-76FB4FDF7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362" y="731425"/>
            <a:ext cx="307041" cy="307041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26CB486-6272-D408-7632-6DCD11323E4D}"/>
              </a:ext>
            </a:extLst>
          </p:cNvPr>
          <p:cNvSpPr/>
          <p:nvPr/>
        </p:nvSpPr>
        <p:spPr>
          <a:xfrm>
            <a:off x="881029" y="408577"/>
            <a:ext cx="3179984" cy="743268"/>
          </a:xfrm>
          <a:prstGeom prst="round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A blue silhouette of a person&#10;&#10;Description automatically generated">
            <a:extLst>
              <a:ext uri="{FF2B5EF4-FFF2-40B4-BE49-F238E27FC236}">
                <a16:creationId xmlns:a16="http://schemas.microsoft.com/office/drawing/2014/main" id="{30CA5035-C438-9085-0CC4-E56E00B4B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110" y="448331"/>
            <a:ext cx="307041" cy="307041"/>
          </a:xfrm>
          <a:prstGeom prst="rect">
            <a:avLst/>
          </a:prstGeom>
        </p:spPr>
      </p:pic>
      <p:pic>
        <p:nvPicPr>
          <p:cNvPr id="52" name="Picture 51" descr="A blue silhouette of a person&#10;&#10;Description automatically generated">
            <a:extLst>
              <a:ext uri="{FF2B5EF4-FFF2-40B4-BE49-F238E27FC236}">
                <a16:creationId xmlns:a16="http://schemas.microsoft.com/office/drawing/2014/main" id="{1688F3C2-3B0B-15B9-BADC-658325CD7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21" y="735052"/>
            <a:ext cx="307041" cy="307041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34915C-A050-2689-EF5A-3165673AFBB8}"/>
              </a:ext>
            </a:extLst>
          </p:cNvPr>
          <p:cNvSpPr/>
          <p:nvPr/>
        </p:nvSpPr>
        <p:spPr>
          <a:xfrm>
            <a:off x="82615" y="623111"/>
            <a:ext cx="870667" cy="3558328"/>
          </a:xfrm>
          <a:prstGeom prst="round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483545-C609-AD70-DB71-166F9360245E}"/>
              </a:ext>
            </a:extLst>
          </p:cNvPr>
          <p:cNvSpPr txBox="1"/>
          <p:nvPr/>
        </p:nvSpPr>
        <p:spPr>
          <a:xfrm>
            <a:off x="4024938" y="907027"/>
            <a:ext cx="191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Restaurant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6336AF-5904-3137-45F5-1DEBBEC68C17}"/>
              </a:ext>
            </a:extLst>
          </p:cNvPr>
          <p:cNvSpPr txBox="1"/>
          <p:nvPr/>
        </p:nvSpPr>
        <p:spPr>
          <a:xfrm>
            <a:off x="579201" y="4126719"/>
            <a:ext cx="191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Wait Line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777BEA2-3DB6-046A-5C2D-DE56F6290E2C}"/>
              </a:ext>
            </a:extLst>
          </p:cNvPr>
          <p:cNvCxnSpPr>
            <a:endCxn id="6" idx="1"/>
          </p:cNvCxnSpPr>
          <p:nvPr/>
        </p:nvCxnSpPr>
        <p:spPr>
          <a:xfrm>
            <a:off x="953282" y="1862098"/>
            <a:ext cx="456417" cy="259174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4341D0-6AEB-28B0-5C98-F0A1A7E779BA}"/>
              </a:ext>
            </a:extLst>
          </p:cNvPr>
          <p:cNvCxnSpPr>
            <a:cxnSpLocks/>
            <a:stCxn id="54" idx="3"/>
            <a:endCxn id="8" idx="1"/>
          </p:cNvCxnSpPr>
          <p:nvPr/>
        </p:nvCxnSpPr>
        <p:spPr>
          <a:xfrm>
            <a:off x="953282" y="2402275"/>
            <a:ext cx="456415" cy="407705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1033538-786B-045F-9AD0-06C597C18859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954709" y="3498688"/>
            <a:ext cx="454987" cy="253571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C7E5616-43A2-ABB9-3C84-A137C4A3DB6F}"/>
              </a:ext>
            </a:extLst>
          </p:cNvPr>
          <p:cNvCxnSpPr>
            <a:cxnSpLocks/>
          </p:cNvCxnSpPr>
          <p:nvPr/>
        </p:nvCxnSpPr>
        <p:spPr>
          <a:xfrm>
            <a:off x="1738297" y="1145574"/>
            <a:ext cx="532763" cy="307133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884AFAB-6193-E7F4-6665-982263633573}"/>
              </a:ext>
            </a:extLst>
          </p:cNvPr>
          <p:cNvCxnSpPr>
            <a:cxnSpLocks/>
          </p:cNvCxnSpPr>
          <p:nvPr/>
        </p:nvCxnSpPr>
        <p:spPr>
          <a:xfrm flipH="1">
            <a:off x="3450943" y="1145574"/>
            <a:ext cx="409298" cy="289365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5015F3D-E9CF-42FF-02F3-D150877E46F2}"/>
              </a:ext>
            </a:extLst>
          </p:cNvPr>
          <p:cNvCxnSpPr>
            <a:cxnSpLocks/>
          </p:cNvCxnSpPr>
          <p:nvPr/>
        </p:nvCxnSpPr>
        <p:spPr>
          <a:xfrm>
            <a:off x="2878791" y="1157353"/>
            <a:ext cx="0" cy="31412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A blue rectangular object with a black background&#10;&#10;Description automatically generated">
            <a:extLst>
              <a:ext uri="{FF2B5EF4-FFF2-40B4-BE49-F238E27FC236}">
                <a16:creationId xmlns:a16="http://schemas.microsoft.com/office/drawing/2014/main" id="{F4D9C638-63FF-D5BC-A8BB-53047DD9AA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018" y="3662109"/>
            <a:ext cx="826995" cy="826995"/>
          </a:xfrm>
          <a:prstGeom prst="rect">
            <a:avLst/>
          </a:prstGeom>
        </p:spPr>
      </p:pic>
      <p:pic>
        <p:nvPicPr>
          <p:cNvPr id="86" name="Picture 85" descr="A blue rectangular object with a black background&#10;&#10;Description automatically generated">
            <a:extLst>
              <a:ext uri="{FF2B5EF4-FFF2-40B4-BE49-F238E27FC236}">
                <a16:creationId xmlns:a16="http://schemas.microsoft.com/office/drawing/2014/main" id="{506CDF5E-E59B-6B5D-E698-E2E7C4E0BC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412" y="3662108"/>
            <a:ext cx="826995" cy="826995"/>
          </a:xfrm>
          <a:prstGeom prst="rect">
            <a:avLst/>
          </a:prstGeom>
        </p:spPr>
      </p:pic>
      <p:pic>
        <p:nvPicPr>
          <p:cNvPr id="87" name="Picture 86" descr="A blue rectangular object with a black background&#10;&#10;Description automatically generated">
            <a:extLst>
              <a:ext uri="{FF2B5EF4-FFF2-40B4-BE49-F238E27FC236}">
                <a16:creationId xmlns:a16="http://schemas.microsoft.com/office/drawing/2014/main" id="{09E5B0E0-91AC-DFDA-8516-CBF5DF4778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407" y="3662108"/>
            <a:ext cx="826995" cy="826995"/>
          </a:xfrm>
          <a:prstGeom prst="rect">
            <a:avLst/>
          </a:prstGeom>
        </p:spPr>
      </p:pic>
      <p:pic>
        <p:nvPicPr>
          <p:cNvPr id="88" name="Picture 87" descr="A blue silhouette of a person&#10;&#10;Description automatically generated">
            <a:extLst>
              <a:ext uri="{FF2B5EF4-FFF2-40B4-BE49-F238E27FC236}">
                <a16:creationId xmlns:a16="http://schemas.microsoft.com/office/drawing/2014/main" id="{E0FF97BC-A2EE-8316-24F3-730CD1F02D9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058" y="4641823"/>
            <a:ext cx="307041" cy="307041"/>
          </a:xfrm>
          <a:prstGeom prst="rect">
            <a:avLst/>
          </a:prstGeom>
        </p:spPr>
      </p:pic>
      <p:pic>
        <p:nvPicPr>
          <p:cNvPr id="91" name="Picture 90" descr="A blue silhouette of a person&#10;&#10;Description automatically generated">
            <a:extLst>
              <a:ext uri="{FF2B5EF4-FFF2-40B4-BE49-F238E27FC236}">
                <a16:creationId xmlns:a16="http://schemas.microsoft.com/office/drawing/2014/main" id="{4663EB49-B498-4E7B-D264-D6CC9821EAF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455" y="4564071"/>
            <a:ext cx="307041" cy="307041"/>
          </a:xfrm>
          <a:prstGeom prst="rect">
            <a:avLst/>
          </a:prstGeom>
        </p:spPr>
      </p:pic>
      <p:pic>
        <p:nvPicPr>
          <p:cNvPr id="92" name="Picture 91" descr="A blue silhouette of a person&#10;&#10;Description automatically generated">
            <a:extLst>
              <a:ext uri="{FF2B5EF4-FFF2-40B4-BE49-F238E27FC236}">
                <a16:creationId xmlns:a16="http://schemas.microsoft.com/office/drawing/2014/main" id="{ECEE81A1-D044-14DA-8E6D-DB5DF89D609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288" y="4717591"/>
            <a:ext cx="307041" cy="307041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8E327336-5E67-5EC9-986C-4FF8BD093152}"/>
              </a:ext>
            </a:extLst>
          </p:cNvPr>
          <p:cNvSpPr/>
          <p:nvPr/>
        </p:nvSpPr>
        <p:spPr>
          <a:xfrm>
            <a:off x="2163220" y="4501112"/>
            <a:ext cx="3179984" cy="736229"/>
          </a:xfrm>
          <a:prstGeom prst="round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B2EE46-D1C1-7A62-5C27-CA84224D3A10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3753212" y="4261564"/>
            <a:ext cx="107029" cy="23954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4CCDB392-0074-7AEB-B954-3BD37933F14C}"/>
              </a:ext>
            </a:extLst>
          </p:cNvPr>
          <p:cNvSpPr txBox="1"/>
          <p:nvPr/>
        </p:nvSpPr>
        <p:spPr>
          <a:xfrm>
            <a:off x="5076731" y="4261564"/>
            <a:ext cx="191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Dorms</a:t>
            </a:r>
          </a:p>
        </p:txBody>
      </p:sp>
    </p:spTree>
    <p:extLst>
      <p:ext uri="{BB962C8B-B14F-4D97-AF65-F5344CB8AC3E}">
        <p14:creationId xmlns:p14="http://schemas.microsoft.com/office/powerpoint/2010/main" val="406889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giannis tsabras</dc:creator>
  <cp:lastModifiedBy>giannis tsabras</cp:lastModifiedBy>
  <cp:revision>2</cp:revision>
  <dcterms:created xsi:type="dcterms:W3CDTF">2024-03-15T00:06:05Z</dcterms:created>
  <dcterms:modified xsi:type="dcterms:W3CDTF">2024-03-15T00:31:34Z</dcterms:modified>
</cp:coreProperties>
</file>