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90" y="347132"/>
            <a:ext cx="5280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SquareCounter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2048933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58E2D-9CAA-58A6-E1DF-C487CFC4C336}"/>
              </a:ext>
            </a:extLst>
          </p:cNvPr>
          <p:cNvSpPr txBox="1"/>
          <p:nvPr/>
        </p:nvSpPr>
        <p:spPr>
          <a:xfrm>
            <a:off x="2291037" y="6221024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08F75-763B-E8FC-95A1-0AE669F67C41}"/>
              </a:ext>
            </a:extLst>
          </p:cNvPr>
          <p:cNvSpPr txBox="1"/>
          <p:nvPr/>
        </p:nvSpPr>
        <p:spPr>
          <a:xfrm>
            <a:off x="5801474" y="6221024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046FA-F4C7-B230-9947-CF82352261AD}"/>
              </a:ext>
            </a:extLst>
          </p:cNvPr>
          <p:cNvSpPr txBox="1"/>
          <p:nvPr/>
        </p:nvSpPr>
        <p:spPr>
          <a:xfrm>
            <a:off x="9365391" y="6221024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3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4256E2-DC34-4F4A-98D3-91A3E3DFA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97" y="786089"/>
            <a:ext cx="1057186" cy="108361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AB918DC-BC20-4AD4-B638-BADCD45E3F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55466" y="2510599"/>
            <a:ext cx="1998875" cy="371042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3528B26-9275-4634-87B9-4BED17F0D02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11647" y="2510598"/>
            <a:ext cx="2174574" cy="371042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EE92E4-AE92-4DE0-A9CC-72AECAE1795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756057" y="2510598"/>
            <a:ext cx="2305520" cy="349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77B01F-4F11-4607-91C0-3491138D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808" y="1198484"/>
            <a:ext cx="3752384" cy="517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4E51-EF62-13AB-584D-ACD33E0DA479}"/>
              </a:ext>
            </a:extLst>
          </p:cNvPr>
          <p:cNvSpPr txBox="1"/>
          <p:nvPr/>
        </p:nvSpPr>
        <p:spPr>
          <a:xfrm>
            <a:off x="3887158" y="355600"/>
            <a:ext cx="44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E4927D-AB3E-4DB3-A293-C55CF3627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9" y="2369933"/>
            <a:ext cx="11807301" cy="211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0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02F1CC-BF73-08BE-4167-6A5B51DF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83" y="1629423"/>
            <a:ext cx="5465233" cy="22521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21542-E223-70AB-D90B-A5B992591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9" y="4356671"/>
            <a:ext cx="4826000" cy="12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70490"/>
              </p:ext>
            </p:extLst>
          </p:nvPr>
        </p:nvGraphicFramePr>
        <p:xfrm>
          <a:off x="232833" y="646331"/>
          <a:ext cx="11726334" cy="501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700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827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androidx.appcompat:appcompat:1.7.0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Основная библиотека для поддержки совместимости пользовательского интерфейса. Она позволяет использовать современные компоненты интерфейса в старых версиях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включая поддержку тёмной темы и </a:t>
                      </a:r>
                      <a:r>
                        <a:rPr lang="ru-RU" sz="1200" dirty="0" err="1"/>
                        <a:t>Material</a:t>
                      </a:r>
                      <a:r>
                        <a:rPr lang="ru-RU" sz="1200" dirty="0"/>
                        <a:t>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2498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androidx.core:core-ktx:1.13.1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Расширения для библиотеки Core, которые упрощают работу с основными компонентами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такими как </a:t>
                      </a:r>
                      <a:r>
                        <a:rPr lang="ru-RU" sz="1200" dirty="0" err="1"/>
                        <a:t>Context</a:t>
                      </a:r>
                      <a:r>
                        <a:rPr lang="ru-RU" sz="1200" dirty="0"/>
                        <a:t>, </a:t>
                      </a:r>
                      <a:r>
                        <a:rPr lang="ru-RU" sz="1200" dirty="0" err="1"/>
                        <a:t>SharedPreferences</a:t>
                      </a:r>
                      <a:r>
                        <a:rPr lang="ru-RU" sz="1200" dirty="0"/>
                        <a:t>, и другими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1759"/>
                  </a:ext>
                </a:extLst>
              </a:tr>
              <a:tr h="617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androidx.lifecycle:lifecycle-runtime-ktx:2.8.6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Обеспечивает поддержку жизненного цикла компонентов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 (например,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</a:t>
                      </a:r>
                      <a:r>
                        <a:rPr lang="ru-RU" sz="1200" dirty="0" err="1"/>
                        <a:t>Fragment</a:t>
                      </a:r>
                      <a:r>
                        <a:rPr lang="ru-RU" sz="1200" dirty="0"/>
                        <a:t>) с помощью </a:t>
                      </a:r>
                      <a:r>
                        <a:rPr lang="ru-RU" sz="1200" dirty="0" err="1"/>
                        <a:t>Kotlin</a:t>
                      </a:r>
                      <a:r>
                        <a:rPr lang="ru-RU" sz="1200" dirty="0"/>
                        <a:t>. Позволяет легко управлять состоянием UI в зависимости от жизненного цикла.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androidx.activity:activity-compose:1.9.3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Поддержка </a:t>
                      </a:r>
                      <a:r>
                        <a:rPr lang="ru-RU" sz="1200" dirty="0" err="1"/>
                        <a:t>Jetpack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в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. Позволяет интегрировать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с жизненным циклом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управлять состоянием.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9036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androidx.compose:compose-bom:2023.08.00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Позволяет управлять версиями всех зависимостей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одном месте, обеспечивая их совместимость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8291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Создание пользовательского интерфейса. Позволяет разрабатывать пользовательский интерфейс с использованием декларативного подхода.</a:t>
                      </a:r>
                      <a:br>
                        <a:rPr lang="ru-RU" sz="1400" dirty="0"/>
                      </a:b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3714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androidx.compose.ui:ui-graphics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графические возможности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работу с цветами, изображениями и другими графическими элементами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2013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androidx.compose.ui:ui-tooling-preview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предварительного просмотра интерфейса, созданного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Studio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4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424145C-82BE-BB82-FADA-6AC425312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36951"/>
              </p:ext>
            </p:extLst>
          </p:nvPr>
        </p:nvGraphicFramePr>
        <p:xfrm>
          <a:off x="160866" y="84667"/>
          <a:ext cx="11667067" cy="6560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933">
                  <a:extLst>
                    <a:ext uri="{9D8B030D-6E8A-4147-A177-3AD203B41FA5}">
                      <a16:colId xmlns:a16="http://schemas.microsoft.com/office/drawing/2014/main" val="1127461307"/>
                    </a:ext>
                  </a:extLst>
                </a:gridCol>
                <a:gridCol w="5935134">
                  <a:extLst>
                    <a:ext uri="{9D8B030D-6E8A-4147-A177-3AD203B41FA5}">
                      <a16:colId xmlns:a16="http://schemas.microsoft.com/office/drawing/2014/main" val="1752764966"/>
                    </a:ext>
                  </a:extLst>
                </a:gridCol>
              </a:tblGrid>
              <a:tr h="614289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3084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com.google.android.material:material:1.12.0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Статическая библиотека, которую можно добавить в приложение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чтобы использовать API, которые предоставляют реализации спецификации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Design.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7769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androidx.constraintlayout:constraintlayout:2.1.4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создавать сложные макеты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ConstraintLayout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который упрощает размещение элементов интерфейса и их адаптацию к различным экранам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536225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androidx.activity:activity:1.9.3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Основная часть любого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приложения, с которой взаимодействует пользователь.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41744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com.google.android.material:material:1.12.0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предоставляет готовые элементы интерфейса, такие как кнопки, карточки и т. д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223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androidx.constraintlayout:constraintlayout:2.1.4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создавать сложные макеты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ConstraintLayout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который упрощает размещение элементов интерфейса и их адаптацию к различным экранам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1257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junit:junit:4.13.2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Библиотека для написания и выполнения тестов на Java. Используется для модульного тестирования в </a:t>
                      </a:r>
                      <a:r>
                        <a:rPr lang="ru-RU" sz="1400" dirty="0" err="1"/>
                        <a:t>Android</a:t>
                      </a:r>
                      <a:r>
                        <a:rPr lang="ru-RU" sz="1400" dirty="0"/>
                        <a:t>-приложениях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86878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androidx.test.ext:junit:1.1.5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Расширение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которое добавляет дополнительные функции для тестирования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-приложений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3589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androidx.compose.ui:ui-test-junit4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для тестирования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использованием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331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разработки и отладки интерфейсов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функции предварительного просмотра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7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720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447</Words>
  <Application>Microsoft Office PowerPoint</Application>
  <PresentationFormat>Широкоэкранный</PresentationFormat>
  <Paragraphs>48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HONOR</dc:creator>
  <cp:lastModifiedBy>305-10</cp:lastModifiedBy>
  <cp:revision>6</cp:revision>
  <dcterms:created xsi:type="dcterms:W3CDTF">2024-11-25T05:24:31Z</dcterms:created>
  <dcterms:modified xsi:type="dcterms:W3CDTF">2024-11-25T10:44:26Z</dcterms:modified>
</cp:coreProperties>
</file>