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A3441-BE1E-8B37-A913-DCD9F6996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9F2431-78CA-6184-3327-EF730AEAA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61240A-A0F4-C0D2-61F5-0EFF0F22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7EE0FB-A3CF-BA74-09D9-AA2ECB15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C364CA-BB87-897C-2891-02969AE6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02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B11E2-4819-51F2-8847-63EE8A5E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9B82FD-935C-7A91-411C-0D184FFED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51C5BC-A29A-8509-17CB-8BA80655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02B537-F238-B0F3-6202-63C11688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1F7388-C899-C493-F78C-E50FC037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12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E40872-D9CD-9F23-1C7D-57BAA3525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2BBE6E-9CB9-AAE5-8A38-A076175C1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FA061-F5C8-62F9-C33D-1390E825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CA4D4A-0518-4E2D-4D39-ADAAF4F8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1D441F-B7C2-3A7E-9AA5-796AB223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75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C4E0F6-FCEE-1857-67F7-F7540D87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3466B1-C81E-0A40-D02D-7102E0DB2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891C94-3A94-32D3-A2AE-D8A58FA4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45A1DE-8E4F-C224-4402-ADA90CAB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FE8B9D-F2B1-A43F-4160-FF6365C3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76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DEBC1-A866-523C-BDFF-3C55378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F9EFC-73AE-029C-C73C-D1B4E88FD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3FC75A-40EE-8882-5280-694ECCAB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EF6ECF-FEAA-992B-DEB9-7A1B333C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CBE4C5-E21E-FECE-263C-22F3921F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95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FF53A-3314-6707-390C-0C5EF708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81F9C0-19F5-6909-F878-211A1775C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7C69DB-8B6C-BA16-80E8-4E1A6237D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5875B0-8C6D-2123-5260-BE6E0706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BEEA5A-A0BB-4E0C-79F6-029D192C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587E69-877E-D317-1953-4DDC9ADE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46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B4AF7-8D99-50FA-5050-98213CB3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7E39F1-D5FD-253D-6897-951AD3EE5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7A3E0E-933C-FA64-AC8D-3E9459554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A01220-993D-0AF9-DA58-CB91163C1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4A6E03-4792-9DE9-3188-105184256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9C675B-52C4-FE43-8F62-C6632ACE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EEA29B7-A52B-D0DB-A473-C9103278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3854F5-A65E-42C0-DA04-55F137AA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09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EBA6E-B64A-4224-EA75-40401C73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47949D5-65D1-3B80-7D9F-5ADCF397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4B22AE-DBC4-3194-7E2C-9FBE57F1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0AC04F-C42B-4051-015A-4C0FA97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01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504EB6-C47F-90C2-E75C-4CD93A43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C47914-A3CA-DDE7-BAB2-CB478F03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3DD833-2ADD-6BF7-65A8-E2C11A88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2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EB089-8F2E-F114-C166-D652FEB2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B50A86-EB03-8CCE-1CF8-3C97F4FDE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00A7CF-4EE5-F7BE-003E-2DE38E15E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5BF579-345D-D55A-6E3B-57151346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12EB53-509E-A5BA-BB92-438F174D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60AE99-30FC-93F6-3D00-51534034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16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284D0-45F6-6E3A-4A5A-97498708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C8F0C0-FEFB-42B8-5EA4-85ED4A83E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B1FE9E-9DF3-4974-959A-394DBA8AB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44262D-CB3F-7E0E-F734-F40FB70C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78BE32-7E7E-9F01-E409-F0800C79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A545CC-60B0-2DF9-9178-268E3D2C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46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C83C5-76CD-F967-1C78-0E8990E7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9C67FA-A834-1FCB-462C-DE5B7F30E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B0E271-2B4A-C052-19B1-B236B9A60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683ED8-C3B7-5A4C-8B42-955A6C1F6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AD9E1D-FFB4-4DC3-1ADD-9011A68F1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58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36E9F-9DF6-4D18-BF83-5D4F64599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Разработка мобильного приложения для</a:t>
            </a:r>
            <a:br>
              <a:rPr lang="en-US" sz="4000" dirty="0"/>
            </a:br>
            <a:r>
              <a:rPr lang="ru-RU" sz="4000" dirty="0"/>
              <a:t>«Заказов тортов онлайн»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1E2862-CC30-40BA-BF13-3D4EE81FB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3966" y="5667513"/>
            <a:ext cx="9144000" cy="1655762"/>
          </a:xfrm>
        </p:spPr>
        <p:txBody>
          <a:bodyPr/>
          <a:lstStyle/>
          <a:p>
            <a:r>
              <a:rPr lang="ru-RU" dirty="0"/>
              <a:t>Выполнил: Азаренко М.В.</a:t>
            </a:r>
          </a:p>
          <a:p>
            <a:r>
              <a:rPr lang="ru-RU" dirty="0"/>
              <a:t>Студент группы: Пр-31</a:t>
            </a:r>
          </a:p>
        </p:txBody>
      </p:sp>
    </p:spTree>
    <p:extLst>
      <p:ext uri="{BB962C8B-B14F-4D97-AF65-F5344CB8AC3E}">
        <p14:creationId xmlns:p14="http://schemas.microsoft.com/office/powerpoint/2010/main" val="178778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8734AC-C469-9C77-28B5-88AC134F08E7}"/>
              </a:ext>
            </a:extLst>
          </p:cNvPr>
          <p:cNvSpPr txBox="1"/>
          <p:nvPr/>
        </p:nvSpPr>
        <p:spPr>
          <a:xfrm>
            <a:off x="748189" y="318694"/>
            <a:ext cx="367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приложения: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Pr7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D8A04-AE7E-3AD2-978A-A0F385DEC40D}"/>
              </a:ext>
            </a:extLst>
          </p:cNvPr>
          <p:cNvSpPr txBox="1"/>
          <p:nvPr/>
        </p:nvSpPr>
        <p:spPr>
          <a:xfrm>
            <a:off x="748190" y="1016000"/>
            <a:ext cx="1225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Иконка: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EBC706-EA03-0B7F-E592-4B2AAB434A2D}"/>
              </a:ext>
            </a:extLst>
          </p:cNvPr>
          <p:cNvSpPr txBox="1"/>
          <p:nvPr/>
        </p:nvSpPr>
        <p:spPr>
          <a:xfrm>
            <a:off x="748190" y="2048933"/>
            <a:ext cx="29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Экраны приложения: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1AD0F-964B-43BA-B5B2-700401FF6D8D}"/>
              </a:ext>
            </a:extLst>
          </p:cNvPr>
          <p:cNvSpPr txBox="1"/>
          <p:nvPr/>
        </p:nvSpPr>
        <p:spPr>
          <a:xfrm>
            <a:off x="4166586" y="4090841"/>
            <a:ext cx="544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связи с неполадками экранов нет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27EA23-9A56-4133-9CF8-00240DBB9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718" y="736897"/>
            <a:ext cx="1229459" cy="122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1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789C2-CD45-A065-8880-7B3B1D9F89F2}"/>
              </a:ext>
            </a:extLst>
          </p:cNvPr>
          <p:cNvSpPr txBox="1"/>
          <p:nvPr/>
        </p:nvSpPr>
        <p:spPr>
          <a:xfrm>
            <a:off x="4541823" y="321734"/>
            <a:ext cx="3108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классов</a:t>
            </a:r>
            <a:r>
              <a:rPr lang="ru-RU" dirty="0"/>
              <a:t>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3B71A5-0EF0-426B-8E02-DC644B81A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261" y="1857155"/>
            <a:ext cx="3067478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2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4FF21F-E33E-5DB9-34C2-57293D323246}"/>
              </a:ext>
            </a:extLst>
          </p:cNvPr>
          <p:cNvSpPr txBox="1"/>
          <p:nvPr/>
        </p:nvSpPr>
        <p:spPr>
          <a:xfrm>
            <a:off x="3486632" y="270934"/>
            <a:ext cx="5218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Архитектурные решения:</a:t>
            </a:r>
          </a:p>
        </p:txBody>
      </p:sp>
      <p:pic>
        <p:nvPicPr>
          <p:cNvPr id="1026" name="Picture 2" descr="Microsoft Visual Studio — Википедия">
            <a:extLst>
              <a:ext uri="{FF2B5EF4-FFF2-40B4-BE49-F238E27FC236}">
                <a16:creationId xmlns:a16="http://schemas.microsoft.com/office/drawing/2014/main" id="{6BB9676A-38E3-4FDB-80CA-F81FD08A2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349" y="1051679"/>
            <a:ext cx="2899299" cy="289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# | Викии Вики | Fandom">
            <a:extLst>
              <a:ext uri="{FF2B5EF4-FFF2-40B4-BE49-F238E27FC236}">
                <a16:creationId xmlns:a16="http://schemas.microsoft.com/office/drawing/2014/main" id="{C51035CA-52BF-43B6-9006-50D4BDB16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53" y="3595476"/>
            <a:ext cx="2991590" cy="299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Xamarin — Википедия">
            <a:extLst>
              <a:ext uri="{FF2B5EF4-FFF2-40B4-BE49-F238E27FC236}">
                <a16:creationId xmlns:a16="http://schemas.microsoft.com/office/drawing/2014/main" id="{238E5A8C-386D-4BE8-BF8E-D803ED64F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739" y="3586949"/>
            <a:ext cx="6937159" cy="290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3054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137</TotalTime>
  <Words>42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Разработка мобильного приложения для «Заказов тортов онлайн»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HONOR</dc:creator>
  <cp:lastModifiedBy>305-10</cp:lastModifiedBy>
  <cp:revision>10</cp:revision>
  <dcterms:created xsi:type="dcterms:W3CDTF">2024-11-25T05:24:31Z</dcterms:created>
  <dcterms:modified xsi:type="dcterms:W3CDTF">2024-12-09T07:20:12Z</dcterms:modified>
</cp:coreProperties>
</file>