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1D4B-91D7-43B7-9D6E-7917DF4806C8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9B71B-498E-4474-B7FB-D4FCE6DE57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18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Popsat jednotlivé části</a:t>
            </a:r>
          </a:p>
          <a:p>
            <a:pPr marL="171450" indent="-171450">
              <a:buFontTx/>
              <a:buChar char="-"/>
            </a:pPr>
            <a:r>
              <a:rPr lang="cs-CZ" dirty="0"/>
              <a:t>Následuje prezentace práce aplikace s popisem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9B71B-498E-4474-B7FB-D4FCE6DE574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70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0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9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0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ovnoramenný trojúhelník 7">
            <a:extLst>
              <a:ext uri="{FF2B5EF4-FFF2-40B4-BE49-F238E27FC236}">
                <a16:creationId xmlns:a16="http://schemas.microsoft.com/office/drawing/2014/main" id="{5D96A216-132A-4C4C-9F70-599A5B67FDA1}"/>
              </a:ext>
            </a:extLst>
          </p:cNvPr>
          <p:cNvSpPr/>
          <p:nvPr userDrawn="1"/>
        </p:nvSpPr>
        <p:spPr>
          <a:xfrm>
            <a:off x="11044844" y="5735783"/>
            <a:ext cx="1147156" cy="1122218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8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2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6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33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5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9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0B32-3132-4B72-B465-D9A08BBB1182}" type="datetimeFigureOut">
              <a:rPr lang="cs-CZ" smtClean="0"/>
              <a:t>13.04.2022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8071-F969-49B4-BE2D-4B62BFCC0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7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E1BB44-10A9-4788-9028-EE443322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8859"/>
            <a:ext cx="9144000" cy="689266"/>
          </a:xfrm>
        </p:spPr>
        <p:txBody>
          <a:bodyPr>
            <a:normAutofit/>
          </a:bodyPr>
          <a:lstStyle/>
          <a:p>
            <a:r>
              <a:rPr lang="cs-CZ" sz="4000" dirty="0"/>
              <a:t>Představujeme aplikaci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D212AAA-181A-4EC9-BC81-A095AA81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7074"/>
          </a:xfrm>
        </p:spPr>
        <p:txBody>
          <a:bodyPr>
            <a:normAutofit/>
          </a:bodyPr>
          <a:lstStyle/>
          <a:p>
            <a:r>
              <a:rPr lang="cs-CZ" sz="6600" dirty="0"/>
              <a:t>Turisti </a:t>
            </a:r>
            <a:r>
              <a:rPr lang="cs-CZ" sz="6600" dirty="0" err="1"/>
              <a:t>Inventurují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25428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937BD-BD57-44EA-8C8E-E8709309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Inventura? Potřebná, ale nudná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3CC3D3-83AC-4CA5-AD85-668BD522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potřeba provádět pravidelné inventury</a:t>
            </a:r>
          </a:p>
          <a:p>
            <a:r>
              <a:rPr lang="cs-CZ" dirty="0"/>
              <a:t>Každá firma chce mít pořádek na skladě</a:t>
            </a:r>
          </a:p>
          <a:p>
            <a:pPr lvl="1"/>
            <a:r>
              <a:rPr lang="cs-CZ" dirty="0"/>
              <a:t>Klíčové: přehled o podnikání -&gt; efektivita</a:t>
            </a:r>
          </a:p>
          <a:p>
            <a:r>
              <a:rPr lang="cs-CZ" dirty="0"/>
              <a:t>Inventury jsou časově náročné a zabírají čas zaměstnancům, kteří se nemohou věnovat např. kreativnější práci</a:t>
            </a:r>
          </a:p>
        </p:txBody>
      </p:sp>
    </p:spTree>
    <p:extLst>
      <p:ext uri="{BB962C8B-B14F-4D97-AF65-F5344CB8AC3E}">
        <p14:creationId xmlns:p14="http://schemas.microsoft.com/office/powerpoint/2010/main" val="358860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9F7E2-D76E-42D1-99E7-B17F43FF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přinášíme řešení?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E7EA1-2E3A-44D9-9599-7737D12D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Naše aplikace urychluje proces inventury</a:t>
            </a:r>
          </a:p>
          <a:p>
            <a:r>
              <a:rPr lang="cs-CZ" dirty="0"/>
              <a:t>Jednoduchost</a:t>
            </a:r>
          </a:p>
          <a:p>
            <a:r>
              <a:rPr lang="cs-CZ" dirty="0"/>
              <a:t>Přehlednost</a:t>
            </a:r>
          </a:p>
          <a:p>
            <a:r>
              <a:rPr lang="cs-CZ" dirty="0"/>
              <a:t>Efektivita</a:t>
            </a:r>
          </a:p>
          <a:p>
            <a:r>
              <a:rPr lang="cs-CZ" dirty="0"/>
              <a:t>Spolehlivost</a:t>
            </a:r>
          </a:p>
        </p:txBody>
      </p:sp>
    </p:spTree>
    <p:extLst>
      <p:ext uri="{BB962C8B-B14F-4D97-AF65-F5344CB8AC3E}">
        <p14:creationId xmlns:p14="http://schemas.microsoft.com/office/powerpoint/2010/main" val="307123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12A39-C037-439C-967D-52BF716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funguje?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C7B25F-E058-4D50-A8F1-760420B3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642" cy="4351338"/>
          </a:xfrm>
        </p:spPr>
        <p:txBody>
          <a:bodyPr/>
          <a:lstStyle/>
          <a:p>
            <a:r>
              <a:rPr lang="cs-CZ" dirty="0"/>
              <a:t>Aplikace má 3 hlavní části</a:t>
            </a:r>
          </a:p>
          <a:p>
            <a:pPr lvl="1"/>
            <a:r>
              <a:rPr lang="cs-CZ" dirty="0"/>
              <a:t>Přihlášení</a:t>
            </a:r>
          </a:p>
          <a:p>
            <a:pPr lvl="1"/>
            <a:r>
              <a:rPr lang="cs-CZ" dirty="0"/>
              <a:t>Hlavní stránka</a:t>
            </a:r>
          </a:p>
          <a:p>
            <a:pPr lvl="1"/>
            <a:r>
              <a:rPr lang="cs-CZ" dirty="0"/>
              <a:t>Stránka pro skenování položek</a:t>
            </a:r>
          </a:p>
          <a:p>
            <a:r>
              <a:rPr lang="cs-CZ" dirty="0"/>
              <a:t>Následuje ukázka práce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8759649-4223-41E5-977B-64D72AA2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20" y="1533260"/>
            <a:ext cx="594443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C0F9A1-8F0E-48F8-8D7B-3E386A19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Použitý </a:t>
            </a:r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2D91E-D56F-4C4C-B057-E4838339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EA1C125-7D1F-4988-A3F2-84E632F18FB0}"/>
              </a:ext>
            </a:extLst>
          </p:cNvPr>
          <p:cNvGrpSpPr/>
          <p:nvPr/>
        </p:nvGrpSpPr>
        <p:grpSpPr>
          <a:xfrm>
            <a:off x="1622637" y="2745867"/>
            <a:ext cx="8946725" cy="2510853"/>
            <a:chOff x="838200" y="2678400"/>
            <a:chExt cx="8946725" cy="2510853"/>
          </a:xfrm>
        </p:grpSpPr>
        <p:pic>
          <p:nvPicPr>
            <p:cNvPr id="1026" name="Picture 2" descr="Hypertext Markup Language – Wikipedie">
              <a:extLst>
                <a:ext uri="{FF2B5EF4-FFF2-40B4-BE49-F238E27FC236}">
                  <a16:creationId xmlns:a16="http://schemas.microsoft.com/office/drawing/2014/main" id="{3EECFC58-4E43-44CA-A2CB-34DD6FD3B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813336"/>
              <a:ext cx="2375916" cy="237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- Wikipedia">
              <a:extLst>
                <a:ext uri="{FF2B5EF4-FFF2-40B4-BE49-F238E27FC236}">
                  <a16:creationId xmlns:a16="http://schemas.microsoft.com/office/drawing/2014/main" id="{CC99EF1B-7C69-4E28-8249-E3A303CEB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16" y="2813337"/>
              <a:ext cx="1684041" cy="237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avaScript – učímeseIT.cz">
              <a:extLst>
                <a:ext uri="{FF2B5EF4-FFF2-40B4-BE49-F238E27FC236}">
                  <a16:creationId xmlns:a16="http://schemas.microsoft.com/office/drawing/2014/main" id="{F4680E94-0487-4DCD-ACCB-FA69ED3D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574" y="2678400"/>
              <a:ext cx="2510852" cy="2510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ekce 1 - Úvod do CSS frameworku Bootstrap">
              <a:extLst>
                <a:ext uri="{FF2B5EF4-FFF2-40B4-BE49-F238E27FC236}">
                  <a16:creationId xmlns:a16="http://schemas.microsoft.com/office/drawing/2014/main" id="{CC4C9B32-E73A-4196-B5FD-299FB51CB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4073" y="3080605"/>
              <a:ext cx="2510852" cy="2108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134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BCF2EA-2087-477A-A198-A8E80A0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vývoj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DA3A30-0E1C-4805-9910-5496D557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Vývoj naší aplikace samozřejmě nekončí</a:t>
            </a:r>
          </a:p>
          <a:p>
            <a:r>
              <a:rPr lang="cs-CZ" dirty="0"/>
              <a:t>Stále přidáváme nové funkce atd </a:t>
            </a:r>
            <a:r>
              <a:rPr lang="cs-CZ" dirty="0" err="1"/>
              <a:t>atd</a:t>
            </a:r>
            <a:endParaRPr lang="cs-CZ" dirty="0"/>
          </a:p>
          <a:p>
            <a:r>
              <a:rPr lang="cs-CZ" dirty="0"/>
              <a:t>Podpora</a:t>
            </a:r>
          </a:p>
        </p:txBody>
      </p:sp>
    </p:spTree>
    <p:extLst>
      <p:ext uri="{BB962C8B-B14F-4D97-AF65-F5344CB8AC3E}">
        <p14:creationId xmlns:p14="http://schemas.microsoft.com/office/powerpoint/2010/main" val="45584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033FF-2156-46AF-9BE0-B2616B5A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Vývojářský tým</a:t>
            </a:r>
          </a:p>
        </p:txBody>
      </p:sp>
      <p:pic>
        <p:nvPicPr>
          <p:cNvPr id="16" name="Zástupný obsah 15">
            <a:extLst>
              <a:ext uri="{FF2B5EF4-FFF2-40B4-BE49-F238E27FC236}">
                <a16:creationId xmlns:a16="http://schemas.microsoft.com/office/drawing/2014/main" id="{2C4F4066-59BD-4702-AA0E-C4C31FFF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7" t="11591" r="13898" b="22843"/>
          <a:stretch/>
        </p:blipFill>
        <p:spPr>
          <a:xfrm>
            <a:off x="1535783" y="2167543"/>
            <a:ext cx="1760444" cy="2489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9AAE8194-D8F1-4B1A-B7F2-825B3328B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t="14697" r="15893" b="17229"/>
          <a:stretch/>
        </p:blipFill>
        <p:spPr>
          <a:xfrm>
            <a:off x="3741101" y="2167543"/>
            <a:ext cx="1943262" cy="2494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7528B3F4-8AF5-46EE-824A-B4F4B016A9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17336" r="14413" b="18929"/>
          <a:stretch/>
        </p:blipFill>
        <p:spPr>
          <a:xfrm>
            <a:off x="6147924" y="2167543"/>
            <a:ext cx="1988877" cy="2489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A18C77FA-7C71-42FB-8E44-D3C5B0A988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t="25992" r="24441" b="18823"/>
          <a:stretch/>
        </p:blipFill>
        <p:spPr>
          <a:xfrm>
            <a:off x="8600362" y="2167542"/>
            <a:ext cx="1988876" cy="2522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DD1A1B4-726A-4557-9899-2FC190C3EABE}"/>
              </a:ext>
            </a:extLst>
          </p:cNvPr>
          <p:cNvSpPr txBox="1"/>
          <p:nvPr/>
        </p:nvSpPr>
        <p:spPr>
          <a:xfrm>
            <a:off x="4176139" y="4959954"/>
            <a:ext cx="107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Tonda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4264212-82AE-4B8A-95C0-F7328948C7A5}"/>
              </a:ext>
            </a:extLst>
          </p:cNvPr>
          <p:cNvSpPr txBox="1"/>
          <p:nvPr/>
        </p:nvSpPr>
        <p:spPr>
          <a:xfrm>
            <a:off x="6630188" y="4951982"/>
            <a:ext cx="107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Adam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A847308-FD94-4338-9C8C-2BDFEB3B4B21}"/>
              </a:ext>
            </a:extLst>
          </p:cNvPr>
          <p:cNvSpPr txBox="1"/>
          <p:nvPr/>
        </p:nvSpPr>
        <p:spPr>
          <a:xfrm>
            <a:off x="9209124" y="4959954"/>
            <a:ext cx="771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Petr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553B7460-4A1B-4C31-B607-189F91C416F7}"/>
              </a:ext>
            </a:extLst>
          </p:cNvPr>
          <p:cNvSpPr txBox="1"/>
          <p:nvPr/>
        </p:nvSpPr>
        <p:spPr>
          <a:xfrm>
            <a:off x="1927276" y="4959953"/>
            <a:ext cx="8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Jirka</a:t>
            </a:r>
          </a:p>
        </p:txBody>
      </p:sp>
    </p:spTree>
    <p:extLst>
      <p:ext uri="{BB962C8B-B14F-4D97-AF65-F5344CB8AC3E}">
        <p14:creationId xmlns:p14="http://schemas.microsoft.com/office/powerpoint/2010/main" val="204822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57DC5-EE0C-4B59-94FE-E311CC7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5128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115</Words>
  <Application>Microsoft Office PowerPoint</Application>
  <PresentationFormat>Širokoúhlá obrazovka</PresentationFormat>
  <Paragraphs>33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Představujeme aplikaci</vt:lpstr>
      <vt:lpstr>Inventura? Potřebná, ale nudná</vt:lpstr>
      <vt:lpstr>Jaké přinášíme řešení?</vt:lpstr>
      <vt:lpstr>Jak to funguje?</vt:lpstr>
      <vt:lpstr>Použitý stack</vt:lpstr>
      <vt:lpstr>Další vývoj </vt:lpstr>
      <vt:lpstr>Vývojářský tým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Představujeme aplikaci</dc:title>
  <dc:creator>kudrnovsky.p@gmail.com</dc:creator>
  <cp:lastModifiedBy>kudrnovsky.p@gmail.com</cp:lastModifiedBy>
  <cp:revision>1</cp:revision>
  <dcterms:created xsi:type="dcterms:W3CDTF">2022-04-13T12:04:41Z</dcterms:created>
  <dcterms:modified xsi:type="dcterms:W3CDTF">2022-04-13T13:37:48Z</dcterms:modified>
</cp:coreProperties>
</file>