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6" d="100"/>
          <a:sy n="46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3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93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39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41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01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67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39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06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84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1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61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83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45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6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8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09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5339A8-530B-450A-9C1E-E5D30231382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0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dobe Caslon Pro" panose="0205050205050A020403" pitchFamily="18" charset="0"/>
              </a:rPr>
              <a:t>Creation de mon application web</a:t>
            </a:r>
            <a:endParaRPr lang="fr-FR" dirty="0">
              <a:latin typeface="Adobe Caslon Pro" panose="0205050205050A0204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9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Objet du </a:t>
            </a:r>
            <a:r>
              <a:rPr lang="en-US" dirty="0" err="1" smtClean="0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 application a pour but de </a:t>
            </a:r>
            <a:r>
              <a:rPr lang="en-US" dirty="0" err="1" smtClean="0"/>
              <a:t>creer</a:t>
            </a:r>
            <a:r>
              <a:rPr lang="en-US" dirty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application web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vue</a:t>
            </a:r>
            <a:r>
              <a:rPr lang="en-US" dirty="0" smtClean="0"/>
              <a:t> de </a:t>
            </a:r>
            <a:r>
              <a:rPr lang="en-US" dirty="0" err="1" smtClean="0"/>
              <a:t>gerer</a:t>
            </a:r>
            <a:r>
              <a:rPr lang="en-US" dirty="0" smtClean="0"/>
              <a:t> la </a:t>
            </a:r>
            <a:r>
              <a:rPr lang="en-US" dirty="0" err="1" smtClean="0"/>
              <a:t>vente</a:t>
            </a:r>
            <a:r>
              <a:rPr lang="en-US" dirty="0" smtClean="0"/>
              <a:t> des terrains </a:t>
            </a:r>
            <a:r>
              <a:rPr lang="en-US" dirty="0" err="1" smtClean="0"/>
              <a:t>en</a:t>
            </a:r>
            <a:r>
              <a:rPr lang="en-US" dirty="0" smtClean="0"/>
              <a:t> Cote D’ivoire </a:t>
            </a:r>
          </a:p>
          <a:p>
            <a:endParaRPr lang="en-US" dirty="0"/>
          </a:p>
          <a:p>
            <a:r>
              <a:rPr lang="en-US" dirty="0" smtClean="0"/>
              <a:t>Mon application a pour </a:t>
            </a:r>
            <a:r>
              <a:rPr lang="en-US" dirty="0" err="1" smtClean="0"/>
              <a:t>objectif</a:t>
            </a:r>
            <a:r>
              <a:rPr lang="en-US" dirty="0" smtClean="0"/>
              <a:t> de </a:t>
            </a:r>
            <a:r>
              <a:rPr lang="en-US" dirty="0" err="1" smtClean="0"/>
              <a:t>gerer</a:t>
            </a:r>
            <a:r>
              <a:rPr lang="en-US" dirty="0" smtClean="0"/>
              <a:t> et </a:t>
            </a:r>
            <a:r>
              <a:rPr lang="en-US" dirty="0" err="1" smtClean="0"/>
              <a:t>faciliter</a:t>
            </a:r>
            <a:r>
              <a:rPr lang="en-US" dirty="0" smtClean="0"/>
              <a:t> la </a:t>
            </a:r>
            <a:r>
              <a:rPr lang="en-US" dirty="0" err="1" smtClean="0"/>
              <a:t>vente</a:t>
            </a:r>
            <a:r>
              <a:rPr lang="en-US" dirty="0" smtClean="0"/>
              <a:t> des terrains </a:t>
            </a:r>
          </a:p>
          <a:p>
            <a:endParaRPr lang="en-US" dirty="0"/>
          </a:p>
          <a:p>
            <a:r>
              <a:rPr lang="en-US" dirty="0" err="1" smtClean="0"/>
              <a:t>Etablir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connection </a:t>
            </a:r>
            <a:r>
              <a:rPr lang="en-US" dirty="0" err="1" smtClean="0"/>
              <a:t>securiser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52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err="1" smtClean="0"/>
              <a:t>Problematique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 client </a:t>
            </a:r>
            <a:r>
              <a:rPr lang="en-US" dirty="0" err="1" smtClean="0"/>
              <a:t>doit</a:t>
            </a:r>
            <a:r>
              <a:rPr lang="en-US" dirty="0" smtClean="0"/>
              <a:t>  se connecter /</a:t>
            </a:r>
            <a:r>
              <a:rPr lang="en-US" dirty="0" err="1" smtClean="0"/>
              <a:t>deconnecter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seul</a:t>
            </a:r>
            <a:r>
              <a:rPr lang="en-US" dirty="0" smtClean="0"/>
              <a:t> admin </a:t>
            </a:r>
            <a:r>
              <a:rPr lang="en-US" dirty="0" err="1" smtClean="0"/>
              <a:t>dans</a:t>
            </a:r>
            <a:r>
              <a:rPr lang="en-US" dirty="0" smtClean="0"/>
              <a:t> mon application capable de </a:t>
            </a:r>
            <a:r>
              <a:rPr lang="en-US" dirty="0" err="1" smtClean="0"/>
              <a:t>gerer</a:t>
            </a:r>
            <a:r>
              <a:rPr lang="en-US" dirty="0" smtClean="0"/>
              <a:t> les operations CRUD </a:t>
            </a:r>
            <a:r>
              <a:rPr lang="en-US" dirty="0" err="1" smtClean="0"/>
              <a:t>possiblilite</a:t>
            </a:r>
            <a:r>
              <a:rPr lang="en-US" dirty="0" smtClean="0"/>
              <a:t> </a:t>
            </a:r>
            <a:r>
              <a:rPr lang="en-US" dirty="0" err="1" smtClean="0"/>
              <a:t>d’ajouter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supprimer</a:t>
            </a:r>
            <a:r>
              <a:rPr lang="en-US" dirty="0" smtClean="0"/>
              <a:t> un client</a:t>
            </a:r>
          </a:p>
          <a:p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nouvel</a:t>
            </a:r>
            <a:r>
              <a:rPr lang="en-US" dirty="0" smtClean="0"/>
              <a:t>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sinscrire</a:t>
            </a:r>
            <a:endParaRPr lang="en-US" dirty="0" smtClean="0"/>
          </a:p>
          <a:p>
            <a:r>
              <a:rPr lang="en-US" dirty="0" smtClean="0"/>
              <a:t> Un </a:t>
            </a:r>
            <a:r>
              <a:rPr lang="en-US" dirty="0" err="1" smtClean="0"/>
              <a:t>visiteur</a:t>
            </a:r>
            <a:r>
              <a:rPr lang="en-US" dirty="0" smtClean="0"/>
              <a:t> a un </a:t>
            </a:r>
            <a:r>
              <a:rPr lang="en-US" dirty="0" err="1" smtClean="0"/>
              <a:t>acces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67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90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Adobe Caslon Pro</vt:lpstr>
      <vt:lpstr>Arial</vt:lpstr>
      <vt:lpstr>Century Gothic</vt:lpstr>
      <vt:lpstr>Wingdings 3</vt:lpstr>
      <vt:lpstr>Direction Ion</vt:lpstr>
      <vt:lpstr>Creation de mon application web</vt:lpstr>
      <vt:lpstr>              Objet du projet</vt:lpstr>
      <vt:lpstr>                  Problematique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de mon application web</dc:title>
  <dc:creator>Samuel</dc:creator>
  <cp:lastModifiedBy>Samuel</cp:lastModifiedBy>
  <cp:revision>4</cp:revision>
  <dcterms:created xsi:type="dcterms:W3CDTF">2022-12-03T11:59:50Z</dcterms:created>
  <dcterms:modified xsi:type="dcterms:W3CDTF">2022-12-03T12:42:21Z</dcterms:modified>
</cp:coreProperties>
</file>