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65339A8-530B-450A-9C1E-E5D302313823}" type="datetimeFigureOut">
              <a:rPr lang="fr-FR" smtClean="0"/>
              <a:t>17/12/2022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AB32F3C-4967-430F-9703-AC77C8AE6A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8039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39A8-530B-450A-9C1E-E5D302313823}" type="datetimeFigureOut">
              <a:rPr lang="fr-FR" smtClean="0"/>
              <a:t>17/12/2022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2F3C-4967-430F-9703-AC77C8AE6A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938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39A8-530B-450A-9C1E-E5D302313823}" type="datetimeFigureOut">
              <a:rPr lang="fr-FR" smtClean="0"/>
              <a:t>17/12/2022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2F3C-4967-430F-9703-AC77C8AE6A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9439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39A8-530B-450A-9C1E-E5D302313823}" type="datetimeFigureOut">
              <a:rPr lang="fr-FR" smtClean="0"/>
              <a:t>17/12/2022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2F3C-4967-430F-9703-AC77C8AE6A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7415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39A8-530B-450A-9C1E-E5D302313823}" type="datetimeFigureOut">
              <a:rPr lang="fr-FR" smtClean="0"/>
              <a:t>17/12/2022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2F3C-4967-430F-9703-AC77C8AE6A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015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39A8-530B-450A-9C1E-E5D302313823}" type="datetimeFigureOut">
              <a:rPr lang="fr-FR" smtClean="0"/>
              <a:t>17/12/2022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2F3C-4967-430F-9703-AC77C8AE6A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8676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39A8-530B-450A-9C1E-E5D302313823}" type="datetimeFigureOut">
              <a:rPr lang="fr-FR" smtClean="0"/>
              <a:t>17/12/2022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2F3C-4967-430F-9703-AC77C8AE6A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3394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65339A8-530B-450A-9C1E-E5D302313823}" type="datetimeFigureOut">
              <a:rPr lang="fr-FR" smtClean="0"/>
              <a:t>17/12/2022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2F3C-4967-430F-9703-AC77C8AE6A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9067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65339A8-530B-450A-9C1E-E5D302313823}" type="datetimeFigureOut">
              <a:rPr lang="fr-FR" smtClean="0"/>
              <a:t>17/12/2022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2F3C-4967-430F-9703-AC77C8AE6A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6846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39A8-530B-450A-9C1E-E5D302313823}" type="datetimeFigureOut">
              <a:rPr lang="fr-FR" smtClean="0"/>
              <a:t>17/12/2022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2F3C-4967-430F-9703-AC77C8AE6A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713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39A8-530B-450A-9C1E-E5D302313823}" type="datetimeFigureOut">
              <a:rPr lang="fr-FR" smtClean="0"/>
              <a:t>17/12/2022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2F3C-4967-430F-9703-AC77C8AE6A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310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39A8-530B-450A-9C1E-E5D302313823}" type="datetimeFigureOut">
              <a:rPr lang="fr-FR" smtClean="0"/>
              <a:t>17/12/2022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2F3C-4967-430F-9703-AC77C8AE6A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5616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39A8-530B-450A-9C1E-E5D302313823}" type="datetimeFigureOut">
              <a:rPr lang="fr-FR" smtClean="0"/>
              <a:t>17/12/2022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2F3C-4967-430F-9703-AC77C8AE6A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834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39A8-530B-450A-9C1E-E5D302313823}" type="datetimeFigureOut">
              <a:rPr lang="fr-FR" smtClean="0"/>
              <a:t>17/12/2022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2F3C-4967-430F-9703-AC77C8AE6A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045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39A8-530B-450A-9C1E-E5D302313823}" type="datetimeFigureOut">
              <a:rPr lang="fr-FR" smtClean="0"/>
              <a:t>17/12/2022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2F3C-4967-430F-9703-AC77C8AE6A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8607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39A8-530B-450A-9C1E-E5D302313823}" type="datetimeFigureOut">
              <a:rPr lang="fr-FR" smtClean="0"/>
              <a:t>17/12/2022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2F3C-4967-430F-9703-AC77C8AE6A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683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39A8-530B-450A-9C1E-E5D302313823}" type="datetimeFigureOut">
              <a:rPr lang="fr-FR" smtClean="0"/>
              <a:t>17/12/2022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2F3C-4967-430F-9703-AC77C8AE6A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1098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65339A8-530B-450A-9C1E-E5D302313823}" type="datetimeFigureOut">
              <a:rPr lang="fr-FR" smtClean="0"/>
              <a:t>17/12/2022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AB32F3C-4967-430F-9703-AC77C8AE6A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408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dobe Caslon Pro" panose="0205050205050A020403" pitchFamily="18" charset="0"/>
              </a:rPr>
              <a:t>Creation de mon application web</a:t>
            </a:r>
            <a:endParaRPr lang="fr-FR" dirty="0">
              <a:latin typeface="Adobe Caslon Pro" panose="0205050205050A020403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295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</a:t>
            </a:r>
            <a:r>
              <a:rPr lang="en-US" dirty="0" err="1" smtClean="0"/>
              <a:t>Objectif</a:t>
            </a:r>
            <a:r>
              <a:rPr lang="en-US" dirty="0" smtClean="0"/>
              <a:t> </a:t>
            </a:r>
            <a:r>
              <a:rPr lang="en-US" dirty="0" smtClean="0"/>
              <a:t>du </a:t>
            </a:r>
            <a:r>
              <a:rPr lang="en-US" dirty="0" err="1" smtClean="0"/>
              <a:t>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Promouvoir la vente de terrain sur le territoire Ivoirien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Obtenir</a:t>
            </a:r>
            <a:r>
              <a:rPr lang="en-US" dirty="0" smtClean="0"/>
              <a:t> des </a:t>
            </a:r>
            <a:r>
              <a:rPr lang="en-US" dirty="0" err="1" smtClean="0"/>
              <a:t>vues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err="1" smtClean="0"/>
              <a:t>Pourvoir</a:t>
            </a:r>
            <a:r>
              <a:rPr lang="en-US" dirty="0" smtClean="0"/>
              <a:t> </a:t>
            </a:r>
            <a:r>
              <a:rPr lang="en-US" dirty="0" err="1" smtClean="0"/>
              <a:t>vendre</a:t>
            </a:r>
            <a:r>
              <a:rPr lang="en-US" dirty="0" smtClean="0"/>
              <a:t> et faire des benefices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525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Acteur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 administrateur</a:t>
            </a:r>
          </a:p>
          <a:p>
            <a:endParaRPr lang="en-US" dirty="0" smtClean="0"/>
          </a:p>
          <a:p>
            <a:r>
              <a:rPr lang="en-US" dirty="0" smtClean="0"/>
              <a:t>Visiteur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371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</a:t>
            </a:r>
            <a:r>
              <a:rPr lang="en-US" dirty="0" err="1" smtClean="0"/>
              <a:t>cible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Nous visons toute personne susceptive d’avoir les moyens  d’acheter un terrains </a:t>
            </a:r>
          </a:p>
          <a:p>
            <a:r>
              <a:rPr lang="en-US" dirty="0" smtClean="0"/>
              <a:t>Notre activitee concerne  toute personne residant sur le territoire ivoirien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4859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</a:t>
            </a:r>
            <a:r>
              <a:rPr lang="en-US" dirty="0" err="1" smtClean="0"/>
              <a:t>Contraintes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Hebergement :</a:t>
            </a:r>
            <a:r>
              <a:rPr lang="en-US" dirty="0" err="1" smtClean="0"/>
              <a:t>Heroku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Databe utilise: Mongodb</a:t>
            </a:r>
            <a:endParaRPr lang="en-US" dirty="0" smtClean="0"/>
          </a:p>
          <a:p>
            <a:r>
              <a:rPr lang="en-US" dirty="0" smtClean="0"/>
              <a:t>Back-end: Node js Express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front-end : React</a:t>
            </a:r>
            <a:endParaRPr lang="en-US" dirty="0" smtClean="0"/>
          </a:p>
          <a:p>
            <a:endParaRPr lang="en-US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674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Conclusion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134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rection Ion">
  <a:themeElements>
    <a:clrScheme name="Direction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Direction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rection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68</TotalTime>
  <Words>75</Words>
  <Application>Microsoft Office PowerPoint</Application>
  <PresentationFormat>Grand écran</PresentationFormat>
  <Paragraphs>24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Adobe Caslon Pro</vt:lpstr>
      <vt:lpstr>Arial</vt:lpstr>
      <vt:lpstr>Century Gothic</vt:lpstr>
      <vt:lpstr>Wingdings 3</vt:lpstr>
      <vt:lpstr>Direction Ion</vt:lpstr>
      <vt:lpstr>Creation de mon application web</vt:lpstr>
      <vt:lpstr>              Objectif du projet</vt:lpstr>
      <vt:lpstr>                         Acteur</vt:lpstr>
      <vt:lpstr>                          cible</vt:lpstr>
      <vt:lpstr>                  Contraintes</vt:lpstr>
      <vt:lpstr>Conclusion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Creation de mon application web</dc:title>
  <dc:creator>Samuel</dc:creator>
  <cp:lastModifiedBy>Samuel</cp:lastModifiedBy>
  <cp:revision>7</cp:revision>
  <dcterms:created xsi:type="dcterms:W3CDTF">2022-12-03T11:59:50Z</dcterms:created>
  <dcterms:modified xsi:type="dcterms:W3CDTF">2022-12-17T11:35:18Z</dcterms:modified>
</cp:coreProperties>
</file>