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Creating Weekly Collaborative Data Science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Introduction: The Importance of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Collaboration in Data Science enhances:</a:t>
            </a:r>
          </a:p>
          <a:p>
            <a:r>
              <a:t>- Problem-solving through diverse perspectives</a:t>
            </a:r>
          </a:p>
          <a:p>
            <a:r>
              <a:t>- Hands-on experience with real-world data</a:t>
            </a:r>
          </a:p>
          <a:p>
            <a:r>
              <a:t>- Development of teamwork and communication skills</a:t>
            </a:r>
          </a:p>
          <a:p>
            <a:r>
              <a:t>This presentation covers how to organize and foster weekly collaboration among Masters and PhD students.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of Weekly Collaborative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Objectives:</a:t>
            </a:r>
          </a:p>
          <a:p>
            <a:r>
              <a:t>- Solve real-world data problems</a:t>
            </a:r>
          </a:p>
          <a:p>
            <a:r>
              <a:t>- Practice data science tools and techniques</a:t>
            </a:r>
          </a:p>
          <a:p>
            <a:r>
              <a:t>- Foster an inclusive environment for collaboration and growth</a:t>
            </a:r>
          </a:p>
          <a:p>
            <a:r>
              <a:t>- Develop both technical and soft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Organize Weekly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Define weekly project tasks: problem framing, data collection, modeling.</a:t>
            </a:r>
          </a:p>
          <a:p>
            <a:r>
              <a:t>2. Assign team members different roles to ensure balanced learning.</a:t>
            </a:r>
          </a:p>
          <a:p>
            <a:r>
              <a:t>3. Rotate topics based on team interests (use surveys/voting).</a:t>
            </a:r>
          </a:p>
          <a:p>
            <a:r>
              <a:t>4. Use tools like GitHub, Google Colab, and Slack for collaboration.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Dynamics and Group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Structured Feedback Channels:</a:t>
            </a:r>
          </a:p>
          <a:p>
            <a:r>
              <a:t>- Create a professional and respectful feedback space (e.g., Google Doc, Slack).</a:t>
            </a:r>
          </a:p>
          <a:p>
            <a:r>
              <a:t>2. Inclusivity and Confidence Building:</a:t>
            </a:r>
          </a:p>
          <a:p>
            <a:r>
              <a:t>- Rotate leadership roles to empower all members.</a:t>
            </a:r>
          </a:p>
          <a:p>
            <a:r>
              <a:t>- Use peer mentoring and celebrate contributions.</a:t>
            </a:r>
          </a:p>
          <a:p>
            <a:r>
              <a:t>3. Use weekly surveys to gather anonymous feedback.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Assessment and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Terri’s Approach to Team Assessments:</a:t>
            </a:r>
          </a:p>
          <a:p>
            <a:r>
              <a:t>- Leverage Terri's techniques for gathering honest, respectful feedback.</a:t>
            </a:r>
          </a:p>
          <a:p>
            <a:r>
              <a:t>2. Use Tools like Google Forms and SurveyMonkey for assessments.</a:t>
            </a:r>
          </a:p>
          <a:p>
            <a:r>
              <a:t>3. Use quick pulse checks weekly to gauge group satisfaction and identify areas of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Weekly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1: Problem Framing &amp; Data Understanding</a:t>
            </a:r>
          </a:p>
          <a:p>
            <a:r>
              <a:t>Week 2: Exploratory Data Analysis &amp; Preprocessing</a:t>
            </a:r>
          </a:p>
          <a:p>
            <a:r>
              <a:t>Week 3: Model Building &amp; Feature Engineering</a:t>
            </a:r>
          </a:p>
          <a:p>
            <a:r>
              <a:t>Week 4: Model Evaluation &amp; Reporting</a:t>
            </a:r>
          </a:p>
          <a:p>
            <a:r>
              <a:t>Include reflective surveys after each week for assessment and improvement.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Reflection and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Collaboration enhances technical and soft skills.</a:t>
            </a:r>
          </a:p>
          <a:p>
            <a:r>
              <a:t>- Inclusive teamwork promotes growth and confidence for all members.</a:t>
            </a:r>
          </a:p>
          <a:p>
            <a:r>
              <a:t>- Constructive, respectful feedback is key to continuous improvement.</a:t>
            </a:r>
          </a:p>
          <a:p>
            <a:r>
              <a:t>Encourage ongoing collaboration and learning beyond the classroom!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