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72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2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0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49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9683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37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97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18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88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6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1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4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6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2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9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9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37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85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Collaborative Data Science Projects: Enhancing Learning and Research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Presentation by [Your Name]</a:t>
            </a:r>
          </a:p>
          <a:p>
            <a:r>
              <a:t>Date: October 8,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Recap: The benefits of structured collaboration.</a:t>
            </a:r>
          </a:p>
          <a:p>
            <a:r>
              <a:t>Future Steps: Encourage continuous improvement, maybe consider a project showcase or conference.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Invite questions from the audience.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Introduce the concept of structured, weekly collaborative projects.</a:t>
            </a:r>
          </a:p>
          <a:p>
            <a:endParaRPr/>
          </a:p>
          <a:p>
            <a:r>
              <a:t>Why Collaboration?</a:t>
            </a:r>
          </a:p>
          <a:p>
            <a:r>
              <a:t>- Enhances learning through diverse perspectives.</a:t>
            </a:r>
          </a:p>
          <a:p>
            <a:r>
              <a:t>- Promotes problem-solving skills.</a:t>
            </a:r>
          </a:p>
          <a:p>
            <a:r>
              <a:t>- Prepares for industry or academic team environments.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Frequency: Weekly projects to keep momentum and learning continuous.</a:t>
            </a:r>
          </a:p>
          <a:p>
            <a:r>
              <a:t>Duration: Each project could span a week or two, depending on complexity.</a:t>
            </a:r>
          </a:p>
          <a:p>
            <a:r>
              <a:t>Roles: Rotate roles like project lead, data analyst, methodologist, communicator,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Method: Voting system for project topics.</a:t>
            </a:r>
          </a:p>
          <a:p>
            <a:r>
              <a:t>Criteria: Relevance to current studies, feasibility within the timeframe, learning potential.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1785" y="629266"/>
            <a:ext cx="3575604" cy="16419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/>
              <a:t>Team Assessment and Surveys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0057AE-071D-9D94-FE27-4B2BCFDA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8045" r="33445"/>
          <a:stretch/>
        </p:blipFill>
        <p:spPr>
          <a:xfrm>
            <a:off x="20" y="10"/>
            <a:ext cx="3475989" cy="68579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1785" y="2438400"/>
            <a:ext cx="3575604" cy="38099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/>
              <a:t>Learning from Terri: Highlight her expertise in surveys and assessments.</a:t>
            </a:r>
          </a:p>
          <a:p>
            <a:pPr>
              <a:lnSpc>
                <a:spcPct val="90000"/>
              </a:lnSpc>
            </a:pPr>
            <a:r>
              <a:rPr lang="en-US" sz="1900"/>
              <a:t>Types of Surveys:</a:t>
            </a:r>
          </a:p>
          <a:p>
            <a:pPr>
              <a:lnSpc>
                <a:spcPct val="90000"/>
              </a:lnSpc>
            </a:pPr>
            <a:r>
              <a:rPr lang="en-US" sz="1900"/>
              <a:t>- Pre-project surveys to gauge interest and background.</a:t>
            </a:r>
          </a:p>
          <a:p>
            <a:pPr>
              <a:lnSpc>
                <a:spcPct val="90000"/>
              </a:lnSpc>
            </a:pPr>
            <a:r>
              <a:rPr lang="en-US" sz="1900"/>
              <a:t>- Mid-project feedback for adjustments.</a:t>
            </a:r>
          </a:p>
          <a:p>
            <a:pPr>
              <a:lnSpc>
                <a:spcPct val="90000"/>
              </a:lnSpc>
            </a:pPr>
            <a:r>
              <a:rPr lang="en-US" sz="1900"/>
              <a:t>- Post-project review for learning outcomes and satisfaction.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Feedback Channels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Professional Feedback:</a:t>
            </a:r>
          </a:p>
          <a:p>
            <a:r>
              <a:rPr dirty="0"/>
              <a:t>- Use tools like Slack, Microsoft Teams, or a designated forum.</a:t>
            </a:r>
          </a:p>
          <a:p>
            <a:r>
              <a:rPr dirty="0"/>
              <a:t>- Set guidelines for constructive criticism.</a:t>
            </a:r>
          </a:p>
          <a:p>
            <a:r>
              <a:rPr dirty="0"/>
              <a:t>Respectful Communication: Emphasize the importance of professionalism and respect.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Inclusivity and Confidence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Strategies for Inclusivity:</a:t>
            </a:r>
          </a:p>
          <a:p>
            <a:r>
              <a:t>- Ensure quiet voices are heard through structured rounds of feedback.</a:t>
            </a:r>
          </a:p>
          <a:p>
            <a:r>
              <a:t>- Pair more confident members with less confident ones for mutual learning.</a:t>
            </a:r>
          </a:p>
          <a:p>
            <a:r>
              <a:t>Confidence Building:</a:t>
            </a:r>
          </a:p>
          <a:p>
            <a:r>
              <a:t>- Celebrate small wins.</a:t>
            </a:r>
          </a:p>
          <a:p>
            <a:r>
              <a:t>- Provide platforms for presentation and peer review.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 or Example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Brief Overview: Show a past project or hypothetical example.</a:t>
            </a:r>
          </a:p>
          <a:p>
            <a:r>
              <a:t>What Worked: Highlight successful collaboration points.</a:t>
            </a:r>
          </a:p>
          <a:p>
            <a:r>
              <a:t>Learning Points: Areas where improvements were made.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Software: Mention tools like Jupyter Notebooks, GitHub for version control, etc.</a:t>
            </a:r>
          </a:p>
          <a:p>
            <a:r>
              <a:t>Learning Platforms: Links to online courses or resources for mastering necessary skills.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308</TotalTime>
  <Words>357</Words>
  <Application>Microsoft Office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Ion</vt:lpstr>
      <vt:lpstr>Collaborative Data Science Projects: Enhancing Learning and Research</vt:lpstr>
      <vt:lpstr>Introduction</vt:lpstr>
      <vt:lpstr>Project Structure</vt:lpstr>
      <vt:lpstr>Project Selection</vt:lpstr>
      <vt:lpstr>Team Assessment and Surveys</vt:lpstr>
      <vt:lpstr>Feedback Channels</vt:lpstr>
      <vt:lpstr>Inclusivity and Confidence Building</vt:lpstr>
      <vt:lpstr>Case Study or Example Project</vt:lpstr>
      <vt:lpstr>Tools and Resources</vt:lpstr>
      <vt:lpstr>Conclusion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Timothy Virginia</cp:lastModifiedBy>
  <cp:revision>2</cp:revision>
  <dcterms:created xsi:type="dcterms:W3CDTF">2013-01-27T09:14:16Z</dcterms:created>
  <dcterms:modified xsi:type="dcterms:W3CDTF">2024-10-08T20:13:28Z</dcterms:modified>
  <cp:category/>
</cp:coreProperties>
</file>