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Weekly Collaborative Data Science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ChatGTP</a:t>
            </a:r>
            <a:endParaRPr lang="en-US" dirty="0"/>
          </a:p>
          <a:p>
            <a:r>
              <a:rPr lang="en-US" dirty="0"/>
              <a:t>With Help from Tim Larson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Introduction: The Importance of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Collaboration in Data Science enhances:</a:t>
            </a:r>
          </a:p>
          <a:p>
            <a:pPr marL="857250" lvl="1" indent="-457200"/>
            <a:r>
              <a:rPr dirty="0"/>
              <a:t>Problem-solving through diverse perspectives</a:t>
            </a:r>
          </a:p>
          <a:p>
            <a:pPr marL="857250" lvl="1" indent="-457200"/>
            <a:r>
              <a:rPr dirty="0"/>
              <a:t>Hands-on experience with real-world data</a:t>
            </a:r>
          </a:p>
          <a:p>
            <a:pPr marL="857250" lvl="1" indent="-457200"/>
            <a:r>
              <a:rPr dirty="0"/>
              <a:t>Development of teamwork and communication skills</a:t>
            </a:r>
          </a:p>
          <a:p>
            <a:r>
              <a:rPr dirty="0"/>
              <a:t>This presentation covers how to organize and foster weekly collaboration among Masters and PhD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Objective of Weekly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Objectives:</a:t>
            </a:r>
          </a:p>
          <a:p>
            <a:pPr lvl="1"/>
            <a:r>
              <a:rPr dirty="0"/>
              <a:t>Solve real-world data problems</a:t>
            </a:r>
          </a:p>
          <a:p>
            <a:pPr lvl="1"/>
            <a:r>
              <a:rPr dirty="0"/>
              <a:t>Practice data science tools and techniques</a:t>
            </a:r>
          </a:p>
          <a:p>
            <a:pPr lvl="1"/>
            <a:r>
              <a:rPr dirty="0"/>
              <a:t>Foster an inclusive environment for collaboration and growth</a:t>
            </a:r>
          </a:p>
          <a:p>
            <a:pPr lvl="1"/>
            <a:r>
              <a:rPr dirty="0"/>
              <a:t>Develop both technical and soft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Organize Weekly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Define weekly project tasks: problem framing, data collection, modeling.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Assign team members different roles to ensure balanced learning.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Rotate topics based on team interests (use surveys/voting).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Use tools like GitHub, Google </a:t>
            </a:r>
            <a:r>
              <a:rPr dirty="0" err="1"/>
              <a:t>Colab</a:t>
            </a:r>
            <a:r>
              <a:rPr dirty="0"/>
              <a:t>, and Slack for collaboration.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Team Dynamics and Group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Structured Feedback Channels: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Create a professional and respectful feedback space (e.g., Google Doc, Slack).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Inclusivity and Confidence Building:</a:t>
            </a:r>
          </a:p>
          <a:p>
            <a:pPr lvl="1"/>
            <a:r>
              <a:rPr dirty="0"/>
              <a:t>Rotate leadership roles to empower all members.</a:t>
            </a:r>
          </a:p>
          <a:p>
            <a:pPr lvl="1"/>
            <a:r>
              <a:rPr dirty="0"/>
              <a:t>Use peer mentoring and celebrate contributions.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Use weekly surveys to gather anonymous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Assessment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Terri’s Approach to Team Assessments:</a:t>
            </a:r>
          </a:p>
          <a:p>
            <a:pPr lvl="1"/>
            <a:r>
              <a:rPr dirty="0"/>
              <a:t>Leverage Terri's techniques for gathering honest, respectful feedback.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Use Tools like Google Forms and SurveyMonkey for assessments.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Use quick pulse checks weekly to gauge group satisfaction and identify areas of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Weekly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Week 1: Problem Framing &amp; Data Understanding</a:t>
            </a:r>
          </a:p>
          <a:p>
            <a:r>
              <a:t>Week 2: Exploratory Data Analysis &amp; Preprocessing</a:t>
            </a:r>
          </a:p>
          <a:p>
            <a:r>
              <a:t>Week 3: Model Building &amp; Feature Engineering</a:t>
            </a:r>
          </a:p>
          <a:p>
            <a:r>
              <a:t>Week 4: Model Evaluation &amp; Reporting</a:t>
            </a:r>
          </a:p>
          <a:p>
            <a:r>
              <a:t>Include reflective surveys after each week for assessment and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Reflection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Collaboration enhances technical and soft skills.</a:t>
            </a:r>
          </a:p>
          <a:p>
            <a:r>
              <a:rPr dirty="0"/>
              <a:t>Inclusive teamwork promotes growth and confidence for all members.</a:t>
            </a:r>
          </a:p>
          <a:p>
            <a:r>
              <a:rPr dirty="0"/>
              <a:t>Constructive, respectful feedback is key to continuous improvement.</a:t>
            </a:r>
          </a:p>
          <a:p>
            <a:r>
              <a:rPr dirty="0"/>
              <a:t>Encourage ongoing collaboration and learning beyond the classroom!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Creating Weekly Collaborative Data Science Projects</vt:lpstr>
      <vt:lpstr>Introduction: The Importance of Collaboration</vt:lpstr>
      <vt:lpstr>Objective of Weekly Collaborative Projects</vt:lpstr>
      <vt:lpstr>How to Organize Weekly Projects</vt:lpstr>
      <vt:lpstr>Team Dynamics and Group Management</vt:lpstr>
      <vt:lpstr>Tools for Assessment and Feedback</vt:lpstr>
      <vt:lpstr>Proposed Weekly Workflow</vt:lpstr>
      <vt:lpstr>Final Reflection and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Timothy Virginia</cp:lastModifiedBy>
  <cp:revision>2</cp:revision>
  <dcterms:created xsi:type="dcterms:W3CDTF">2013-01-27T09:14:16Z</dcterms:created>
  <dcterms:modified xsi:type="dcterms:W3CDTF">2024-10-07T10:26:32Z</dcterms:modified>
  <cp:category/>
</cp:coreProperties>
</file>