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79812"/>
            <a:ext cx="4775075" cy="19065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Informe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T.P.E. </a:t>
            </a:r>
            <a:r>
              <a:rPr lang="en-US" sz="4400" dirty="0" err="1">
                <a:solidFill>
                  <a:schemeClr val="tx1"/>
                </a:solidFill>
              </a:rPr>
              <a:t>Parte</a:t>
            </a:r>
            <a:r>
              <a:rPr lang="en-US" sz="4400" dirty="0">
                <a:solidFill>
                  <a:schemeClr val="tx1"/>
                </a:solidFill>
              </a:rPr>
              <a:t> 2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Prog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Profesores</a:t>
            </a:r>
            <a:r>
              <a:rPr lang="en-US" dirty="0">
                <a:solidFill>
                  <a:schemeClr val="tx1"/>
                </a:solidFill>
              </a:rPr>
              <a:t>: Federico </a:t>
            </a:r>
            <a:r>
              <a:rPr lang="en-US" dirty="0" err="1">
                <a:solidFill>
                  <a:schemeClr val="tx1"/>
                </a:solidFill>
              </a:rPr>
              <a:t>Améndola</a:t>
            </a:r>
            <a:r>
              <a:rPr lang="en-US" dirty="0">
                <a:solidFill>
                  <a:schemeClr val="tx1"/>
                </a:solidFill>
              </a:rPr>
              <a:t> y Sergio </a:t>
            </a:r>
            <a:r>
              <a:rPr lang="en-US" dirty="0" err="1">
                <a:solidFill>
                  <a:schemeClr val="tx1"/>
                </a:solidFill>
              </a:rPr>
              <a:t>Yañez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Alumno</a:t>
            </a:r>
            <a:r>
              <a:rPr lang="en-US" dirty="0">
                <a:solidFill>
                  <a:schemeClr val="tx1"/>
                </a:solidFill>
              </a:rPr>
              <a:t>: Franco Mulatero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0533-54D3-41B2-9D33-12FF29CE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 fue la estrategia </a:t>
            </a:r>
            <a:r>
              <a:rPr lang="es-ES" dirty="0" err="1"/>
              <a:t>Backtracking</a:t>
            </a:r>
            <a:r>
              <a:rPr lang="es-ES" dirty="0"/>
              <a:t> llevada adelante para resolver el problema?, ¿Cuál es el costo computacional de dicha estrategia?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B902-49E1-44EE-9C60-C66CB488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4636"/>
            <a:ext cx="10058400" cy="4320988"/>
          </a:xfrm>
        </p:spPr>
        <p:txBody>
          <a:bodyPr>
            <a:noAutofit/>
          </a:bodyPr>
          <a:lstStyle/>
          <a:p>
            <a:r>
              <a:rPr lang="en-US" sz="1700" dirty="0"/>
              <a:t>La </a:t>
            </a:r>
            <a:r>
              <a:rPr lang="en-US" sz="1700" dirty="0" err="1"/>
              <a:t>estrategia</a:t>
            </a:r>
            <a:r>
              <a:rPr lang="en-US" sz="1700" dirty="0"/>
              <a:t> backtracking </a:t>
            </a:r>
            <a:r>
              <a:rPr lang="en-US" sz="1700" dirty="0" err="1"/>
              <a:t>utilizada</a:t>
            </a:r>
            <a:r>
              <a:rPr lang="en-US" sz="1700" dirty="0"/>
              <a:t> es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profundidad</a:t>
            </a:r>
            <a:r>
              <a:rPr lang="en-US" sz="1700" dirty="0"/>
              <a:t>, </a:t>
            </a:r>
            <a:r>
              <a:rPr lang="en-US" sz="1700" dirty="0" err="1"/>
              <a:t>dónde</a:t>
            </a:r>
            <a:r>
              <a:rPr lang="en-US" sz="1700" dirty="0"/>
              <a:t> </a:t>
            </a:r>
            <a:r>
              <a:rPr lang="en-US" sz="1700" dirty="0" err="1"/>
              <a:t>generamos</a:t>
            </a:r>
            <a:r>
              <a:rPr lang="en-US" sz="1700" dirty="0"/>
              <a:t> </a:t>
            </a:r>
            <a:r>
              <a:rPr lang="en-US" sz="1700" dirty="0" err="1"/>
              <a:t>estados</a:t>
            </a:r>
            <a:r>
              <a:rPr lang="en-US" sz="1700" dirty="0"/>
              <a:t> </a:t>
            </a:r>
            <a:r>
              <a:rPr lang="en-US" sz="1700" dirty="0" err="1"/>
              <a:t>hijos</a:t>
            </a:r>
            <a:r>
              <a:rPr lang="en-US" sz="1700" dirty="0"/>
              <a:t> </a:t>
            </a:r>
            <a:r>
              <a:rPr lang="en-US" sz="1700" dirty="0" err="1"/>
              <a:t>recursivamente</a:t>
            </a:r>
            <a:r>
              <a:rPr lang="en-US" sz="1700" dirty="0"/>
              <a:t> </a:t>
            </a:r>
            <a:r>
              <a:rPr lang="en-US" sz="1700" dirty="0" err="1"/>
              <a:t>avanzando</a:t>
            </a:r>
            <a:r>
              <a:rPr lang="en-US" sz="1700" dirty="0"/>
              <a:t> de </a:t>
            </a:r>
            <a:r>
              <a:rPr lang="en-US" sz="1700" dirty="0" err="1"/>
              <a:t>túnel</a:t>
            </a:r>
            <a:r>
              <a:rPr lang="en-US" sz="1700" dirty="0"/>
              <a:t>,  los dos </a:t>
            </a:r>
            <a:r>
              <a:rPr lang="en-US" sz="1700" dirty="0" err="1"/>
              <a:t>posibles</a:t>
            </a:r>
            <a:r>
              <a:rPr lang="en-US" sz="1700" dirty="0"/>
              <a:t> </a:t>
            </a:r>
            <a:r>
              <a:rPr lang="en-US" sz="1700" dirty="0" err="1"/>
              <a:t>estados</a:t>
            </a:r>
            <a:r>
              <a:rPr lang="en-US" sz="1700" dirty="0"/>
              <a:t> que se </a:t>
            </a:r>
            <a:r>
              <a:rPr lang="en-US" sz="1700" dirty="0" err="1"/>
              <a:t>pueden</a:t>
            </a:r>
            <a:r>
              <a:rPr lang="en-US" sz="1700" dirty="0"/>
              <a:t> </a:t>
            </a:r>
            <a:r>
              <a:rPr lang="en-US" sz="1700" dirty="0" err="1"/>
              <a:t>generar</a:t>
            </a:r>
            <a:r>
              <a:rPr lang="en-US" sz="1700" dirty="0"/>
              <a:t> </a:t>
            </a:r>
            <a:r>
              <a:rPr lang="en-US" sz="1700" dirty="0" err="1"/>
              <a:t>implican</a:t>
            </a:r>
            <a:r>
              <a:rPr lang="en-US" sz="1700" dirty="0"/>
              <a:t> </a:t>
            </a:r>
            <a:r>
              <a:rPr lang="en-US" sz="1700" dirty="0" err="1"/>
              <a:t>agregar</a:t>
            </a:r>
            <a:r>
              <a:rPr lang="en-US" sz="1700" dirty="0"/>
              <a:t> o no a la </a:t>
            </a:r>
            <a:r>
              <a:rPr lang="en-US" sz="1700" dirty="0" err="1"/>
              <a:t>solución</a:t>
            </a:r>
            <a:r>
              <a:rPr lang="en-US" sz="1700" dirty="0"/>
              <a:t> un </a:t>
            </a:r>
            <a:r>
              <a:rPr lang="en-US" sz="1700" dirty="0" err="1"/>
              <a:t>túnel</a:t>
            </a:r>
            <a:r>
              <a:rPr lang="en-US" sz="1700" dirty="0"/>
              <a:t>,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caso</a:t>
            </a:r>
            <a:r>
              <a:rPr lang="en-US" sz="1700" dirty="0"/>
              <a:t> de </a:t>
            </a:r>
            <a:r>
              <a:rPr lang="en-US" sz="1700" dirty="0" err="1"/>
              <a:t>agregarlo</a:t>
            </a:r>
            <a:r>
              <a:rPr lang="en-US" sz="1700" dirty="0"/>
              <a:t>, se </a:t>
            </a:r>
            <a:r>
              <a:rPr lang="en-US" sz="1700" dirty="0" err="1"/>
              <a:t>tiene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cuenta</a:t>
            </a:r>
            <a:r>
              <a:rPr lang="en-US" sz="1700" dirty="0"/>
              <a:t> antes de que </a:t>
            </a:r>
            <a:r>
              <a:rPr lang="en-US" sz="1700" dirty="0" err="1"/>
              <a:t>éste</a:t>
            </a:r>
            <a:r>
              <a:rPr lang="en-US" sz="1700" dirty="0"/>
              <a:t> </a:t>
            </a:r>
            <a:r>
              <a:rPr lang="en-US" sz="1700" dirty="0" err="1"/>
              <a:t>cumpla</a:t>
            </a:r>
            <a:r>
              <a:rPr lang="en-US" sz="1700" dirty="0"/>
              <a:t> las </a:t>
            </a:r>
            <a:r>
              <a:rPr lang="en-US" sz="1700" dirty="0" err="1"/>
              <a:t>restricciones</a:t>
            </a:r>
            <a:r>
              <a:rPr lang="en-US" sz="1700" dirty="0"/>
              <a:t> del </a:t>
            </a:r>
            <a:r>
              <a:rPr lang="en-US" sz="1700" dirty="0" err="1"/>
              <a:t>problema</a:t>
            </a:r>
            <a:r>
              <a:rPr lang="en-US" sz="1700" dirty="0"/>
              <a:t> para </a:t>
            </a:r>
            <a:r>
              <a:rPr lang="en-US" sz="1700" dirty="0" err="1"/>
              <a:t>hacer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llamado</a:t>
            </a:r>
            <a:r>
              <a:rPr lang="en-US" sz="1700" dirty="0"/>
              <a:t> </a:t>
            </a:r>
            <a:r>
              <a:rPr lang="en-US" sz="1700" dirty="0" err="1"/>
              <a:t>recursivo</a:t>
            </a:r>
            <a:r>
              <a:rPr lang="en-US" sz="1700" dirty="0"/>
              <a:t>, </a:t>
            </a:r>
            <a:r>
              <a:rPr lang="en-US" sz="1700" dirty="0" err="1"/>
              <a:t>así</a:t>
            </a:r>
            <a:r>
              <a:rPr lang="en-US" sz="1700" dirty="0"/>
              <a:t> se van </a:t>
            </a:r>
            <a:r>
              <a:rPr lang="en-US" sz="1700" dirty="0" err="1"/>
              <a:t>tomándo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cuenta</a:t>
            </a:r>
            <a:r>
              <a:rPr lang="en-US" sz="1700" dirty="0"/>
              <a:t> hasta que no se </a:t>
            </a:r>
            <a:r>
              <a:rPr lang="en-US" sz="1700" dirty="0" err="1"/>
              <a:t>cumpla</a:t>
            </a:r>
            <a:r>
              <a:rPr lang="en-US" sz="1700" dirty="0"/>
              <a:t> con </a:t>
            </a:r>
            <a:r>
              <a:rPr lang="en-US" sz="1700" dirty="0" err="1"/>
              <a:t>alguna</a:t>
            </a:r>
            <a:r>
              <a:rPr lang="en-US" sz="1700" dirty="0"/>
              <a:t> de las </a:t>
            </a:r>
            <a:r>
              <a:rPr lang="en-US" sz="1700" dirty="0" err="1"/>
              <a:t>restricciones</a:t>
            </a:r>
            <a:r>
              <a:rPr lang="en-US" sz="1700" dirty="0"/>
              <a:t> (no hay </a:t>
            </a:r>
            <a:r>
              <a:rPr lang="en-US" sz="1700" dirty="0" err="1"/>
              <a:t>túneles</a:t>
            </a:r>
            <a:r>
              <a:rPr lang="en-US" sz="1700" dirty="0"/>
              <a:t> </a:t>
            </a:r>
            <a:r>
              <a:rPr lang="en-US" sz="1700" dirty="0" err="1"/>
              <a:t>siguientes</a:t>
            </a:r>
            <a:r>
              <a:rPr lang="en-US" sz="1700" dirty="0"/>
              <a:t>, es </a:t>
            </a:r>
            <a:r>
              <a:rPr lang="en-US" sz="1700" dirty="0" err="1"/>
              <a:t>redundante</a:t>
            </a:r>
            <a:r>
              <a:rPr lang="en-US" sz="1700" dirty="0"/>
              <a:t> o </a:t>
            </a:r>
            <a:r>
              <a:rPr lang="en-US" sz="1700" dirty="0" err="1"/>
              <a:t>su</a:t>
            </a:r>
            <a:r>
              <a:rPr lang="en-US" sz="1700" dirty="0"/>
              <a:t> inclusion </a:t>
            </a:r>
            <a:r>
              <a:rPr lang="en-US" sz="1700" dirty="0" err="1"/>
              <a:t>habilita</a:t>
            </a:r>
            <a:r>
              <a:rPr lang="en-US" sz="1700" dirty="0"/>
              <a:t> una </a:t>
            </a:r>
            <a:r>
              <a:rPr lang="en-US" sz="1700" dirty="0" err="1"/>
              <a:t>poda</a:t>
            </a:r>
            <a:r>
              <a:rPr lang="en-US" sz="1700" dirty="0"/>
              <a:t>) o se </a:t>
            </a:r>
            <a:r>
              <a:rPr lang="en-US" sz="1700" dirty="0" err="1"/>
              <a:t>haya</a:t>
            </a:r>
            <a:r>
              <a:rPr lang="en-US" sz="1700" dirty="0"/>
              <a:t> </a:t>
            </a:r>
            <a:r>
              <a:rPr lang="en-US" sz="1700" dirty="0" err="1"/>
              <a:t>encontrado</a:t>
            </a:r>
            <a:r>
              <a:rPr lang="en-US" sz="1700" dirty="0"/>
              <a:t> una </a:t>
            </a:r>
            <a:r>
              <a:rPr lang="en-US" sz="1700" dirty="0" err="1"/>
              <a:t>solución</a:t>
            </a:r>
            <a:r>
              <a:rPr lang="en-US" sz="1700" dirty="0"/>
              <a:t>. </a:t>
            </a:r>
            <a:r>
              <a:rPr lang="en-US" sz="1700" dirty="0" err="1"/>
              <a:t>Cuándo</a:t>
            </a:r>
            <a:r>
              <a:rPr lang="en-US" sz="1700" dirty="0"/>
              <a:t> termina ese </a:t>
            </a:r>
            <a:r>
              <a:rPr lang="en-US" sz="1700" dirty="0" err="1"/>
              <a:t>estado</a:t>
            </a:r>
            <a:r>
              <a:rPr lang="en-US" sz="1700" dirty="0"/>
              <a:t> (por </a:t>
            </a:r>
            <a:r>
              <a:rPr lang="en-US" sz="1700" dirty="0" err="1"/>
              <a:t>alguna</a:t>
            </a:r>
            <a:r>
              <a:rPr lang="en-US" sz="1700" dirty="0"/>
              <a:t> </a:t>
            </a:r>
            <a:r>
              <a:rPr lang="en-US" sz="1700" dirty="0" err="1"/>
              <a:t>razón</a:t>
            </a:r>
            <a:r>
              <a:rPr lang="en-US" sz="1700" dirty="0"/>
              <a:t> </a:t>
            </a:r>
            <a:r>
              <a:rPr lang="en-US" sz="1700" dirty="0" err="1"/>
              <a:t>mencionada</a:t>
            </a:r>
            <a:r>
              <a:rPr lang="en-US" sz="1700" dirty="0"/>
              <a:t> </a:t>
            </a:r>
            <a:r>
              <a:rPr lang="en-US" sz="1700" dirty="0" err="1"/>
              <a:t>anteriormente</a:t>
            </a:r>
            <a:r>
              <a:rPr lang="en-US" sz="1700" dirty="0"/>
              <a:t>) se </a:t>
            </a:r>
            <a:r>
              <a:rPr lang="en-US" sz="1700" dirty="0" err="1"/>
              <a:t>sube</a:t>
            </a:r>
            <a:r>
              <a:rPr lang="en-US" sz="1700" dirty="0"/>
              <a:t> al padre y se </a:t>
            </a:r>
            <a:r>
              <a:rPr lang="en-US" sz="1700" dirty="0" err="1"/>
              <a:t>hace</a:t>
            </a:r>
            <a:r>
              <a:rPr lang="en-US" sz="1700" dirty="0"/>
              <a:t> </a:t>
            </a:r>
            <a:r>
              <a:rPr lang="en-US" sz="1700" dirty="0" err="1"/>
              <a:t>recursivamente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llamado</a:t>
            </a:r>
            <a:r>
              <a:rPr lang="en-US" sz="1700" dirty="0"/>
              <a:t> </a:t>
            </a:r>
            <a:r>
              <a:rPr lang="en-US" sz="1700" dirty="0" err="1"/>
              <a:t>considerándo</a:t>
            </a:r>
            <a:r>
              <a:rPr lang="en-US" sz="1700" dirty="0"/>
              <a:t> no </a:t>
            </a:r>
            <a:r>
              <a:rPr lang="en-US" sz="1700" dirty="0" err="1"/>
              <a:t>agregar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túnel</a:t>
            </a:r>
            <a:r>
              <a:rPr lang="en-US" sz="1700" dirty="0"/>
              <a:t> actual. Se van </a:t>
            </a:r>
            <a:r>
              <a:rPr lang="en-US" sz="1700" dirty="0" err="1"/>
              <a:t>creando</a:t>
            </a:r>
            <a:r>
              <a:rPr lang="en-US" sz="1700" dirty="0"/>
              <a:t> </a:t>
            </a:r>
            <a:r>
              <a:rPr lang="en-US" sz="1700" dirty="0" err="1"/>
              <a:t>todos</a:t>
            </a:r>
            <a:r>
              <a:rPr lang="en-US" sz="1700" dirty="0"/>
              <a:t> los </a:t>
            </a:r>
            <a:r>
              <a:rPr lang="en-US" sz="1700" dirty="0" err="1"/>
              <a:t>estados</a:t>
            </a:r>
            <a:r>
              <a:rPr lang="en-US" sz="1700" dirty="0"/>
              <a:t> </a:t>
            </a:r>
            <a:r>
              <a:rPr lang="en-US" sz="1700" dirty="0" err="1"/>
              <a:t>probables</a:t>
            </a:r>
            <a:r>
              <a:rPr lang="en-US" sz="1700" dirty="0"/>
              <a:t> a </a:t>
            </a:r>
            <a:r>
              <a:rPr lang="en-US" sz="1700" dirty="0" err="1"/>
              <a:t>solución</a:t>
            </a:r>
            <a:r>
              <a:rPr lang="en-US" sz="1700" dirty="0"/>
              <a:t>, al </a:t>
            </a:r>
            <a:r>
              <a:rPr lang="en-US" sz="1700" dirty="0" err="1"/>
              <a:t>finalizar</a:t>
            </a:r>
            <a:r>
              <a:rPr lang="en-US" sz="1700" dirty="0"/>
              <a:t>, se </a:t>
            </a:r>
            <a:r>
              <a:rPr lang="en-US" sz="1700" dirty="0" err="1"/>
              <a:t>debería</a:t>
            </a:r>
            <a:r>
              <a:rPr lang="en-US" sz="1700" dirty="0"/>
              <a:t> </a:t>
            </a:r>
            <a:r>
              <a:rPr lang="en-US" sz="1700" dirty="0" err="1"/>
              <a:t>haber</a:t>
            </a:r>
            <a:r>
              <a:rPr lang="en-US" sz="1700" dirty="0"/>
              <a:t> </a:t>
            </a:r>
            <a:r>
              <a:rPr lang="en-US" sz="1700" dirty="0" err="1"/>
              <a:t>encontrado</a:t>
            </a:r>
            <a:r>
              <a:rPr lang="en-US" sz="1700" dirty="0"/>
              <a:t> la </a:t>
            </a:r>
            <a:r>
              <a:rPr lang="en-US" sz="1700" dirty="0" err="1"/>
              <a:t>mejor</a:t>
            </a:r>
            <a:r>
              <a:rPr lang="en-US" sz="1700" dirty="0"/>
              <a:t> </a:t>
            </a:r>
            <a:r>
              <a:rPr lang="en-US" sz="1700" dirty="0" err="1"/>
              <a:t>solución</a:t>
            </a:r>
            <a:r>
              <a:rPr lang="en-US" sz="1700" dirty="0"/>
              <a:t>.</a:t>
            </a:r>
          </a:p>
          <a:p>
            <a:r>
              <a:rPr lang="en-US" sz="1700" dirty="0"/>
              <a:t>Para saber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estado</a:t>
            </a:r>
            <a:r>
              <a:rPr lang="en-US" sz="1700" dirty="0"/>
              <a:t> de la </a:t>
            </a:r>
            <a:r>
              <a:rPr lang="en-US" sz="1700" dirty="0" err="1"/>
              <a:t>solución</a:t>
            </a:r>
            <a:r>
              <a:rPr lang="en-US" sz="1700" dirty="0"/>
              <a:t> se </a:t>
            </a:r>
            <a:r>
              <a:rPr lang="en-US" sz="1700" dirty="0" err="1"/>
              <a:t>utiliza</a:t>
            </a:r>
            <a:r>
              <a:rPr lang="en-US" sz="1700" dirty="0"/>
              <a:t> la </a:t>
            </a:r>
            <a:r>
              <a:rPr lang="en-US" sz="1700" dirty="0" err="1"/>
              <a:t>clase</a:t>
            </a:r>
            <a:r>
              <a:rPr lang="en-US" sz="1700" dirty="0"/>
              <a:t> </a:t>
            </a:r>
            <a:r>
              <a:rPr lang="en-US" sz="1700" dirty="0" err="1"/>
              <a:t>UnionFind</a:t>
            </a:r>
            <a:r>
              <a:rPr lang="en-US" sz="1700" dirty="0"/>
              <a:t> para saber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dirty="0" err="1"/>
              <a:t>túneles</a:t>
            </a:r>
            <a:r>
              <a:rPr lang="en-US" sz="1700" dirty="0"/>
              <a:t> </a:t>
            </a:r>
            <a:r>
              <a:rPr lang="en-US" sz="1700" dirty="0" err="1"/>
              <a:t>están</a:t>
            </a:r>
            <a:r>
              <a:rPr lang="en-US" sz="1700" dirty="0"/>
              <a:t> </a:t>
            </a:r>
            <a:r>
              <a:rPr lang="en-US" sz="1700" dirty="0" err="1"/>
              <a:t>conectados</a:t>
            </a:r>
            <a:r>
              <a:rPr lang="en-US" sz="1700" dirty="0"/>
              <a:t> y </a:t>
            </a:r>
            <a:r>
              <a:rPr lang="en-US" sz="1700" dirty="0" err="1"/>
              <a:t>unir</a:t>
            </a:r>
            <a:r>
              <a:rPr lang="en-US" sz="1700" dirty="0"/>
              <a:t> </a:t>
            </a:r>
            <a:r>
              <a:rPr lang="en-US" sz="1700" dirty="0" err="1"/>
              <a:t>estaciones</a:t>
            </a:r>
            <a:r>
              <a:rPr lang="en-US" sz="1700" dirty="0"/>
              <a:t> para </a:t>
            </a:r>
            <a:r>
              <a:rPr lang="en-US" sz="1700" dirty="0" err="1"/>
              <a:t>representar</a:t>
            </a:r>
            <a:r>
              <a:rPr lang="en-US" sz="1700" dirty="0"/>
              <a:t> que </a:t>
            </a:r>
            <a:r>
              <a:rPr lang="en-US" sz="1700" dirty="0" err="1"/>
              <a:t>ya</a:t>
            </a:r>
            <a:r>
              <a:rPr lang="en-US" sz="1700" dirty="0"/>
              <a:t> </a:t>
            </a:r>
            <a:r>
              <a:rPr lang="en-US" sz="1700" dirty="0" err="1"/>
              <a:t>tienen</a:t>
            </a:r>
            <a:r>
              <a:rPr lang="en-US" sz="1700" dirty="0"/>
              <a:t> un </a:t>
            </a:r>
            <a:r>
              <a:rPr lang="en-US" sz="1700" dirty="0" err="1"/>
              <a:t>túnel</a:t>
            </a:r>
            <a:r>
              <a:rPr lang="en-US" sz="1700" dirty="0"/>
              <a:t> </a:t>
            </a:r>
            <a:r>
              <a:rPr lang="en-US" sz="1700" dirty="0" err="1"/>
              <a:t>agregado</a:t>
            </a:r>
            <a:r>
              <a:rPr lang="en-US" sz="1700" dirty="0"/>
              <a:t> </a:t>
            </a:r>
            <a:r>
              <a:rPr lang="en-US" sz="1700" dirty="0" err="1"/>
              <a:t>utilizándo</a:t>
            </a:r>
            <a:r>
              <a:rPr lang="en-US" sz="1700" dirty="0"/>
              <a:t> la </a:t>
            </a:r>
            <a:r>
              <a:rPr lang="en-US" sz="1700" dirty="0" err="1"/>
              <a:t>técnica</a:t>
            </a:r>
            <a:r>
              <a:rPr lang="en-US" sz="1700" dirty="0"/>
              <a:t> de conjuntos </a:t>
            </a:r>
            <a:r>
              <a:rPr lang="en-US" sz="1700" dirty="0" err="1"/>
              <a:t>disjuntos</a:t>
            </a:r>
            <a:r>
              <a:rPr lang="en-US" sz="1700" dirty="0"/>
              <a:t>.</a:t>
            </a:r>
          </a:p>
          <a:p>
            <a:r>
              <a:rPr lang="en-US" sz="1700" dirty="0"/>
              <a:t>El </a:t>
            </a:r>
            <a:r>
              <a:rPr lang="en-US" sz="1700" dirty="0" err="1"/>
              <a:t>costo</a:t>
            </a:r>
            <a:r>
              <a:rPr lang="en-US" sz="1700" dirty="0"/>
              <a:t> </a:t>
            </a:r>
            <a:r>
              <a:rPr lang="en-US" sz="1700" dirty="0" err="1"/>
              <a:t>computacional</a:t>
            </a:r>
            <a:r>
              <a:rPr lang="en-US" sz="1700" dirty="0"/>
              <a:t> de </a:t>
            </a:r>
            <a:r>
              <a:rPr lang="en-US" sz="1700" dirty="0" err="1"/>
              <a:t>éste</a:t>
            </a:r>
            <a:r>
              <a:rPr lang="en-US" sz="1700" dirty="0"/>
              <a:t> backtracking es: O(2^h), h es la </a:t>
            </a:r>
            <a:r>
              <a:rPr lang="en-US" sz="1700" dirty="0" err="1"/>
              <a:t>cantidad</a:t>
            </a:r>
            <a:r>
              <a:rPr lang="en-US" sz="1700" dirty="0"/>
              <a:t> de </a:t>
            </a:r>
            <a:r>
              <a:rPr lang="en-US" sz="1700" dirty="0" err="1"/>
              <a:t>túneles</a:t>
            </a:r>
            <a:r>
              <a:rPr lang="en-US" sz="1700" dirty="0"/>
              <a:t> que hay; por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túnel</a:t>
            </a:r>
            <a:r>
              <a:rPr lang="en-US" sz="1700" dirty="0"/>
              <a:t> que </a:t>
            </a:r>
            <a:r>
              <a:rPr lang="en-US" sz="1700" dirty="0" err="1"/>
              <a:t>voy</a:t>
            </a:r>
            <a:r>
              <a:rPr lang="en-US" sz="1700" dirty="0"/>
              <a:t> </a:t>
            </a:r>
            <a:r>
              <a:rPr lang="en-US" sz="1700" dirty="0" err="1"/>
              <a:t>recorriendo</a:t>
            </a:r>
            <a:r>
              <a:rPr lang="en-US" sz="1700" dirty="0"/>
              <a:t> </a:t>
            </a:r>
            <a:r>
              <a:rPr lang="en-US" sz="1700" dirty="0" err="1"/>
              <a:t>decido</a:t>
            </a:r>
            <a:r>
              <a:rPr lang="en-US" sz="1700" dirty="0"/>
              <a:t> </a:t>
            </a:r>
            <a:r>
              <a:rPr lang="en-US" sz="1700" dirty="0" err="1"/>
              <a:t>agregarlo</a:t>
            </a:r>
            <a:r>
              <a:rPr lang="en-US" sz="1700" dirty="0"/>
              <a:t> o no, </a:t>
            </a:r>
            <a:r>
              <a:rPr lang="en-US" sz="1700" dirty="0" err="1"/>
              <a:t>así</a:t>
            </a:r>
            <a:r>
              <a:rPr lang="en-US" sz="1700" dirty="0"/>
              <a:t> </a:t>
            </a:r>
            <a:r>
              <a:rPr lang="en-US" sz="1700" dirty="0" err="1"/>
              <a:t>sucesivamente</a:t>
            </a:r>
            <a:r>
              <a:rPr lang="en-US" sz="1700" dirty="0"/>
              <a:t> con los </a:t>
            </a:r>
            <a:r>
              <a:rPr lang="en-US" sz="1700" dirty="0" err="1"/>
              <a:t>hijos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1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5AA-2DE6-49FC-B469-A8CCA599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 fue la estrategia </a:t>
            </a:r>
            <a:r>
              <a:rPr lang="es-ES" dirty="0" err="1"/>
              <a:t>Greedy</a:t>
            </a:r>
            <a:r>
              <a:rPr lang="es-ES" dirty="0"/>
              <a:t> llevada adelante para resolver el problema?, ¿Cuál es el costo computacional de dicha estrategia?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EFA-B86B-4706-8632-151154FE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6000"/>
            <a:ext cx="10058400" cy="3666744"/>
          </a:xfrm>
        </p:spPr>
        <p:txBody>
          <a:bodyPr>
            <a:normAutofit/>
          </a:bodyPr>
          <a:lstStyle/>
          <a:p>
            <a:r>
              <a:rPr lang="en-US" sz="1700" dirty="0"/>
              <a:t>Para </a:t>
            </a:r>
            <a:r>
              <a:rPr lang="en-US" sz="1700" dirty="0" err="1"/>
              <a:t>realizar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greedy </a:t>
            </a:r>
            <a:r>
              <a:rPr lang="en-US" sz="1700" dirty="0" err="1"/>
              <a:t>también</a:t>
            </a:r>
            <a:r>
              <a:rPr lang="en-US" sz="1700" dirty="0"/>
              <a:t> se utilize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UnionFind</a:t>
            </a:r>
            <a:r>
              <a:rPr lang="en-US" sz="1700" dirty="0"/>
              <a:t> para saber </a:t>
            </a:r>
            <a:r>
              <a:rPr lang="en-US" sz="1700" dirty="0" err="1"/>
              <a:t>cuándo</a:t>
            </a:r>
            <a:r>
              <a:rPr lang="en-US" sz="1700" dirty="0"/>
              <a:t> es </a:t>
            </a:r>
            <a:r>
              <a:rPr lang="en-US" sz="1700" dirty="0" err="1"/>
              <a:t>solución</a:t>
            </a:r>
            <a:r>
              <a:rPr lang="en-US" sz="1700" dirty="0"/>
              <a:t> o no, </a:t>
            </a:r>
            <a:r>
              <a:rPr lang="en-US" sz="1700" dirty="0" err="1"/>
              <a:t>además</a:t>
            </a:r>
            <a:r>
              <a:rPr lang="en-US" sz="1700" dirty="0"/>
              <a:t> de </a:t>
            </a:r>
            <a:r>
              <a:rPr lang="en-US" sz="1700" dirty="0" err="1"/>
              <a:t>verificar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túnel</a:t>
            </a:r>
            <a:r>
              <a:rPr lang="en-US" sz="1700" dirty="0"/>
              <a:t> actual es </a:t>
            </a:r>
            <a:r>
              <a:rPr lang="en-US" sz="1700" dirty="0" err="1"/>
              <a:t>redundante</a:t>
            </a:r>
            <a:r>
              <a:rPr lang="en-US" sz="1700" dirty="0"/>
              <a:t> o no.</a:t>
            </a:r>
          </a:p>
          <a:p>
            <a:r>
              <a:rPr lang="en-US" sz="1700" dirty="0"/>
              <a:t>Al </a:t>
            </a:r>
            <a:r>
              <a:rPr lang="en-US" sz="1700" dirty="0" err="1"/>
              <a:t>querer</a:t>
            </a:r>
            <a:r>
              <a:rPr lang="en-US" sz="1700" dirty="0"/>
              <a:t> </a:t>
            </a:r>
            <a:r>
              <a:rPr lang="en-US" sz="1700" dirty="0" err="1"/>
              <a:t>encontrar</a:t>
            </a:r>
            <a:r>
              <a:rPr lang="en-US" sz="1700" dirty="0"/>
              <a:t> la </a:t>
            </a:r>
            <a:r>
              <a:rPr lang="en-US" sz="1700" dirty="0" err="1"/>
              <a:t>solución</a:t>
            </a:r>
            <a:r>
              <a:rPr lang="en-US" sz="1700" dirty="0"/>
              <a:t> con </a:t>
            </a:r>
            <a:r>
              <a:rPr lang="en-US" sz="1700" dirty="0" err="1"/>
              <a:t>menor</a:t>
            </a:r>
            <a:r>
              <a:rPr lang="en-US" sz="1700" dirty="0"/>
              <a:t> </a:t>
            </a:r>
            <a:r>
              <a:rPr lang="en-US" sz="1700" dirty="0" err="1"/>
              <a:t>costo</a:t>
            </a:r>
            <a:r>
              <a:rPr lang="en-US" sz="1700" dirty="0"/>
              <a:t> </a:t>
            </a:r>
            <a:r>
              <a:rPr lang="en-US" sz="1700" dirty="0" err="1"/>
              <a:t>posible</a:t>
            </a:r>
            <a:r>
              <a:rPr lang="en-US" sz="1700" dirty="0"/>
              <a:t>, </a:t>
            </a:r>
            <a:r>
              <a:rPr lang="en-US" sz="1700" dirty="0" err="1"/>
              <a:t>ordenamos</a:t>
            </a:r>
            <a:r>
              <a:rPr lang="en-US" sz="1700" dirty="0"/>
              <a:t> los </a:t>
            </a:r>
            <a:r>
              <a:rPr lang="en-US" sz="1700" dirty="0" err="1"/>
              <a:t>túneles</a:t>
            </a:r>
            <a:r>
              <a:rPr lang="en-US" sz="1700" dirty="0"/>
              <a:t> </a:t>
            </a:r>
            <a:r>
              <a:rPr lang="en-US" sz="1700" dirty="0" err="1"/>
              <a:t>ascendentemente</a:t>
            </a:r>
            <a:r>
              <a:rPr lang="en-US" sz="1700" dirty="0"/>
              <a:t> por metros, </a:t>
            </a:r>
            <a:r>
              <a:rPr lang="en-US" sz="1700" dirty="0" err="1"/>
              <a:t>así</a:t>
            </a:r>
            <a:r>
              <a:rPr lang="en-US" sz="1700" dirty="0"/>
              <a:t> al </a:t>
            </a:r>
            <a:r>
              <a:rPr lang="en-US" sz="1700" dirty="0" err="1"/>
              <a:t>recorrerlos</a:t>
            </a:r>
            <a:r>
              <a:rPr lang="en-US" sz="1700" dirty="0"/>
              <a:t>, </a:t>
            </a:r>
            <a:r>
              <a:rPr lang="en-US" sz="1700" dirty="0" err="1"/>
              <a:t>si</a:t>
            </a:r>
            <a:r>
              <a:rPr lang="en-US" sz="1700" dirty="0"/>
              <a:t> no son </a:t>
            </a:r>
            <a:r>
              <a:rPr lang="en-US" sz="1700" dirty="0" err="1"/>
              <a:t>redundantes</a:t>
            </a:r>
            <a:r>
              <a:rPr lang="en-US" sz="1700" dirty="0"/>
              <a:t> (</a:t>
            </a:r>
            <a:r>
              <a:rPr lang="en-US" sz="1700" dirty="0" err="1"/>
              <a:t>osea</a:t>
            </a:r>
            <a:r>
              <a:rPr lang="en-US" sz="1700" dirty="0"/>
              <a:t>, no se </a:t>
            </a:r>
            <a:r>
              <a:rPr lang="en-US" sz="1700" dirty="0" err="1"/>
              <a:t>puede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éste</a:t>
            </a:r>
            <a:r>
              <a:rPr lang="en-US" sz="1700" dirty="0"/>
              <a:t> </a:t>
            </a:r>
            <a:r>
              <a:rPr lang="en-US" sz="1700" dirty="0" err="1"/>
              <a:t>momento</a:t>
            </a:r>
            <a:r>
              <a:rPr lang="en-US" sz="1700" dirty="0"/>
              <a:t> </a:t>
            </a:r>
            <a:r>
              <a:rPr lang="en-US" sz="1700" dirty="0" err="1"/>
              <a:t>llegar</a:t>
            </a:r>
            <a:r>
              <a:rPr lang="en-US" sz="1700" dirty="0"/>
              <a:t> a la </a:t>
            </a:r>
            <a:r>
              <a:rPr lang="en-US" sz="1700" dirty="0" err="1"/>
              <a:t>estación</a:t>
            </a:r>
            <a:r>
              <a:rPr lang="en-US" sz="1700" dirty="0"/>
              <a:t> </a:t>
            </a:r>
            <a:r>
              <a:rPr lang="en-US" sz="1700" dirty="0" err="1"/>
              <a:t>origen</a:t>
            </a:r>
            <a:r>
              <a:rPr lang="en-US" sz="1700" dirty="0"/>
              <a:t> y </a:t>
            </a:r>
            <a:r>
              <a:rPr lang="en-US" sz="1700" dirty="0" err="1"/>
              <a:t>destino</a:t>
            </a:r>
            <a:r>
              <a:rPr lang="en-US" sz="1700" dirty="0"/>
              <a:t> del </a:t>
            </a:r>
            <a:r>
              <a:rPr lang="en-US" sz="1700" dirty="0" err="1"/>
              <a:t>túnel</a:t>
            </a:r>
            <a:r>
              <a:rPr lang="en-US" sz="1700" dirty="0"/>
              <a:t>, sea </a:t>
            </a:r>
            <a:r>
              <a:rPr lang="en-US" sz="1700" dirty="0" err="1"/>
              <a:t>directa</a:t>
            </a:r>
            <a:r>
              <a:rPr lang="en-US" sz="1700" dirty="0"/>
              <a:t> o </a:t>
            </a:r>
            <a:r>
              <a:rPr lang="en-US" sz="1700" dirty="0" err="1"/>
              <a:t>indirectamente</a:t>
            </a:r>
            <a:r>
              <a:rPr lang="en-US" sz="1700" dirty="0"/>
              <a:t>) lo </a:t>
            </a:r>
            <a:r>
              <a:rPr lang="en-US" sz="1700" dirty="0" err="1"/>
              <a:t>agregamos</a:t>
            </a:r>
            <a:r>
              <a:rPr lang="en-US" sz="1700" dirty="0"/>
              <a:t> a la </a:t>
            </a:r>
            <a:r>
              <a:rPr lang="en-US" sz="1700" dirty="0" err="1"/>
              <a:t>solución</a:t>
            </a:r>
            <a:r>
              <a:rPr lang="en-US" sz="1700" dirty="0"/>
              <a:t>, </a:t>
            </a:r>
            <a:r>
              <a:rPr lang="en-US" sz="1700" dirty="0" err="1"/>
              <a:t>así</a:t>
            </a:r>
            <a:r>
              <a:rPr lang="en-US" sz="1700" dirty="0"/>
              <a:t> </a:t>
            </a:r>
            <a:r>
              <a:rPr lang="en-US" sz="1700" dirty="0" err="1"/>
              <a:t>nos</a:t>
            </a:r>
            <a:r>
              <a:rPr lang="en-US" sz="1700" dirty="0"/>
              <a:t> </a:t>
            </a:r>
            <a:r>
              <a:rPr lang="en-US" sz="1700" dirty="0" err="1"/>
              <a:t>aseguramos</a:t>
            </a:r>
            <a:r>
              <a:rPr lang="en-US" sz="1700" dirty="0"/>
              <a:t> que no </a:t>
            </a:r>
            <a:r>
              <a:rPr lang="en-US" sz="1700" dirty="0" err="1"/>
              <a:t>hayan</a:t>
            </a:r>
            <a:r>
              <a:rPr lang="en-US" sz="1700" dirty="0"/>
              <a:t> </a:t>
            </a:r>
            <a:r>
              <a:rPr lang="en-US" sz="1700" dirty="0" err="1"/>
              <a:t>túneles</a:t>
            </a:r>
            <a:r>
              <a:rPr lang="en-US" sz="1700" dirty="0"/>
              <a:t> de </a:t>
            </a:r>
            <a:r>
              <a:rPr lang="en-US" sz="1700" dirty="0" err="1"/>
              <a:t>más</a:t>
            </a:r>
            <a:r>
              <a:rPr lang="en-US" sz="1700" dirty="0"/>
              <a:t>, y que sea con la </a:t>
            </a:r>
            <a:r>
              <a:rPr lang="en-US" sz="1700" dirty="0" err="1"/>
              <a:t>menor</a:t>
            </a:r>
            <a:r>
              <a:rPr lang="en-US" sz="1700" dirty="0"/>
              <a:t> </a:t>
            </a:r>
            <a:r>
              <a:rPr lang="en-US" sz="1700" dirty="0" err="1"/>
              <a:t>cantidad</a:t>
            </a:r>
            <a:r>
              <a:rPr lang="en-US" sz="1700" dirty="0"/>
              <a:t> de metros </a:t>
            </a:r>
            <a:r>
              <a:rPr lang="en-US" sz="1700" dirty="0" err="1"/>
              <a:t>posibles</a:t>
            </a:r>
            <a:r>
              <a:rPr lang="en-US" sz="1700" dirty="0"/>
              <a:t>.</a:t>
            </a:r>
          </a:p>
          <a:p>
            <a:r>
              <a:rPr lang="en-US" sz="1700" dirty="0"/>
              <a:t>El </a:t>
            </a:r>
            <a:r>
              <a:rPr lang="en-US" sz="1700" dirty="0" err="1"/>
              <a:t>costo</a:t>
            </a:r>
            <a:r>
              <a:rPr lang="en-US" sz="1700" dirty="0"/>
              <a:t> </a:t>
            </a:r>
            <a:r>
              <a:rPr lang="en-US" sz="1700" dirty="0" err="1"/>
              <a:t>computacional</a:t>
            </a:r>
            <a:r>
              <a:rPr lang="en-US" sz="1700" dirty="0"/>
              <a:t> es O(n), n </a:t>
            </a:r>
            <a:r>
              <a:rPr lang="en-US" sz="1700" dirty="0" err="1"/>
              <a:t>siendo</a:t>
            </a:r>
            <a:r>
              <a:rPr lang="en-US" sz="1700" dirty="0"/>
              <a:t> la </a:t>
            </a:r>
            <a:r>
              <a:rPr lang="en-US" sz="1700" dirty="0" err="1"/>
              <a:t>cantidad</a:t>
            </a:r>
            <a:r>
              <a:rPr lang="en-US" sz="1700" dirty="0"/>
              <a:t> de </a:t>
            </a:r>
            <a:r>
              <a:rPr lang="en-US" sz="1700" dirty="0" err="1"/>
              <a:t>túneles</a:t>
            </a:r>
            <a:r>
              <a:rPr lang="en-US" sz="1700" dirty="0"/>
              <a:t>, </a:t>
            </a:r>
            <a:r>
              <a:rPr lang="en-US" sz="1700" dirty="0" err="1"/>
              <a:t>ésta</a:t>
            </a:r>
            <a:r>
              <a:rPr lang="en-US" sz="1700" dirty="0"/>
              <a:t> </a:t>
            </a:r>
            <a:r>
              <a:rPr lang="en-US" sz="1700" dirty="0" err="1"/>
              <a:t>complejidad</a:t>
            </a:r>
            <a:r>
              <a:rPr lang="en-US" sz="1700" dirty="0"/>
              <a:t> se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dirty="0" err="1"/>
              <a:t>ordenar</a:t>
            </a:r>
            <a:r>
              <a:rPr lang="en-US" sz="1700" dirty="0"/>
              <a:t> se </a:t>
            </a:r>
            <a:r>
              <a:rPr lang="en-US" sz="1700" dirty="0" err="1"/>
              <a:t>ven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ordenamiento</a:t>
            </a:r>
            <a:r>
              <a:rPr lang="en-US" sz="1700" dirty="0"/>
              <a:t> del conjunto de </a:t>
            </a:r>
            <a:r>
              <a:rPr lang="en-US" sz="1700" dirty="0" err="1"/>
              <a:t>túneles</a:t>
            </a:r>
            <a:r>
              <a:rPr lang="en-US" sz="1700" dirty="0"/>
              <a:t> y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peor</a:t>
            </a:r>
            <a:r>
              <a:rPr lang="en-US" sz="1700" dirty="0"/>
              <a:t> </a:t>
            </a:r>
            <a:r>
              <a:rPr lang="en-US" sz="1700" dirty="0" err="1"/>
              <a:t>caso</a:t>
            </a:r>
            <a:r>
              <a:rPr lang="en-US" sz="1700" dirty="0"/>
              <a:t>, </a:t>
            </a:r>
            <a:r>
              <a:rPr lang="en-US" sz="1700" dirty="0" err="1"/>
              <a:t>tener</a:t>
            </a:r>
            <a:r>
              <a:rPr lang="en-US" sz="1700" dirty="0"/>
              <a:t> que </a:t>
            </a:r>
            <a:r>
              <a:rPr lang="en-US" sz="1700" dirty="0" err="1"/>
              <a:t>recorrerlos</a:t>
            </a:r>
            <a:r>
              <a:rPr lang="en-US" sz="1700" dirty="0"/>
              <a:t> a </a:t>
            </a:r>
            <a:r>
              <a:rPr lang="en-US" sz="1700" dirty="0" err="1"/>
              <a:t>todos</a:t>
            </a:r>
            <a:r>
              <a:rPr lang="en-US" sz="1700" dirty="0"/>
              <a:t> para </a:t>
            </a:r>
            <a:r>
              <a:rPr lang="en-US" sz="1700" dirty="0" err="1"/>
              <a:t>encontrar</a:t>
            </a:r>
            <a:r>
              <a:rPr lang="en-US" sz="1700" dirty="0"/>
              <a:t> una </a:t>
            </a:r>
            <a:r>
              <a:rPr lang="en-US" sz="1700" dirty="0" err="1"/>
              <a:t>solución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59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649-B3D9-4E47-9C4C-2368F837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489265"/>
          </a:xfrm>
        </p:spPr>
        <p:txBody>
          <a:bodyPr>
            <a:noAutofit/>
          </a:bodyPr>
          <a:lstStyle/>
          <a:p>
            <a:r>
              <a:rPr lang="es-ES" sz="3600" dirty="0"/>
              <a:t>Mostrar una tabla comparativa, para las distintas entradas posibles, de los resultados obtenidos por ambas técnicas. Por resultados no sólo nos referimos a la calidad de la solución sino también a la métrica que determina el costo de obtener dicha solución.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44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2BBD-9B49-4ADC-B18B-0AF63C1F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Dataset1;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1321995-FBD3-4943-B652-4666E7A7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9" t="35918" r="39746" b="26969"/>
          <a:stretch/>
        </p:blipFill>
        <p:spPr>
          <a:xfrm>
            <a:off x="1066799" y="2014194"/>
            <a:ext cx="10058401" cy="3484437"/>
          </a:xfrm>
        </p:spPr>
      </p:pic>
    </p:spTree>
    <p:extLst>
      <p:ext uri="{BB962C8B-B14F-4D97-AF65-F5344CB8AC3E}">
        <p14:creationId xmlns:p14="http://schemas.microsoft.com/office/powerpoint/2010/main" val="12779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2EB6-D663-4326-9270-D66C2A4D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Dataset2;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C368A5-91D5-4492-BC34-CE203EBE0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1" t="35918" r="41719" b="26969"/>
          <a:stretch/>
        </p:blipFill>
        <p:spPr>
          <a:xfrm>
            <a:off x="1066800" y="2014194"/>
            <a:ext cx="10058400" cy="3626830"/>
          </a:xfrm>
        </p:spPr>
      </p:pic>
    </p:spTree>
    <p:extLst>
      <p:ext uri="{BB962C8B-B14F-4D97-AF65-F5344CB8AC3E}">
        <p14:creationId xmlns:p14="http://schemas.microsoft.com/office/powerpoint/2010/main" val="426278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4C68-C580-4F7B-926D-5515E2ED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Dataset3;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B9915E-B566-4F01-AA44-E19715EE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1" t="35483" r="27660" b="27418"/>
          <a:stretch/>
        </p:blipFill>
        <p:spPr>
          <a:xfrm>
            <a:off x="1066800" y="2014194"/>
            <a:ext cx="10058401" cy="2878502"/>
          </a:xfrm>
        </p:spPr>
      </p:pic>
    </p:spTree>
    <p:extLst>
      <p:ext uri="{BB962C8B-B14F-4D97-AF65-F5344CB8AC3E}">
        <p14:creationId xmlns:p14="http://schemas.microsoft.com/office/powerpoint/2010/main" val="3897214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{FF7D48C5-CB55-4F08-AFA8-540F8D18094C}tf56219246_win32</Template>
  <TotalTime>168</TotalTime>
  <Words>495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Informe T.P.E. Parte 2 Prog 3</vt:lpstr>
      <vt:lpstr>¿Cuál fue la estrategia Backtracking llevada adelante para resolver el problema?, ¿Cuál es el costo computacional de dicha estrategia?</vt:lpstr>
      <vt:lpstr>¿Cuál fue la estrategia Greedy llevada adelante para resolver el problema?, ¿Cuál es el costo computacional de dicha estrategia?</vt:lpstr>
      <vt:lpstr>Mostrar una tabla comparativa, para las distintas entradas posibles, de los resultados obtenidos por ambas técnicas. Por resultados no sólo nos referimos a la calidad de la solución sino también a la métrica que determina el costo de obtener dicha solución.</vt:lpstr>
      <vt:lpstr>Dataset1;</vt:lpstr>
      <vt:lpstr>Dataset2;</vt:lpstr>
      <vt:lpstr>Dataset3;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T.P.E. Parte 2 Prog 3</dc:title>
  <dc:creator>Franco Mulatero</dc:creator>
  <cp:lastModifiedBy>Franco Mulatero</cp:lastModifiedBy>
  <cp:revision>2</cp:revision>
  <dcterms:created xsi:type="dcterms:W3CDTF">2023-06-23T21:46:52Z</dcterms:created>
  <dcterms:modified xsi:type="dcterms:W3CDTF">2023-06-24T00:34:57Z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