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0" autoAdjust="0"/>
    <p:restoredTop sz="95033" autoAdjust="0"/>
  </p:normalViewPr>
  <p:slideViewPr>
    <p:cSldViewPr snapToGrid="0" snapToObjects="1">
      <p:cViewPr varScale="1">
        <p:scale>
          <a:sx n="116" d="100"/>
          <a:sy n="116" d="100"/>
        </p:scale>
        <p:origin x="108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1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E43EA8-C83F-40B4-821D-381469DAC3C5}" type="datetime1">
              <a:rPr lang="es-ES" smtClean="0"/>
              <a:t>17/08/2021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196330-F357-4FA5-8E24-14646E9FA556}" type="datetime1">
              <a:rPr lang="es-ES" noProof="0" smtClean="0"/>
              <a:t>17/08/2021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DB2FE8E8-091D-478B-96D3-F0BCBE902769}" type="datetime1">
              <a:rPr lang="es-ES" noProof="0" smtClean="0"/>
              <a:t>17/08/2021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7E0CED-BF29-4F0C-9AA9-0115D5713A3C}" type="datetime1">
              <a:rPr lang="es-ES" noProof="0" smtClean="0"/>
              <a:t>17/08/2021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F880D4-439E-4610-9C3E-7002ADF72D68}" type="datetime1">
              <a:rPr lang="es-ES" noProof="0" smtClean="0"/>
              <a:t>17/08/2021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098E11-C3BE-4AEC-91BE-C88C988E8BDB}" type="datetime1">
              <a:rPr lang="es-ES" noProof="0" smtClean="0"/>
              <a:t>17/08/2021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4B7CB3-EDF5-450E-A384-7B041709A774}" type="datetime1">
              <a:rPr lang="es-ES" noProof="0" smtClean="0"/>
              <a:t>17/08/2021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E3CB04-8628-4BE2-8D9F-839986C200F3}" type="datetime1">
              <a:rPr lang="es-ES" noProof="0" smtClean="0"/>
              <a:t>17/08/2021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ADF9D5-615E-4B40-B3DA-C7C3E3D8952A}" type="datetime1">
              <a:rPr lang="es-ES" noProof="0" smtClean="0"/>
              <a:t>17/08/2021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2485D5-0708-40FF-87DA-DFD6F1ED03E1}" type="datetime1">
              <a:rPr lang="es-ES" noProof="0" smtClean="0"/>
              <a:t>17/08/2021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5F592F-6928-459D-9C66-BF9E123B0381}" type="datetime1">
              <a:rPr lang="es-ES" noProof="0" smtClean="0"/>
              <a:t>17/08/2021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295882-27AA-4631-9331-D93597626FFA}" type="datetime1">
              <a:rPr lang="es-ES" noProof="0" smtClean="0"/>
              <a:t>17/08/2021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9AA68A-2C9F-4F93-9A12-B546EF9950E3}" type="datetime1">
              <a:rPr lang="es-ES" noProof="0" smtClean="0"/>
              <a:t>17/08/2021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4D0B13-414C-489C-BD27-AC542C962F8C}" type="datetime1">
              <a:rPr lang="es-ES" noProof="0" smtClean="0"/>
              <a:t>17/08/2021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95B55D-B831-4E7C-9B5B-10572D70AAC1}" type="datetime1">
              <a:rPr lang="es-ES" noProof="0" smtClean="0"/>
              <a:t>17/08/2021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1EFD60-9F29-4E84-B34D-5A4A32F8F177}" type="datetime1">
              <a:rPr lang="es-ES" noProof="0" smtClean="0"/>
              <a:t>17/08/2021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C432DC-30D4-485D-908A-88BDD16BF582}" type="datetime1">
              <a:rPr lang="es-ES" noProof="0" smtClean="0"/>
              <a:t>17/08/2021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8C6E3D-7AEB-4E32-A201-6C2FD4755C7B}" type="datetime1">
              <a:rPr lang="es-ES" noProof="0" smtClean="0"/>
              <a:t>17/08/2021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369E75-D520-456D-AA7B-A5719B0A1CFB}" type="datetime1">
              <a:rPr lang="es-ES" noProof="0" smtClean="0"/>
              <a:t>17/08/2021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4FAD132-1BC9-40CE-BE05-559C781AA0B0}" type="datetime1">
              <a:rPr lang="es-ES" noProof="0" smtClean="0"/>
              <a:t>17/08/2021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lo nocturno con montañas a lo lejos en el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Linux Libertine"/>
              </a:rPr>
              <a:t>Principio de responsabilidad única</a:t>
            </a:r>
            <a:br>
              <a:rPr lang="es-CO" b="0" i="0" dirty="0">
                <a:solidFill>
                  <a:srgbClr val="000000"/>
                </a:solidFill>
                <a:effectLst/>
                <a:latin typeface="Linux Libertine"/>
              </a:rPr>
            </a:br>
            <a:endParaRPr lang="es-ES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Juan FELIPE HURTADO 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481AFB9-9056-461B-B20F-C9D530A2B5CE}"/>
              </a:ext>
            </a:extLst>
          </p:cNvPr>
          <p:cNvSpPr/>
          <p:nvPr/>
        </p:nvSpPr>
        <p:spPr>
          <a:xfrm>
            <a:off x="312234" y="624468"/>
            <a:ext cx="3624146" cy="1962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ES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stablece que cada módulo o </a:t>
            </a:r>
            <a:r>
              <a:rPr lang="es-ES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lang="es-ES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debe tener responsabilidad sobre una sola parte de la funcionalidad proporcionada por el </a:t>
            </a:r>
            <a:r>
              <a:rPr lang="es-ES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s-ES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C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229C364-8150-4879-9290-70EA079D44BD}"/>
              </a:ext>
            </a:extLst>
          </p:cNvPr>
          <p:cNvSpPr/>
          <p:nvPr/>
        </p:nvSpPr>
        <p:spPr>
          <a:xfrm>
            <a:off x="4440043" y="624468"/>
            <a:ext cx="3389971" cy="1962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E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 responsabilidad debe estar </a:t>
            </a:r>
            <a:r>
              <a:rPr lang="es-ES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encapsulada</a:t>
            </a:r>
            <a:r>
              <a:rPr lang="es-E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en su totalidad por la clase.</a:t>
            </a:r>
            <a:endParaRPr lang="es-C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1B2E4CC-0366-497A-AFDC-A2A9A2510540}"/>
              </a:ext>
            </a:extLst>
          </p:cNvPr>
          <p:cNvSpPr/>
          <p:nvPr/>
        </p:nvSpPr>
        <p:spPr>
          <a:xfrm>
            <a:off x="8255620" y="624468"/>
            <a:ext cx="3624146" cy="1962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Todos sus servicios deben estar estrechamente alineados con esa responsabilidad.</a:t>
            </a:r>
          </a:p>
          <a:p>
            <a:pPr algn="ctr"/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principio esta incluido dentro de los principios SOLID.</a:t>
            </a:r>
            <a:endParaRPr lang="es-C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AD78127-34D6-4D05-A8DD-A8C6843CF27A}"/>
              </a:ext>
            </a:extLst>
          </p:cNvPr>
          <p:cNvSpPr/>
          <p:nvPr/>
        </p:nvSpPr>
        <p:spPr>
          <a:xfrm>
            <a:off x="959005" y="3429000"/>
            <a:ext cx="3624146" cy="2668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 clase debería tener solo una razón para cambiar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Cada responsabilidad es el eje del cambio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 contener la propagación del cambio, debemos separar las responsabilidades.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AE8AE81-0AE9-4C32-80C5-F679C7BE8B98}"/>
              </a:ext>
            </a:extLst>
          </p:cNvPr>
          <p:cNvSpPr/>
          <p:nvPr/>
        </p:nvSpPr>
        <p:spPr>
          <a:xfrm>
            <a:off x="6553200" y="3429000"/>
            <a:ext cx="3624146" cy="2668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 una clase asume más de una responsabilidad, será más sensible al cambio.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 una </a:t>
            </a:r>
            <a:r>
              <a:rPr lang="es-E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asume más de una responsabilidad, las responsabilidades se acoplan.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242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34C4FBE-1DCC-418B-A11C-552B91643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215" y="1351391"/>
            <a:ext cx="5524500" cy="1914525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B2BEE13-5095-4EA5-B3AA-612961905FE6}"/>
              </a:ext>
            </a:extLst>
          </p:cNvPr>
          <p:cNvSpPr/>
          <p:nvPr/>
        </p:nvSpPr>
        <p:spPr>
          <a:xfrm>
            <a:off x="5321643" y="395416"/>
            <a:ext cx="2059460" cy="766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 SRP</a:t>
            </a:r>
            <a:endParaRPr lang="es-C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3429A07-A1F2-449E-9B4B-9793F8216C81}"/>
              </a:ext>
            </a:extLst>
          </p:cNvPr>
          <p:cNvSpPr/>
          <p:nvPr/>
        </p:nvSpPr>
        <p:spPr>
          <a:xfrm>
            <a:off x="5226908" y="3476366"/>
            <a:ext cx="2059460" cy="766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 SRP</a:t>
            </a:r>
            <a:endParaRPr lang="es-C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BC2F4C9-9E27-4593-8742-F4180433C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4523216"/>
            <a:ext cx="5622582" cy="166687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3EA4FC7-D272-449F-8CF6-9482B09CD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516" y="4523215"/>
            <a:ext cx="5286375" cy="1666875"/>
          </a:xfrm>
          <a:prstGeom prst="rect">
            <a:avLst/>
          </a:prstGeom>
        </p:spPr>
      </p:pic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5EFF0F9-17F1-4732-BEB5-3D5AB4029953}"/>
              </a:ext>
            </a:extLst>
          </p:cNvPr>
          <p:cNvSpPr/>
          <p:nvPr/>
        </p:nvSpPr>
        <p:spPr>
          <a:xfrm>
            <a:off x="224352" y="1540475"/>
            <a:ext cx="2920314" cy="1536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este código le damos dos responsabilidades, el de registrar el usuario y el de encriptar la contraseña.</a:t>
            </a:r>
            <a:endParaRPr lang="es-C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B590912E-C525-45AF-B2B7-6603F6397AB2}"/>
              </a:ext>
            </a:extLst>
          </p:cNvPr>
          <p:cNvSpPr/>
          <p:nvPr/>
        </p:nvSpPr>
        <p:spPr>
          <a:xfrm>
            <a:off x="9415849" y="1087396"/>
            <a:ext cx="2725180" cy="2965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lo tanto, no se estaría cumpliendo la SRP.</a:t>
            </a:r>
          </a:p>
          <a:p>
            <a:pPr algn="ctr"/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teniendo la clase de registro, delega a la clase de encriptado, las responsabilidades que no ella no podía asumir.</a:t>
            </a:r>
            <a:endParaRPr lang="es-C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7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707_TF22566005_Win32" id="{2828BC40-604D-4F06-824E-CC6941480347}" vid="{C7F4D5F4-0C49-4F9C-8A37-1B026C50AF6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futurista</Template>
  <TotalTime>46</TotalTime>
  <Words>178</Words>
  <Application>Microsoft Office PowerPoint</Application>
  <PresentationFormat>Panorámica</PresentationFormat>
  <Paragraphs>17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Linux Libertine</vt:lpstr>
      <vt:lpstr>Times New Roman</vt:lpstr>
      <vt:lpstr>Celestial</vt:lpstr>
      <vt:lpstr>Principio de responsabilidad única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Principio de responsabilidad única </dc:title>
  <dc:creator>Juan Hurtado</dc:creator>
  <cp:lastModifiedBy>Juan Hurtado</cp:lastModifiedBy>
  <cp:revision>1</cp:revision>
  <dcterms:created xsi:type="dcterms:W3CDTF">2021-08-17T19:45:33Z</dcterms:created>
  <dcterms:modified xsi:type="dcterms:W3CDTF">2021-08-17T20:32:00Z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