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lajee Recrent" initials="WR" lastIdx="1" clrIdx="0">
    <p:extLst>
      <p:ext uri="{19B8F6BF-5375-455C-9EA6-DF929625EA0E}">
        <p15:presenceInfo xmlns:p15="http://schemas.microsoft.com/office/powerpoint/2012/main" userId="2ec078ec66242e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2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B98BA-BDCD-4C2F-9100-DFC39F8E3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FEB054-B38B-4BA4-8DFE-F4D638BEF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218D78-5F02-4CEE-A88F-B4C5FC72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37D1-2C06-4B24-AFB1-A6B2032058DF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F8E053-52D7-4488-99A6-B6C24D1B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2B013A-D200-43DC-9E43-F6650065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8C58-20EE-4ED9-AB91-47BD9AFE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12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99DB5-8CFC-424F-856E-EC5B7EE7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66C6F5-5E0D-4A85-BE3B-AA8D08D89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A0FED2-292A-4BA2-939F-C85A56A4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37D1-2C06-4B24-AFB1-A6B2032058DF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B64258-0580-40F7-A41C-8C11C445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FE59F8-8192-434B-92A4-CE25686C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8C58-20EE-4ED9-AB91-47BD9AFE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335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AB17D47-BA4E-4989-A450-557260388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1D6E8E-8646-4BBB-B8BB-E1438C62A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2D1820-3783-4BB4-8AB3-2438D07D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37D1-2C06-4B24-AFB1-A6B2032058DF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873730-B02D-4589-9255-A715A61A0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258249-AF6C-4A80-A648-E36C8A54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8C58-20EE-4ED9-AB91-47BD9AFE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6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375C2-B39C-486D-B9FF-F1A75661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FC1726-6F5E-46A3-BFDB-68831801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AD1D3E-F19D-4B9E-ADB8-E7C7AE91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37D1-2C06-4B24-AFB1-A6B2032058DF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345D9-7CF6-420B-A995-36C8C121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B8A9EA-643A-4D07-AE24-DA8DAE0A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8C58-20EE-4ED9-AB91-47BD9AFE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01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6B1AD-60A0-475C-8656-AFCA37BD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5947DE-96E7-407E-A869-9348ACBC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0FEC0B-B5DE-42B0-9EDA-5A92A135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37D1-2C06-4B24-AFB1-A6B2032058DF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8DAF88-9A3E-4C4E-AC06-CE7AC95C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D6EC54-A937-469F-9ECD-D97932A6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8C58-20EE-4ED9-AB91-47BD9AFE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25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67C62-9875-4BC7-B1F4-65703A6F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56BC56-A1C7-441C-BF7C-D739FA5C9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E8A81E-7FD3-4102-BA1B-7B03CF6D4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9AF91E-0532-4245-8B72-E66388A8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37D1-2C06-4B24-AFB1-A6B2032058DF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4AFF57-3BD5-487E-89BA-EDAC4501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C58DC7-7CF3-4FEF-9C94-42FDA3D4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8C58-20EE-4ED9-AB91-47BD9AFE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706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E0A9B-4306-4438-80B1-F284C5AD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DE3A31-31C1-48FB-A107-A9BFF897D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9AD19B-4629-4781-B6E0-E6347FC43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896EFD-9BBB-47A0-9947-82FAC1167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2ECC37-D063-4506-90F1-DDE1427BB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02DB5-B77C-4394-B49C-D84FE7C56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37D1-2C06-4B24-AFB1-A6B2032058DF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4B5932-7C35-4E3C-B4AE-D07CB6A2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F59A5C-B78B-4D03-BC73-1FCD9E34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8C58-20EE-4ED9-AB91-47BD9AFE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16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77196-EBEA-4CFE-BA03-FF1BAF81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D4882A-4E90-4531-8EAE-BC144397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37D1-2C06-4B24-AFB1-A6B2032058DF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931B78-D249-4DC9-9080-6FD3FAA9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E55FA8-8EC3-44BB-A8B2-A9D17F925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8C58-20EE-4ED9-AB91-47BD9AFE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51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A4E457-37E6-45BD-952B-1C3A90A7D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37D1-2C06-4B24-AFB1-A6B2032058DF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8F4EDA-D22C-4523-8A6A-F9766D8C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BCAB9C-5587-460B-9CFC-74D2F757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8C58-20EE-4ED9-AB91-47BD9AFE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91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1BCEF-1A27-4A83-A805-4B07B3F54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3805A3-8501-41D2-8F5B-D8CFD565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AB2F1D-74D8-4D23-B033-410579194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FCB71E-A97F-4F1B-8FD1-26A556C9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37D1-2C06-4B24-AFB1-A6B2032058DF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319441-C28C-4DC4-A515-9890014B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8C14FD-7C7E-47CA-952E-290A4511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8C58-20EE-4ED9-AB91-47BD9AFE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8A9A5-9D85-4062-A663-575C81C9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66E271-A8C6-4060-B394-28B7FA553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F709F5-CD9A-4B6A-822E-258D54CCB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2A5180-0F3A-4ECD-A769-1E568EFE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537D1-2C06-4B24-AFB1-A6B2032058DF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47857D-B1B7-4561-A572-F45BAA6A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C8D82F-1419-4DB6-B788-66ABF364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8C58-20EE-4ED9-AB91-47BD9AFE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65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788DA-0DB0-4FB8-BD6D-656C364E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CB845A-A60A-4159-96A7-94201D1C4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CBB687-9411-4463-A934-85843A360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537D1-2C06-4B24-AFB1-A6B2032058DF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59E86-4CD3-42C8-A95C-6A2B88F81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D434D2-3555-4293-8F42-EF6612483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68C58-20EE-4ED9-AB91-47BD9AFE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25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AAB47-2FBC-4734-8155-67BABE9A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9776" y="374217"/>
            <a:ext cx="5672447" cy="7717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CCCCC"/>
                </a:solidFill>
                <a:latin typeface="Monotype Corsiva" panose="03010101010201010101" pitchFamily="66" charset="0"/>
              </a:rPr>
              <a:t>ByteBrew Games</a:t>
            </a:r>
            <a:endParaRPr lang="ru-RU" dirty="0">
              <a:solidFill>
                <a:srgbClr val="CCCCCC"/>
              </a:solidFill>
              <a:latin typeface="Monotype Corsiva" panose="03010101010201010101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777DA1-9597-48BC-95C5-9687BF605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9776" y="2109560"/>
            <a:ext cx="4392881" cy="690891"/>
          </a:xfrm>
        </p:spPr>
        <p:txBody>
          <a:bodyPr>
            <a:noAutofit/>
          </a:bodyPr>
          <a:lstStyle/>
          <a:p>
            <a:r>
              <a:rPr lang="ru-RU" dirty="0">
                <a:solidFill>
                  <a:srgbClr val="CCCCCC"/>
                </a:solidFill>
              </a:rPr>
              <a:t>Визуальная новелла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954C94-EF74-4E6C-AC2E-B2FD0C3ED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850"/>
            <a:ext cx="1468582" cy="14657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E9CFA2-0AC9-4FBE-A965-CD05185E8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7293">
            <a:off x="6738965" y="1726596"/>
            <a:ext cx="1666079" cy="9632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EDC976-FE2D-4F8D-8CA4-DED128427434}"/>
              </a:ext>
            </a:extLst>
          </p:cNvPr>
          <p:cNvSpPr txBox="1"/>
          <p:nvPr/>
        </p:nvSpPr>
        <p:spPr>
          <a:xfrm>
            <a:off x="11282287" y="6154616"/>
            <a:ext cx="815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18+</a:t>
            </a:r>
            <a:endParaRPr lang="ru-RU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41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228D3-B6FF-4CDA-97FF-08AC3939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5257" y="87992"/>
            <a:ext cx="3583770" cy="1325563"/>
          </a:xfrm>
        </p:spPr>
        <p:txBody>
          <a:bodyPr/>
          <a:lstStyle/>
          <a:p>
            <a:r>
              <a:rPr lang="ru-RU" dirty="0">
                <a:solidFill>
                  <a:srgbClr val="CCCCCC"/>
                </a:solidFill>
              </a:rPr>
              <a:t>Персонажи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D9C4ED3C-0148-4A06-B680-2C1C8A579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3476" y="1044131"/>
            <a:ext cx="1559028" cy="823912"/>
          </a:xfrm>
        </p:spPr>
        <p:txBody>
          <a:bodyPr/>
          <a:lstStyle/>
          <a:p>
            <a:r>
              <a:rPr lang="ru-RU" dirty="0">
                <a:solidFill>
                  <a:srgbClr val="CCCCCC"/>
                </a:solidFill>
              </a:rPr>
              <a:t>Джин Сон</a:t>
            </a:r>
          </a:p>
        </p:txBody>
      </p:sp>
      <p:pic>
        <p:nvPicPr>
          <p:cNvPr id="21" name="Объект 20">
            <a:extLst>
              <a:ext uri="{FF2B5EF4-FFF2-40B4-BE49-F238E27FC236}">
                <a16:creationId xmlns:a16="http://schemas.microsoft.com/office/drawing/2014/main" id="{412445B2-6E9E-47B9-80CB-64DD636820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13" y="1847634"/>
            <a:ext cx="4018954" cy="3684588"/>
          </a:xfr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id="{7A2ED63D-A0CF-4CDC-A2FE-975AE3D44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378898" y="1044131"/>
            <a:ext cx="1356756" cy="823912"/>
          </a:xfrm>
        </p:spPr>
        <p:txBody>
          <a:bodyPr/>
          <a:lstStyle/>
          <a:p>
            <a:r>
              <a:rPr lang="ru-RU" dirty="0" err="1">
                <a:solidFill>
                  <a:srgbClr val="CCCCCC"/>
                </a:solidFill>
              </a:rPr>
              <a:t>Кён</a:t>
            </a:r>
            <a:r>
              <a:rPr lang="ru-RU" dirty="0">
                <a:solidFill>
                  <a:srgbClr val="CCCCCC"/>
                </a:solidFill>
              </a:rPr>
              <a:t> Юн</a:t>
            </a:r>
          </a:p>
        </p:txBody>
      </p:sp>
      <p:pic>
        <p:nvPicPr>
          <p:cNvPr id="23" name="Объект 22">
            <a:extLst>
              <a:ext uri="{FF2B5EF4-FFF2-40B4-BE49-F238E27FC236}">
                <a16:creationId xmlns:a16="http://schemas.microsoft.com/office/drawing/2014/main" id="{4E359EA4-F091-438F-BAC9-5853D0EF0CE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743" y="1847634"/>
            <a:ext cx="4018954" cy="3684588"/>
          </a:xfrm>
        </p:spPr>
      </p:pic>
      <p:sp>
        <p:nvSpPr>
          <p:cNvPr id="6" name="Текст 4">
            <a:extLst>
              <a:ext uri="{FF2B5EF4-FFF2-40B4-BE49-F238E27FC236}">
                <a16:creationId xmlns:a16="http://schemas.microsoft.com/office/drawing/2014/main" id="{B87EEE94-82BD-4795-89F2-46BA12643600}"/>
              </a:ext>
            </a:extLst>
          </p:cNvPr>
          <p:cNvSpPr txBox="1">
            <a:spLocks/>
          </p:cNvSpPr>
          <p:nvPr/>
        </p:nvSpPr>
        <p:spPr>
          <a:xfrm>
            <a:off x="6125039" y="1392773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B34015CC-999B-4FCA-AEAD-648F7A354168}"/>
              </a:ext>
            </a:extLst>
          </p:cNvPr>
          <p:cNvSpPr txBox="1">
            <a:spLocks/>
          </p:cNvSpPr>
          <p:nvPr/>
        </p:nvSpPr>
        <p:spPr>
          <a:xfrm>
            <a:off x="5007728" y="2075213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83FD234C-F9E7-4054-8E5E-7412CF64CF0F}"/>
              </a:ext>
            </a:extLst>
          </p:cNvPr>
          <p:cNvSpPr txBox="1">
            <a:spLocks/>
          </p:cNvSpPr>
          <p:nvPr/>
        </p:nvSpPr>
        <p:spPr>
          <a:xfrm>
            <a:off x="6247142" y="2048494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7A5652FB-6FD7-47EB-BFFD-A6A7124E3763}"/>
              </a:ext>
            </a:extLst>
          </p:cNvPr>
          <p:cNvSpPr txBox="1">
            <a:spLocks/>
          </p:cNvSpPr>
          <p:nvPr/>
        </p:nvSpPr>
        <p:spPr>
          <a:xfrm>
            <a:off x="7184272" y="2069276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BFEB019E-FF1D-4619-AE3C-158ADDABC8A9}"/>
              </a:ext>
            </a:extLst>
          </p:cNvPr>
          <p:cNvSpPr txBox="1">
            <a:spLocks/>
          </p:cNvSpPr>
          <p:nvPr/>
        </p:nvSpPr>
        <p:spPr>
          <a:xfrm>
            <a:off x="7194292" y="2069276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883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DA8EC-0098-40ED-814D-4DA2B614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042"/>
            <a:ext cx="2819400" cy="1325563"/>
          </a:xfrm>
        </p:spPr>
        <p:txBody>
          <a:bodyPr/>
          <a:lstStyle/>
          <a:p>
            <a:r>
              <a:rPr lang="ru-RU" dirty="0">
                <a:solidFill>
                  <a:srgbClr val="CCCCCC"/>
                </a:solidFill>
              </a:rPr>
              <a:t>Джин Сон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924BB-11A6-40BC-AC3A-B3FADE6B6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7191" y="1195433"/>
            <a:ext cx="5333999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rgbClr val="CCCCCC"/>
                </a:solidFill>
              </a:rPr>
              <a:t>   Джин - тощий подросток с бледной кожей, каштановыми волосами и голубым правым глазом. Из-за "несчастного случая" в детстве левый глаз Джина был заменен красновато-коричневым стеклянным глазом, который он скрывает за неровной челкой. Из-за своего жестокого характера, когда он имеет дело с хулиганами и другими противниками, Джин иногда появляется в синяках и порезах после своих боев.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4C5EC2-12D5-400C-90FF-BAD9B7F9D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5433"/>
            <a:ext cx="4588638" cy="4206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88DE18-7E8C-4F03-B86C-F92D36078975}"/>
              </a:ext>
            </a:extLst>
          </p:cNvPr>
          <p:cNvSpPr txBox="1"/>
          <p:nvPr/>
        </p:nvSpPr>
        <p:spPr>
          <a:xfrm>
            <a:off x="6096000" y="5402622"/>
            <a:ext cx="5465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1" dirty="0">
                <a:solidFill>
                  <a:srgbClr val="CCCCCC"/>
                </a:solidFill>
                <a:effectLst/>
                <a:latin typeface="rubik"/>
              </a:rPr>
              <a:t>Цитата</a:t>
            </a:r>
            <a:br>
              <a:rPr lang="ru-RU" b="0" i="1" dirty="0">
                <a:solidFill>
                  <a:srgbClr val="E6E6E6"/>
                </a:solidFill>
                <a:effectLst/>
                <a:latin typeface="rubik"/>
              </a:rPr>
            </a:br>
            <a:r>
              <a:rPr lang="ru-RU" b="0" i="0" dirty="0">
                <a:solidFill>
                  <a:srgbClr val="CCCCCC"/>
                </a:solidFill>
                <a:effectLst/>
                <a:latin typeface="rubik"/>
              </a:rPr>
              <a:t>" </a:t>
            </a:r>
            <a:r>
              <a:rPr lang="ru-RU" b="0" i="1" dirty="0">
                <a:solidFill>
                  <a:srgbClr val="E6E6E6"/>
                </a:solidFill>
                <a:effectLst/>
                <a:latin typeface="rubik"/>
              </a:rPr>
              <a:t>У меня ничего нет. У меня нет ни одного хорошего воспоминания... Ничего.</a:t>
            </a:r>
            <a:r>
              <a:rPr lang="ru-RU" b="0" i="0" dirty="0">
                <a:solidFill>
                  <a:srgbClr val="CCCCCC"/>
                </a:solidFill>
                <a:effectLst/>
                <a:latin typeface="rubik"/>
              </a:rPr>
              <a:t> 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38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DA8EC-0098-40ED-814D-4DA2B614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25436" cy="1325563"/>
          </a:xfrm>
        </p:spPr>
        <p:txBody>
          <a:bodyPr/>
          <a:lstStyle/>
          <a:p>
            <a:r>
              <a:rPr lang="ru-RU" dirty="0" err="1">
                <a:solidFill>
                  <a:srgbClr val="CCCCCC"/>
                </a:solidFill>
              </a:rPr>
              <a:t>Кён</a:t>
            </a:r>
            <a:r>
              <a:rPr lang="ru-RU" dirty="0">
                <a:solidFill>
                  <a:srgbClr val="CCCCCC"/>
                </a:solidFill>
              </a:rPr>
              <a:t> Юн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9924BB-11A6-40BC-AC3A-B3FADE6B6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0492" y="1253331"/>
            <a:ext cx="5257800" cy="4351338"/>
          </a:xfrm>
        </p:spPr>
        <p:txBody>
          <a:bodyPr/>
          <a:lstStyle/>
          <a:p>
            <a:r>
              <a:rPr lang="ru-RU" dirty="0">
                <a:solidFill>
                  <a:srgbClr val="CCCCCC"/>
                </a:solidFill>
              </a:rPr>
              <a:t>   Большинство мужчин неоднократно отмечали, что </a:t>
            </a:r>
            <a:r>
              <a:rPr lang="ru-RU" dirty="0" err="1">
                <a:solidFill>
                  <a:srgbClr val="CCCCCC"/>
                </a:solidFill>
              </a:rPr>
              <a:t>Кён</a:t>
            </a:r>
            <a:r>
              <a:rPr lang="ru-RU" dirty="0">
                <a:solidFill>
                  <a:srgbClr val="CCCCCC"/>
                </a:solidFill>
              </a:rPr>
              <a:t> — привлекательная и очаровательная девушка. У неё длинные каштановые волосы, карие глаза, круглое лицо и стройная фигура. </a:t>
            </a:r>
            <a:r>
              <a:rPr lang="ru-RU" dirty="0" err="1">
                <a:solidFill>
                  <a:srgbClr val="CCCCCC"/>
                </a:solidFill>
              </a:rPr>
              <a:t>Донсу</a:t>
            </a:r>
            <a:r>
              <a:rPr lang="ru-RU" dirty="0">
                <a:solidFill>
                  <a:srgbClr val="CCCCCC"/>
                </a:solidFill>
              </a:rPr>
              <a:t> Сон (отец Джин) отметил, что её рост 155 см.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2D27D3-D242-4C1F-AC30-A01DC285C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9099"/>
            <a:ext cx="4191000" cy="4486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6C90E2-FB88-4F45-92EB-236EE9007683}"/>
              </a:ext>
            </a:extLst>
          </p:cNvPr>
          <p:cNvSpPr txBox="1"/>
          <p:nvPr/>
        </p:nvSpPr>
        <p:spPr>
          <a:xfrm>
            <a:off x="6096000" y="4899503"/>
            <a:ext cx="51522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1" dirty="0">
                <a:solidFill>
                  <a:srgbClr val="CCCCCC"/>
                </a:solidFill>
                <a:effectLst/>
                <a:latin typeface="rubik"/>
              </a:rPr>
              <a:t>Цитата</a:t>
            </a:r>
            <a:br>
              <a:rPr lang="ru-RU" b="0" i="0" dirty="0">
                <a:solidFill>
                  <a:srgbClr val="CCCCCC"/>
                </a:solidFill>
                <a:effectLst/>
                <a:latin typeface="rubik"/>
              </a:rPr>
            </a:br>
            <a:r>
              <a:rPr lang="ru-RU" b="0" i="0" dirty="0">
                <a:solidFill>
                  <a:srgbClr val="CCCCCC"/>
                </a:solidFill>
                <a:effectLst/>
                <a:latin typeface="rubik"/>
              </a:rPr>
              <a:t>"</a:t>
            </a:r>
            <a:r>
              <a:rPr lang="ru-RU" b="0" i="1" dirty="0">
                <a:solidFill>
                  <a:srgbClr val="CCCCCC"/>
                </a:solidFill>
                <a:effectLst/>
                <a:latin typeface="rubik"/>
              </a:rPr>
              <a:t>Я буду твоим другом. Да, даже если весь мир отвернется от тебя. Я всегда буду на твоей стороне.</a:t>
            </a:r>
            <a:r>
              <a:rPr lang="ru-RU" b="0" i="0" dirty="0">
                <a:solidFill>
                  <a:srgbClr val="CCCCCC"/>
                </a:solidFill>
                <a:effectLst/>
                <a:latin typeface="rubik"/>
              </a:rPr>
              <a:t>"</a:t>
            </a:r>
          </a:p>
          <a:p>
            <a:endParaRPr lang="ru-RU" dirty="0">
              <a:solidFill>
                <a:srgbClr val="CCCC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065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167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Monotype Corsiva</vt:lpstr>
      <vt:lpstr>rubik</vt:lpstr>
      <vt:lpstr>Тема Office</vt:lpstr>
      <vt:lpstr>ByteBrew Games</vt:lpstr>
      <vt:lpstr>Персонажи</vt:lpstr>
      <vt:lpstr>Джин Сон</vt:lpstr>
      <vt:lpstr>Кён Юн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ByteBrew Games</dc:title>
  <dc:creator>Wlajee Recrent</dc:creator>
  <cp:lastModifiedBy>Wlajee Recrent</cp:lastModifiedBy>
  <cp:revision>5</cp:revision>
  <dcterms:created xsi:type="dcterms:W3CDTF">2024-10-14T08:27:46Z</dcterms:created>
  <dcterms:modified xsi:type="dcterms:W3CDTF">2024-10-14T09:22:12Z</dcterms:modified>
</cp:coreProperties>
</file>