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66" r:id="rId3"/>
    <p:sldId id="256" r:id="rId4"/>
    <p:sldId id="257" r:id="rId5"/>
    <p:sldId id="259" r:id="rId6"/>
    <p:sldId id="260" r:id="rId7"/>
    <p:sldId id="263" r:id="rId8"/>
    <p:sldId id="265" r:id="rId9"/>
    <p:sldId id="267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005FB5"/>
    <a:srgbClr val="1B00FE"/>
    <a:srgbClr val="FFFFFF"/>
    <a:srgbClr val="00A7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693" autoAdjust="0"/>
    <p:restoredTop sz="86380" autoAdjust="0"/>
  </p:normalViewPr>
  <p:slideViewPr>
    <p:cSldViewPr>
      <p:cViewPr>
        <p:scale>
          <a:sx n="68" d="100"/>
          <a:sy n="68" d="100"/>
        </p:scale>
        <p:origin x="-163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C0F1145-21E2-418F-831B-D73017A4FB64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64C04-7ED6-4C1E-8156-8E6FCB06F0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2F852-D830-4B2B-980A-B050D90007A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C1BAF-F07A-4874-B581-20FE1B8A2F2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88457-D3DA-47B7-B115-15DDA7E8B6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F04D6-5D8C-4555-B3CC-E7CCD6EA770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3FD12-6768-4AE0-B92B-0613264A670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8CC8A-6EBF-40EC-B22C-FF7FC5E9D38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72449-1273-4278-B6BE-FEA2D39F3F6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0B9E3-3222-4624-9078-E6BAF53EAA4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D52E0-F141-4290-81AE-091B6159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BF0C4-542B-4365-919E-7D502DCFD8F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8B4F05B-5379-4709-A724-C39FC57A7CA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 bright="-3000" contrast="-18000"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7318397" cy="3857629"/>
          </a:xfrm>
        </p:spPr>
        <p:txBody>
          <a:bodyPr/>
          <a:lstStyle/>
          <a:p>
            <a:r>
              <a:rPr lang="en-IN" sz="8800" dirty="0" smtClean="0">
                <a:latin typeface="Jokerman" pitchFamily="82" charset="0"/>
              </a:rPr>
              <a:t>WELCOME</a:t>
            </a:r>
            <a:endParaRPr lang="en-IN" sz="8800" dirty="0">
              <a:latin typeface="Jokerm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2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23850" y="1142984"/>
            <a:ext cx="7462860" cy="1214446"/>
          </a:xfrm>
        </p:spPr>
        <p:txBody>
          <a:bodyPr/>
          <a:lstStyle/>
          <a:p>
            <a:pPr algn="l"/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LAUNDRY MANAGEMENT</a:t>
            </a:r>
            <a:b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</a:b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SYSTEM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497266"/>
            <a:ext cx="3527425" cy="503238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  <a:latin typeface="Calisto MT" pitchFamily="18" charset="0"/>
              </a:rPr>
              <a:t>BY: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Calisto MT" pitchFamily="18" charset="0"/>
              </a:rPr>
              <a:t>Roshini</a:t>
            </a:r>
            <a:endParaRPr lang="en-IN" dirty="0" smtClean="0">
              <a:solidFill>
                <a:schemeClr val="bg1"/>
              </a:solidFill>
              <a:latin typeface="Calisto MT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Calisto MT" pitchFamily="18" charset="0"/>
              </a:rPr>
              <a:t>Nitya</a:t>
            </a:r>
            <a:endParaRPr lang="en-IN" dirty="0" smtClean="0">
              <a:solidFill>
                <a:schemeClr val="bg1"/>
              </a:solidFill>
              <a:latin typeface="Calisto MT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Calisto MT" pitchFamily="18" charset="0"/>
              </a:rPr>
              <a:t>Snehaja</a:t>
            </a:r>
            <a:endParaRPr lang="en-IN" dirty="0" smtClean="0">
              <a:solidFill>
                <a:schemeClr val="bg1"/>
              </a:solidFill>
              <a:latin typeface="Calisto MT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Calisto MT" pitchFamily="18" charset="0"/>
              </a:rPr>
              <a:t>Vasantha</a:t>
            </a:r>
            <a:endParaRPr lang="en-IN" dirty="0" smtClean="0">
              <a:solidFill>
                <a:schemeClr val="bg1"/>
              </a:solidFill>
              <a:latin typeface="Calisto MT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Calisto MT" pitchFamily="18" charset="0"/>
              </a:rPr>
              <a:t>Nandana</a:t>
            </a:r>
            <a:endParaRPr lang="uk-UA" dirty="0">
              <a:solidFill>
                <a:schemeClr val="bg1"/>
              </a:solidFill>
              <a:latin typeface="Bell Gothic Std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5616575" cy="649288"/>
          </a:xfrm>
        </p:spPr>
        <p:txBody>
          <a:bodyPr/>
          <a:lstStyle/>
          <a:p>
            <a:pPr algn="l"/>
            <a:r>
              <a:rPr lang="en-IN" sz="4000" dirty="0" smtClean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TITLE:DRIP N DRY</a:t>
            </a:r>
            <a:endParaRPr lang="uk-UA" sz="4000" dirty="0">
              <a:solidFill>
                <a:schemeClr val="tx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6840538" cy="5327650"/>
          </a:xfrm>
        </p:spPr>
        <p:txBody>
          <a:bodyPr/>
          <a:lstStyle/>
          <a:p>
            <a:pPr lvl="8">
              <a:lnSpc>
                <a:spcPct val="80000"/>
              </a:lnSpc>
              <a:buNone/>
            </a:pPr>
            <a:endParaRPr lang="en-US" altLang="ko-KR" sz="1600" dirty="0">
              <a:solidFill>
                <a:schemeClr val="bg1"/>
              </a:solidFill>
              <a:latin typeface="Bell Gothic Std Black" pitchFamily="34" charset="0"/>
              <a:ea typeface="굴림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    Our project  is the web application which allows people to order for laundry services online.</a:t>
            </a: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chemeClr val="bg1"/>
              </a:solidFill>
              <a:latin typeface="Comic Sans MS" pitchFamily="66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User just order ,we </a:t>
            </a:r>
            <a:r>
              <a:rPr lang="en-US" altLang="ko-KR" sz="2400" dirty="0" err="1" smtClean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pickup,we</a:t>
            </a:r>
            <a:r>
              <a:rPr lang="en-US" altLang="ko-KR" sz="2400" dirty="0" smtClean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clean,we</a:t>
            </a:r>
            <a:endParaRPr lang="en-US" altLang="ko-KR" sz="2400" dirty="0" smtClean="0">
              <a:solidFill>
                <a:schemeClr val="bg1"/>
              </a:solidFill>
              <a:latin typeface="Comic Sans MS" pitchFamily="66" charset="0"/>
              <a:ea typeface="굴림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     deliver. </a:t>
            </a: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chemeClr val="bg1"/>
              </a:solidFill>
              <a:latin typeface="Comic Sans MS" pitchFamily="66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It is efficient and time saving than manual laundry.</a:t>
            </a:r>
          </a:p>
          <a:p>
            <a:pPr>
              <a:lnSpc>
                <a:spcPct val="80000"/>
              </a:lnSpc>
            </a:pPr>
            <a:endParaRPr lang="en-US" altLang="ko-KR" sz="2400" dirty="0" smtClean="0">
              <a:solidFill>
                <a:schemeClr val="bg1"/>
              </a:solidFill>
              <a:latin typeface="Comic Sans MS" pitchFamily="66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It has different types of  user friendly services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Comic Sans MS" pitchFamily="66" charset="0"/>
                <a:ea typeface="굴림" charset="-127"/>
              </a:rPr>
              <a:t>    and facilitates easy approach.</a:t>
            </a: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chemeClr val="bg1"/>
              </a:solidFill>
              <a:latin typeface="Comic Sans MS" pitchFamily="66" charset="0"/>
              <a:ea typeface="굴림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ko-KR" sz="2400" dirty="0" smtClean="0">
              <a:solidFill>
                <a:schemeClr val="bg1"/>
              </a:solidFill>
              <a:latin typeface="Comic Sans MS" pitchFamily="66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stretch>
            <a:fillRect l="-3000" t="1000" r="-1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74638"/>
            <a:ext cx="8258205" cy="1143000"/>
          </a:xfrm>
        </p:spPr>
        <p:txBody>
          <a:bodyPr/>
          <a:lstStyle/>
          <a:p>
            <a:pPr algn="l"/>
            <a:r>
              <a:rPr lang="en-US" dirty="0" smtClean="0">
                <a:latin typeface="Arial Rounded MT Bold" pitchFamily="34" charset="0"/>
              </a:rPr>
              <a:t>Modules</a:t>
            </a:r>
            <a:r>
              <a:rPr lang="en-US" dirty="0" smtClean="0">
                <a:latin typeface="Algerian" pitchFamily="82" charset="0"/>
              </a:rPr>
              <a:t> :</a:t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28670"/>
            <a:ext cx="6778625" cy="5197493"/>
          </a:xfrm>
        </p:spPr>
        <p:txBody>
          <a:bodyPr/>
          <a:lstStyle/>
          <a:p>
            <a:r>
              <a:rPr lang="en-US" sz="2400" dirty="0" smtClean="0">
                <a:latin typeface="Comic Sans MS" pitchFamily="66" charset="0"/>
              </a:rPr>
              <a:t>Our project consists of following modules:</a:t>
            </a:r>
          </a:p>
          <a:p>
            <a:pPr marL="457200" indent="-457200">
              <a:buNone/>
            </a:pPr>
            <a:r>
              <a:rPr lang="en-US" dirty="0" smtClean="0">
                <a:latin typeface="Comic Sans MS" pitchFamily="66" charset="0"/>
              </a:rPr>
              <a:t>1.REGISTRATION</a:t>
            </a:r>
          </a:p>
          <a:p>
            <a:pPr marL="457200" indent="-457200">
              <a:buNone/>
            </a:pPr>
            <a:r>
              <a:rPr lang="en-US" dirty="0" smtClean="0">
                <a:latin typeface="Comic Sans MS" pitchFamily="66" charset="0"/>
              </a:rPr>
              <a:t>2.LOGIN/LOGOUT</a:t>
            </a:r>
          </a:p>
          <a:p>
            <a:pPr marL="457200" indent="-457200">
              <a:buNone/>
            </a:pPr>
            <a:r>
              <a:rPr lang="en-US" dirty="0" smtClean="0">
                <a:latin typeface="Comic Sans MS" pitchFamily="66" charset="0"/>
              </a:rPr>
              <a:t>3.PRICING DETAILS</a:t>
            </a:r>
          </a:p>
          <a:p>
            <a:pPr marL="457200" indent="-457200">
              <a:buNone/>
            </a:pPr>
            <a:r>
              <a:rPr lang="en-US" dirty="0" smtClean="0">
                <a:latin typeface="Comic Sans MS" pitchFamily="66" charset="0"/>
              </a:rPr>
              <a:t>4.WASHING DETAILS</a:t>
            </a:r>
          </a:p>
          <a:p>
            <a:pPr marL="457200" indent="-457200">
              <a:buNone/>
            </a:pPr>
            <a:r>
              <a:rPr lang="en-US" dirty="0" smtClean="0">
                <a:latin typeface="Comic Sans MS" pitchFamily="66" charset="0"/>
              </a:rPr>
              <a:t>5.ORDER</a:t>
            </a:r>
          </a:p>
          <a:p>
            <a:pPr marL="457200" indent="-457200">
              <a:buNone/>
            </a:pPr>
            <a:r>
              <a:rPr lang="en-US" dirty="0" smtClean="0">
                <a:latin typeface="Comic Sans MS" pitchFamily="66" charset="0"/>
              </a:rPr>
              <a:t>6.ADMIN APPROVAL</a:t>
            </a:r>
          </a:p>
          <a:p>
            <a:pPr marL="457200" indent="-457200">
              <a:buNone/>
            </a:pPr>
            <a:r>
              <a:rPr lang="en-US" dirty="0" smtClean="0">
                <a:latin typeface="Comic Sans MS" pitchFamily="66" charset="0"/>
              </a:rPr>
              <a:t>7.RECEIPT</a:t>
            </a:r>
          </a:p>
          <a:p>
            <a:pPr marL="457200" indent="-457200">
              <a:buNone/>
            </a:pPr>
            <a:r>
              <a:rPr lang="en-US" dirty="0" smtClean="0">
                <a:latin typeface="Comic Sans MS" pitchFamily="66" charset="0"/>
              </a:rPr>
              <a:t>8.DELIVERY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71000"/>
            <a:lum/>
          </a:blip>
          <a:srcRect/>
          <a:stretch>
            <a:fillRect l="-1000" t="-1000" r="-2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1" cy="1143000"/>
          </a:xfrm>
        </p:spPr>
        <p:txBody>
          <a:bodyPr/>
          <a:lstStyle/>
          <a:p>
            <a:r>
              <a:rPr lang="en-IN" dirty="0" smtClean="0">
                <a:latin typeface="Bernard MT Condensed" pitchFamily="18" charset="0"/>
              </a:rPr>
              <a:t>TECHNOLOGIES:</a:t>
            </a:r>
            <a:endParaRPr lang="en-IN" dirty="0"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5" y="1600200"/>
            <a:ext cx="6786609" cy="4525963"/>
          </a:xfrm>
        </p:spPr>
        <p:txBody>
          <a:bodyPr/>
          <a:lstStyle/>
          <a:p>
            <a:r>
              <a:rPr lang="en-IN" dirty="0" smtClean="0">
                <a:latin typeface="Felix Titling" pitchFamily="82" charset="0"/>
              </a:rPr>
              <a:t>PYTHON</a:t>
            </a:r>
          </a:p>
          <a:p>
            <a:r>
              <a:rPr lang="en-IN" dirty="0" smtClean="0">
                <a:latin typeface="Felix Titling" pitchFamily="82" charset="0"/>
              </a:rPr>
              <a:t>DJANGO</a:t>
            </a:r>
          </a:p>
          <a:p>
            <a:r>
              <a:rPr lang="en-IN" dirty="0" smtClean="0">
                <a:latin typeface="Felix Titling" pitchFamily="82" charset="0"/>
              </a:rPr>
              <a:t>HTML</a:t>
            </a:r>
          </a:p>
          <a:p>
            <a:r>
              <a:rPr lang="en-IN" dirty="0" smtClean="0">
                <a:latin typeface="Felix Titling" pitchFamily="82" charset="0"/>
              </a:rPr>
              <a:t>CSS</a:t>
            </a:r>
          </a:p>
          <a:p>
            <a:r>
              <a:rPr lang="en-IN" dirty="0" smtClean="0">
                <a:latin typeface="Felix Titling" pitchFamily="82" charset="0"/>
              </a:rPr>
              <a:t>BOOTSTRAP</a:t>
            </a:r>
          </a:p>
          <a:p>
            <a:r>
              <a:rPr lang="en-IN" dirty="0" smtClean="0">
                <a:latin typeface="Felix Titling" pitchFamily="82" charset="0"/>
              </a:rPr>
              <a:t>JAVASCRIPT</a:t>
            </a:r>
          </a:p>
          <a:p>
            <a:r>
              <a:rPr lang="en-IN" dirty="0" smtClean="0">
                <a:latin typeface="Felix Titling" pitchFamily="82" charset="0"/>
              </a:rPr>
              <a:t>MYSQL</a:t>
            </a:r>
          </a:p>
          <a:p>
            <a:endParaRPr lang="en-IN" dirty="0">
              <a:latin typeface="Felix Titling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6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3" y="785794"/>
            <a:ext cx="7758138" cy="4714908"/>
          </a:xfrm>
        </p:spPr>
        <p:txBody>
          <a:bodyPr/>
          <a:lstStyle/>
          <a:p>
            <a:r>
              <a:rPr lang="en-IN" sz="9600" b="1" dirty="0" smtClean="0">
                <a:latin typeface="Comic Sans MS" pitchFamily="66" charset="0"/>
              </a:rPr>
              <a:t>DEMO</a:t>
            </a:r>
            <a:endParaRPr lang="en-IN" sz="9600" b="1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501221" cy="1511288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QUESTIONS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642918"/>
            <a:ext cx="6707187" cy="5011750"/>
          </a:xfrm>
        </p:spPr>
        <p:txBody>
          <a:bodyPr/>
          <a:lstStyle/>
          <a:p>
            <a:r>
              <a:rPr lang="en-IN" sz="6000" dirty="0" smtClean="0">
                <a:latin typeface="High Tower Text" pitchFamily="18" charset="0"/>
              </a:rPr>
              <a:t>THANK YOU</a:t>
            </a:r>
            <a:endParaRPr lang="en-IN" sz="6000" dirty="0">
              <a:latin typeface="High Tower Text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89</TotalTime>
  <Words>97</Words>
  <Application>Microsoft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template</vt:lpstr>
      <vt:lpstr>Custom Design</vt:lpstr>
      <vt:lpstr>WELCOME</vt:lpstr>
      <vt:lpstr>LAUNDRY MANAGEMENT SYSTEM</vt:lpstr>
      <vt:lpstr>TITLE:DRIP N DRY</vt:lpstr>
      <vt:lpstr>Modules : </vt:lpstr>
      <vt:lpstr>TECHNOLOGIES:</vt:lpstr>
      <vt:lpstr>DEMO</vt:lpstr>
      <vt:lpstr>QUESTIONS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MANAGEMENT SYSTEM</dc:title>
  <dc:creator>Microsoft</dc:creator>
  <cp:lastModifiedBy>Microsoft</cp:lastModifiedBy>
  <cp:revision>13</cp:revision>
  <dcterms:created xsi:type="dcterms:W3CDTF">2019-05-12T05:50:13Z</dcterms:created>
  <dcterms:modified xsi:type="dcterms:W3CDTF">2019-05-12T07:39:19Z</dcterms:modified>
</cp:coreProperties>
</file>