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5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  <p:sp>
        <p:nvSpPr>
          <p:cNvPr id="28" name="Fußzeilenplatzhalt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1EF76F3-E249-4772-8A92-C13182A3944A}" type="datetimeFigureOut">
              <a:rPr lang="de-DE" smtClean="0"/>
              <a:t>04.12.2020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8052BED-83A9-4483-9D1B-4C1586EC624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Stromchiffrierung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640" y="5229200"/>
            <a:ext cx="6400800" cy="1752600"/>
          </a:xfrm>
        </p:spPr>
        <p:txBody>
          <a:bodyPr>
            <a:normAutofit/>
          </a:bodyPr>
          <a:lstStyle/>
          <a:p>
            <a:r>
              <a:rPr lang="de-DE" sz="2400" dirty="0" smtClean="0"/>
              <a:t>Von </a:t>
            </a:r>
            <a:r>
              <a:rPr lang="de-DE" sz="2400" dirty="0" err="1" smtClean="0"/>
              <a:t>Furkan</a:t>
            </a:r>
            <a:r>
              <a:rPr lang="de-DE" sz="2400" dirty="0" smtClean="0"/>
              <a:t> Cetinkaya und Robin Vogel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788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smtClean="0"/>
              <a:t>Allgemeines zur Stromchiffre</a:t>
            </a:r>
          </a:p>
          <a:p>
            <a:pPr lvl="1"/>
            <a:r>
              <a:rPr lang="de-DE" dirty="0" smtClean="0"/>
              <a:t>Vorüberlegungen</a:t>
            </a:r>
          </a:p>
          <a:p>
            <a:pPr lvl="1"/>
            <a:r>
              <a:rPr lang="de-DE" dirty="0" smtClean="0"/>
              <a:t>Bestandteile der Stromchiffre</a:t>
            </a:r>
          </a:p>
          <a:p>
            <a:pPr lvl="1"/>
            <a:r>
              <a:rPr lang="de-DE" dirty="0" smtClean="0"/>
              <a:t>Fehlerquellen</a:t>
            </a:r>
          </a:p>
          <a:p>
            <a:pPr lvl="1"/>
            <a:r>
              <a:rPr lang="de-DE" dirty="0" smtClean="0"/>
              <a:t>Vorführung / Simulation </a:t>
            </a:r>
          </a:p>
          <a:p>
            <a:pPr lvl="1"/>
            <a:r>
              <a:rPr lang="de-DE" dirty="0" smtClean="0"/>
              <a:t>Fazit</a:t>
            </a:r>
          </a:p>
          <a:p>
            <a:pPr marL="411480" lvl="1" indent="0">
              <a:buNone/>
            </a:pPr>
            <a:endParaRPr lang="de-DE" dirty="0" smtClean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6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 zur Stromchiffrierung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Symmetrische Verschlüsselung</a:t>
            </a:r>
          </a:p>
          <a:p>
            <a:r>
              <a:rPr lang="de-DE" dirty="0" smtClean="0"/>
              <a:t>Jedes Bit wird einzeln verschlüsselt</a:t>
            </a:r>
          </a:p>
          <a:p>
            <a:r>
              <a:rPr lang="de-DE" dirty="0" smtClean="0"/>
              <a:t>Generierter Schlüssel -&gt; „Schlüsselstrom“</a:t>
            </a:r>
          </a:p>
          <a:p>
            <a:endParaRPr lang="de-DE" dirty="0" smtClean="0"/>
          </a:p>
          <a:p>
            <a:r>
              <a:rPr lang="de-DE" dirty="0" smtClean="0"/>
              <a:t>Geheimtext entsteht durch Verschlüsselung von Klartext und „</a:t>
            </a:r>
            <a:r>
              <a:rPr lang="de-DE" dirty="0" err="1" smtClean="0"/>
              <a:t>Schlüsseltrom</a:t>
            </a:r>
            <a:r>
              <a:rPr lang="de-DE" dirty="0" smtClean="0"/>
              <a:t>“ mittels XOR-Verknüpfung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19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 zur Stromchiffrierung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71201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Allgemeines zur Stromchiffrierung</a:t>
            </a:r>
            <a:endParaRPr lang="de-DE" dirty="0"/>
          </a:p>
        </p:txBody>
      </p:sp>
      <p:pic>
        <p:nvPicPr>
          <p:cNvPr id="11" name="Inhaltsplatzhalter 1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808" y="2420888"/>
            <a:ext cx="3454400" cy="1181100"/>
          </a:xfrm>
          <a:prstGeom prst="rect">
            <a:avLst/>
          </a:prstGeom>
        </p:spPr>
      </p:pic>
      <p:pic>
        <p:nvPicPr>
          <p:cNvPr id="12" name="Grafik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009900" y="4293096"/>
            <a:ext cx="3124200" cy="12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Vorüberlegung</a:t>
            </a:r>
            <a:endParaRPr lang="de-DE" dirty="0"/>
          </a:p>
        </p:txBody>
      </p:sp>
      <p:pic>
        <p:nvPicPr>
          <p:cNvPr id="4" name="Inhaltsplatzhalter 3" descr="C:\Users\ADMINI~1\AppData\Local\Temp\My First Board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787904" cy="4403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2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Vorüberlegung</a:t>
            </a:r>
            <a:endParaRPr lang="de-DE" dirty="0"/>
          </a:p>
        </p:txBody>
      </p:sp>
      <p:pic>
        <p:nvPicPr>
          <p:cNvPr id="5" name="Inhaltsplatzhalter 4" descr="C:\Users\Administrator\Downloads\Blockdiagram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76872"/>
            <a:ext cx="6693933" cy="3755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Vorführung / Simulation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185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Fehlerquellen</a:t>
            </a:r>
          </a:p>
          <a:p>
            <a:pPr lvl="1"/>
            <a:r>
              <a:rPr lang="de-DE" dirty="0" smtClean="0"/>
              <a:t>Verzögerung von drei Taktzyklen</a:t>
            </a:r>
            <a:endParaRPr lang="de-DE" dirty="0"/>
          </a:p>
          <a:p>
            <a:pPr lvl="1"/>
            <a:r>
              <a:rPr lang="de-DE" dirty="0"/>
              <a:t>Keine </a:t>
            </a:r>
            <a:r>
              <a:rPr lang="de-DE" dirty="0" smtClean="0"/>
              <a:t>Parallelität möglich gewesen</a:t>
            </a:r>
          </a:p>
          <a:p>
            <a:pPr lvl="1"/>
            <a:endParaRPr lang="de-DE" dirty="0"/>
          </a:p>
          <a:p>
            <a:r>
              <a:rPr lang="de-DE" dirty="0" smtClean="0"/>
              <a:t>Studienarbeit</a:t>
            </a:r>
          </a:p>
          <a:p>
            <a:pPr lvl="1"/>
            <a:r>
              <a:rPr lang="de-DE" dirty="0" smtClean="0"/>
              <a:t>Verschlüsselung mit parallelen Prozessen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073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74</Words>
  <Application>Microsoft Office PowerPoint</Application>
  <PresentationFormat>Bildschirmpräsentation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Rhea</vt:lpstr>
      <vt:lpstr>Stromchiffrierung</vt:lpstr>
      <vt:lpstr>Inhalt</vt:lpstr>
      <vt:lpstr>Allgemeines zur Stromchiffrierung</vt:lpstr>
      <vt:lpstr>Allgemeines zur Stromchiffrierung</vt:lpstr>
      <vt:lpstr>Allgemeines zur Stromchiffrierung</vt:lpstr>
      <vt:lpstr>Vorüberlegung</vt:lpstr>
      <vt:lpstr>Vorüberlegung</vt:lpstr>
      <vt:lpstr>Vorführung / Simulation</vt:lpstr>
      <vt:lpstr>Fazit</vt:lpstr>
    </vt:vector>
  </TitlesOfParts>
  <Company>Thales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Stromchiffrierung</dc:title>
  <dc:creator>Administrator</dc:creator>
  <cp:lastModifiedBy>Administrator</cp:lastModifiedBy>
  <cp:revision>6</cp:revision>
  <dcterms:created xsi:type="dcterms:W3CDTF">2020-12-04T15:40:28Z</dcterms:created>
  <dcterms:modified xsi:type="dcterms:W3CDTF">2020-12-05T11:43:54Z</dcterms:modified>
</cp:coreProperties>
</file>