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5"/>
  </p:notesMasterIdLst>
  <p:sldIdLst>
    <p:sldId id="256" r:id="rId5"/>
    <p:sldId id="275" r:id="rId6"/>
    <p:sldId id="274" r:id="rId7"/>
    <p:sldId id="271" r:id="rId8"/>
    <p:sldId id="257" r:id="rId9"/>
    <p:sldId id="258" r:id="rId10"/>
    <p:sldId id="259" r:id="rId11"/>
    <p:sldId id="263" r:id="rId12"/>
    <p:sldId id="264" r:id="rId13"/>
    <p:sldId id="265" r:id="rId14"/>
    <p:sldId id="260" r:id="rId15"/>
    <p:sldId id="266" r:id="rId16"/>
    <p:sldId id="272" r:id="rId17"/>
    <p:sldId id="261" r:id="rId18"/>
    <p:sldId id="262" r:id="rId19"/>
    <p:sldId id="273" r:id="rId20"/>
    <p:sldId id="267" r:id="rId21"/>
    <p:sldId id="269" r:id="rId22"/>
    <p:sldId id="26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0F817-1FE0-4742-85F5-C8ADFA4BE9B5}" v="385" dt="2022-09-15T03:58:59.373"/>
    <p1510:client id="{F899EEB8-980F-4B68-B511-1F98129C51F4}" v="3047" dt="2022-09-15T15:18:0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66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niel Skriba" userId="2fbddc5d-4953-4cbb-9f6e-36393a123619" providerId="ADAL" clId="{0100F817-1FE0-4742-85F5-C8ADFA4BE9B5}"/>
    <pc:docChg chg="undo custSel addSld delSld modSld modMainMaster">
      <pc:chgData name="Dániel Skriba" userId="2fbddc5d-4953-4cbb-9f6e-36393a123619" providerId="ADAL" clId="{0100F817-1FE0-4742-85F5-C8ADFA4BE9B5}" dt="2022-09-15T03:58:59.373" v="1029" actId="20577"/>
      <pc:docMkLst>
        <pc:docMk/>
      </pc:docMkLst>
      <pc:sldChg chg="modSp mod">
        <pc:chgData name="Dániel Skriba" userId="2fbddc5d-4953-4cbb-9f6e-36393a123619" providerId="ADAL" clId="{0100F817-1FE0-4742-85F5-C8ADFA4BE9B5}" dt="2022-09-13T17:46:25.476" v="6" actId="20577"/>
        <pc:sldMkLst>
          <pc:docMk/>
          <pc:sldMk cId="3101000525" sldId="256"/>
        </pc:sldMkLst>
        <pc:spChg chg="mod">
          <ac:chgData name="Dániel Skriba" userId="2fbddc5d-4953-4cbb-9f6e-36393a123619" providerId="ADAL" clId="{0100F817-1FE0-4742-85F5-C8ADFA4BE9B5}" dt="2022-09-13T17:46:25.476" v="6" actId="20577"/>
          <ac:spMkLst>
            <pc:docMk/>
            <pc:sldMk cId="3101000525" sldId="256"/>
            <ac:spMk id="3" creationId="{AF7142F9-8D6F-B75F-0CCB-FAD5870EA7A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101000525" sldId="256"/>
            <ac:spMk id="4" creationId="{E7C270C5-9149-09CC-3FB2-285B51A53CA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101000525" sldId="256"/>
            <ac:spMk id="5" creationId="{EC8D0BD5-7F31-7F57-9C79-D0C671E8832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101000525" sldId="256"/>
            <ac:spMk id="6" creationId="{285CFBD6-EB53-4EE2-C93F-45AC9EFA2D66}"/>
          </ac:spMkLst>
        </pc:spChg>
      </pc:sldChg>
      <pc:sldChg chg="new del">
        <pc:chgData name="Dániel Skriba" userId="2fbddc5d-4953-4cbb-9f6e-36393a123619" providerId="ADAL" clId="{0100F817-1FE0-4742-85F5-C8ADFA4BE9B5}" dt="2022-09-13T17:46:55.201" v="11" actId="47"/>
        <pc:sldMkLst>
          <pc:docMk/>
          <pc:sldMk cId="3907772231" sldId="257"/>
        </pc:sldMkLst>
      </pc:sldChg>
      <pc:sldChg chg="addSp modSp new mod">
        <pc:chgData name="Dániel Skriba" userId="2fbddc5d-4953-4cbb-9f6e-36393a123619" providerId="ADAL" clId="{0100F817-1FE0-4742-85F5-C8ADFA4BE9B5}" dt="2022-09-13T17:58:59.532" v="517" actId="20577"/>
        <pc:sldMkLst>
          <pc:docMk/>
          <pc:sldMk cId="3921286403" sldId="257"/>
        </pc:sldMkLst>
        <pc:spChg chg="mod">
          <ac:chgData name="Dániel Skriba" userId="2fbddc5d-4953-4cbb-9f6e-36393a123619" providerId="ADAL" clId="{0100F817-1FE0-4742-85F5-C8ADFA4BE9B5}" dt="2022-09-13T17:55:00.376" v="503"/>
          <ac:spMkLst>
            <pc:docMk/>
            <pc:sldMk cId="3921286403" sldId="257"/>
            <ac:spMk id="3" creationId="{D77D0217-0651-2679-8F7D-6D44DBD2908A}"/>
          </ac:spMkLst>
        </pc:spChg>
        <pc:spChg chg="mod">
          <ac:chgData name="Dániel Skriba" userId="2fbddc5d-4953-4cbb-9f6e-36393a123619" providerId="ADAL" clId="{0100F817-1FE0-4742-85F5-C8ADFA4BE9B5}" dt="2022-09-13T17:58:59.532" v="517" actId="20577"/>
          <ac:spMkLst>
            <pc:docMk/>
            <pc:sldMk cId="3921286403" sldId="257"/>
            <ac:spMk id="5" creationId="{0626FCD9-1D8C-4FE0-56FF-751C2EF45502}"/>
          </ac:spMkLst>
        </pc:spChg>
        <pc:picChg chg="add mod">
          <ac:chgData name="Dániel Skriba" userId="2fbddc5d-4953-4cbb-9f6e-36393a123619" providerId="ADAL" clId="{0100F817-1FE0-4742-85F5-C8ADFA4BE9B5}" dt="2022-09-13T17:56:08.884" v="507" actId="1076"/>
          <ac:picMkLst>
            <pc:docMk/>
            <pc:sldMk cId="3921286403" sldId="257"/>
            <ac:picMk id="8" creationId="{FCDDCD70-D518-E17F-D16B-52D40BADB9C3}"/>
          </ac:picMkLst>
        </pc:picChg>
        <pc:picChg chg="add mod">
          <ac:chgData name="Dániel Skriba" userId="2fbddc5d-4953-4cbb-9f6e-36393a123619" providerId="ADAL" clId="{0100F817-1FE0-4742-85F5-C8ADFA4BE9B5}" dt="2022-09-13T17:56:50.898" v="511" actId="1076"/>
          <ac:picMkLst>
            <pc:docMk/>
            <pc:sldMk cId="3921286403" sldId="257"/>
            <ac:picMk id="10" creationId="{7AED7598-42E5-3CD6-ED39-6E21076B9E8E}"/>
          </ac:picMkLst>
        </pc:picChg>
      </pc:sldChg>
      <pc:sldChg chg="modSp new">
        <pc:chgData name="Dániel Skriba" userId="2fbddc5d-4953-4cbb-9f6e-36393a123619" providerId="ADAL" clId="{0100F817-1FE0-4742-85F5-C8ADFA4BE9B5}" dt="2022-09-15T03:51:43.386" v="746" actId="20577"/>
        <pc:sldMkLst>
          <pc:docMk/>
          <pc:sldMk cId="1478863383" sldId="258"/>
        </pc:sldMkLst>
        <pc:spChg chg="mod">
          <ac:chgData name="Dániel Skriba" userId="2fbddc5d-4953-4cbb-9f6e-36393a123619" providerId="ADAL" clId="{0100F817-1FE0-4742-85F5-C8ADFA4BE9B5}" dt="2022-09-15T03:51:43.386" v="746" actId="20577"/>
          <ac:spMkLst>
            <pc:docMk/>
            <pc:sldMk cId="1478863383" sldId="258"/>
            <ac:spMk id="3" creationId="{E7256792-CA78-DBCA-FCE5-A800E10E254C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4255915579" sldId="258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55915579" sldId="258"/>
            <ac:spMk id="6" creationId="{F3D77E1D-D82F-709D-80A9-141918F25E71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55915579" sldId="258"/>
            <ac:spMk id="7" creationId="{1790F64A-5FE7-35D5-C6CE-3DAEAF91B7E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55915579" sldId="258"/>
            <ac:spMk id="8" creationId="{B62C0C30-5829-443C-4604-2A7665DA54A5}"/>
          </ac:spMkLst>
        </pc:spChg>
      </pc:sldChg>
      <pc:sldChg chg="modSp new mod">
        <pc:chgData name="Dániel Skriba" userId="2fbddc5d-4953-4cbb-9f6e-36393a123619" providerId="ADAL" clId="{0100F817-1FE0-4742-85F5-C8ADFA4BE9B5}" dt="2022-09-15T03:58:15.651" v="1011" actId="20577"/>
        <pc:sldMkLst>
          <pc:docMk/>
          <pc:sldMk cId="1501516803" sldId="259"/>
        </pc:sldMkLst>
        <pc:spChg chg="mod">
          <ac:chgData name="Dániel Skriba" userId="2fbddc5d-4953-4cbb-9f6e-36393a123619" providerId="ADAL" clId="{0100F817-1FE0-4742-85F5-C8ADFA4BE9B5}" dt="2022-09-15T03:55:17.401" v="771" actId="20577"/>
          <ac:spMkLst>
            <pc:docMk/>
            <pc:sldMk cId="1501516803" sldId="259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15.651" v="1011" actId="20577"/>
          <ac:spMkLst>
            <pc:docMk/>
            <pc:sldMk cId="1501516803" sldId="259"/>
            <ac:spMk id="3" creationId="{B6E15D28-E739-8D11-7E27-9BEF69088E1B}"/>
          </ac:spMkLst>
        </pc:spChg>
      </pc:sldChg>
      <pc:sldChg chg="modSp del mod">
        <pc:chgData name="Dániel Skriba" userId="2fbddc5d-4953-4cbb-9f6e-36393a123619" providerId="ADAL" clId="{0100F817-1FE0-4742-85F5-C8ADFA4BE9B5}" dt="2022-09-13T17:46:44.683" v="9" actId="47"/>
        <pc:sldMkLst>
          <pc:docMk/>
          <pc:sldMk cId="4281080233" sldId="259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2" creationId="{169A1011-2EA3-877B-563F-B7F52EE3E359}"/>
          </ac:spMkLst>
        </pc:spChg>
        <pc:spChg chg="mod">
          <ac:chgData name="Dániel Skriba" userId="2fbddc5d-4953-4cbb-9f6e-36393a123619" providerId="ADAL" clId="{0100F817-1FE0-4742-85F5-C8ADFA4BE9B5}" dt="2022-09-13T17:46:19.008" v="2" actId="27636"/>
          <ac:spMkLst>
            <pc:docMk/>
            <pc:sldMk cId="4281080233" sldId="259"/>
            <ac:spMk id="3" creationId="{C11E5AFA-238C-6518-A942-F2A7A2E546C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4" creationId="{EA93E144-1E73-0A15-722C-B8DDB4BDD8AB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8" creationId="{57581EA2-4BD8-7960-0773-10014F5602B9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9" creationId="{174BF70F-5D0B-CDB8-1DC2-474CF014580B}"/>
          </ac:spMkLst>
        </pc:spChg>
      </pc:sldChg>
      <pc:sldChg chg="modSp add mod">
        <pc:chgData name="Dániel Skriba" userId="2fbddc5d-4953-4cbb-9f6e-36393a123619" providerId="ADAL" clId="{0100F817-1FE0-4742-85F5-C8ADFA4BE9B5}" dt="2022-09-15T03:58:41.937" v="1019" actId="20577"/>
        <pc:sldMkLst>
          <pc:docMk/>
          <pc:sldMk cId="1096388339" sldId="260"/>
        </pc:sldMkLst>
        <pc:spChg chg="mod">
          <ac:chgData name="Dániel Skriba" userId="2fbddc5d-4953-4cbb-9f6e-36393a123619" providerId="ADAL" clId="{0100F817-1FE0-4742-85F5-C8ADFA4BE9B5}" dt="2022-09-15T03:58:35.632" v="1016" actId="20577"/>
          <ac:spMkLst>
            <pc:docMk/>
            <pc:sldMk cId="1096388339" sldId="260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41.937" v="1019" actId="20577"/>
          <ac:spMkLst>
            <pc:docMk/>
            <pc:sldMk cId="1096388339" sldId="260"/>
            <ac:spMk id="3" creationId="{B6E15D28-E739-8D11-7E27-9BEF69088E1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2390782620" sldId="260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2" creationId="{FFC61B3D-2E76-4B80-4BE0-1A6D338C1C4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3" creationId="{116E6E95-87E7-19F1-7B27-91EFB824713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4" creationId="{C8F55844-42E9-3CE9-E06D-185C9533D80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11" creationId="{3E056911-60CD-7A2A-62A6-73555BDDDE2F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304776582" sldId="261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2" creationId="{29B177EF-67AD-EE0B-2747-A74BFAC6DB92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3" creationId="{893B6023-0D67-E324-7958-10BE74FD287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4" creationId="{EBA498FB-041E-19D1-1009-7050E895FF3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6" creationId="{CC6D402A-94F1-90C1-E9F2-90A37F5CAA3B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7" creationId="{B26C6E0E-9218-C33A-162D-C011111D4569}"/>
          </ac:spMkLst>
        </pc:spChg>
      </pc:sldChg>
      <pc:sldChg chg="modSp add mod">
        <pc:chgData name="Dániel Skriba" userId="2fbddc5d-4953-4cbb-9f6e-36393a123619" providerId="ADAL" clId="{0100F817-1FE0-4742-85F5-C8ADFA4BE9B5}" dt="2022-09-15T03:58:50.983" v="1024" actId="20577"/>
        <pc:sldMkLst>
          <pc:docMk/>
          <pc:sldMk cId="4191448983" sldId="261"/>
        </pc:sldMkLst>
        <pc:spChg chg="mod">
          <ac:chgData name="Dániel Skriba" userId="2fbddc5d-4953-4cbb-9f6e-36393a123619" providerId="ADAL" clId="{0100F817-1FE0-4742-85F5-C8ADFA4BE9B5}" dt="2022-09-15T03:58:45.209" v="1021" actId="20577"/>
          <ac:spMkLst>
            <pc:docMk/>
            <pc:sldMk cId="4191448983" sldId="261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50.983" v="1024" actId="20577"/>
          <ac:spMkLst>
            <pc:docMk/>
            <pc:sldMk cId="4191448983" sldId="261"/>
            <ac:spMk id="3" creationId="{B6E15D28-E739-8D11-7E27-9BEF69088E1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180971031" sldId="262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0971031" sldId="262"/>
            <ac:spMk id="3" creationId="{68144CAA-81E6-B566-8A55-BBE129C07DD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0971031" sldId="262"/>
            <ac:spMk id="5" creationId="{139FA3C4-A96E-6EB3-C5DB-0576768A0F6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0971031" sldId="262"/>
            <ac:spMk id="6" creationId="{E7073C06-87EA-3921-6432-5C45AFF62E31}"/>
          </ac:spMkLst>
        </pc:spChg>
      </pc:sldChg>
      <pc:sldChg chg="modSp add mod">
        <pc:chgData name="Dániel Skriba" userId="2fbddc5d-4953-4cbb-9f6e-36393a123619" providerId="ADAL" clId="{0100F817-1FE0-4742-85F5-C8ADFA4BE9B5}" dt="2022-09-15T03:58:59.373" v="1029" actId="20577"/>
        <pc:sldMkLst>
          <pc:docMk/>
          <pc:sldMk cId="2670837151" sldId="262"/>
        </pc:sldMkLst>
        <pc:spChg chg="mod">
          <ac:chgData name="Dániel Skriba" userId="2fbddc5d-4953-4cbb-9f6e-36393a123619" providerId="ADAL" clId="{0100F817-1FE0-4742-85F5-C8ADFA4BE9B5}" dt="2022-09-15T03:58:53.838" v="1026" actId="20577"/>
          <ac:spMkLst>
            <pc:docMk/>
            <pc:sldMk cId="2670837151" sldId="262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59.373" v="1029" actId="20577"/>
          <ac:spMkLst>
            <pc:docMk/>
            <pc:sldMk cId="2670837151" sldId="262"/>
            <ac:spMk id="3" creationId="{B6E15D28-E739-8D11-7E27-9BEF69088E1B}"/>
          </ac:spMkLst>
        </pc:spChg>
      </pc:sldChg>
      <pc:sldChg chg="modSp del mod">
        <pc:chgData name="Dániel Skriba" userId="2fbddc5d-4953-4cbb-9f6e-36393a123619" providerId="ADAL" clId="{0100F817-1FE0-4742-85F5-C8ADFA4BE9B5}" dt="2022-09-13T17:46:44.683" v="9" actId="47"/>
        <pc:sldMkLst>
          <pc:docMk/>
          <pc:sldMk cId="668580503" sldId="263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2" creationId="{169A1011-2EA3-877B-563F-B7F52EE3E359}"/>
          </ac:spMkLst>
        </pc:spChg>
        <pc:spChg chg="mod">
          <ac:chgData name="Dániel Skriba" userId="2fbddc5d-4953-4cbb-9f6e-36393a123619" providerId="ADAL" clId="{0100F817-1FE0-4742-85F5-C8ADFA4BE9B5}" dt="2022-09-13T17:46:19.228" v="3" actId="27636"/>
          <ac:spMkLst>
            <pc:docMk/>
            <pc:sldMk cId="668580503" sldId="263"/>
            <ac:spMk id="3" creationId="{C11E5AFA-238C-6518-A942-F2A7A2E546C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5" creationId="{9A871947-B2AC-7A4B-DE1A-626FC85C1C0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6" creationId="{F09D25BD-2C6C-9B3B-088B-103F0978175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7" creationId="{D0155FED-7E23-761C-7395-88DB5B0EE280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975954383" sldId="264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2" creationId="{68EDF272-CAF8-9F62-8AE1-8B6479A352D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4" creationId="{510C9FA6-29F4-812E-B11F-204DE91E663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5" creationId="{EA377E28-2239-C100-43A2-10E13024431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6" creationId="{7F0D5222-6C6A-4F34-6204-29C080B848AE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049197117" sldId="265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5" creationId="{850D853E-670A-8601-D33D-E49EB66CA49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7" creationId="{C141F084-2317-5E36-7C15-51CE4335EFC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8" creationId="{A21FC574-16C7-37C7-5696-2858EB3F7390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4068863513" sldId="266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4" creationId="{92F2BAB6-AE29-CF1D-F964-B527E4BACAB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6" creationId="{D4A66685-30CC-E3D7-B8FB-B6874FF73FF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7" creationId="{52100449-F05E-02A4-7614-1D2427F66ECC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227530260" sldId="267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5" creationId="{21042255-F98B-E809-E6C1-4D978AFBC451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7" creationId="{EBF974B6-04C4-A2F7-6B79-5293E667BFF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8" creationId="{D4603266-94A3-CB6D-C8CA-B115CFBACB0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491119643" sldId="268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4" creationId="{C9CF6372-FF7E-C137-7F6C-A9BBEE5F4CB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6" creationId="{2D16EAF5-1BDF-F00D-E48F-901F940470A3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7" creationId="{44CACE34-DBC3-AA4B-E164-F5D534441BC3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270375167" sldId="269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4" creationId="{95C11B9E-D1CD-3D1A-5DD6-003A985F457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6" creationId="{ACB1EC03-6804-950B-463A-0988FB618BB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7" creationId="{77F3B664-A0E7-4081-47E0-A042CB2EC13C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169915006" sldId="270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4" creationId="{D781B010-04FB-3D6C-CFFB-119B4CA38EF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6" creationId="{55E3329B-CB34-BB2D-42D3-A2CB2146D44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7" creationId="{F3AABC5D-63FE-99AE-2BFF-A2E6E18F9D1A}"/>
          </ac:spMkLst>
        </pc:spChg>
      </pc:sldChg>
      <pc:sldChg chg="modSp del mod">
        <pc:chgData name="Dániel Skriba" userId="2fbddc5d-4953-4cbb-9f6e-36393a123619" providerId="ADAL" clId="{0100F817-1FE0-4742-85F5-C8ADFA4BE9B5}" dt="2022-09-13T17:46:30.914" v="7" actId="47"/>
        <pc:sldMkLst>
          <pc:docMk/>
          <pc:sldMk cId="91656482" sldId="271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2" creationId="{11AC7F92-8CF6-1159-E3DD-7FED16481AAF}"/>
          </ac:spMkLst>
        </pc:spChg>
        <pc:spChg chg="mod">
          <ac:chgData name="Dániel Skriba" userId="2fbddc5d-4953-4cbb-9f6e-36393a123619" providerId="ADAL" clId="{0100F817-1FE0-4742-85F5-C8ADFA4BE9B5}" dt="2022-09-13T17:46:18.581" v="1" actId="27636"/>
          <ac:spMkLst>
            <pc:docMk/>
            <pc:sldMk cId="91656482" sldId="271"/>
            <ac:spMk id="3" creationId="{C0601E6B-8B8F-D13A-DE76-36AF979D0FF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4" creationId="{89973311-9701-3AB3-3B30-BB09C7B4F42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5" creationId="{83EAAC5A-80FF-3B10-0CFB-E27BFD972DE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6" creationId="{7D3B91DA-37FE-1098-7555-77F85E4714B0}"/>
          </ac:spMkLst>
        </pc:spChg>
      </pc:sldChg>
      <pc:sldChg chg="modSp del mod">
        <pc:chgData name="Dániel Skriba" userId="2fbddc5d-4953-4cbb-9f6e-36393a123619" providerId="ADAL" clId="{0100F817-1FE0-4742-85F5-C8ADFA4BE9B5}" dt="2022-09-13T17:46:44.683" v="9" actId="47"/>
        <pc:sldMkLst>
          <pc:docMk/>
          <pc:sldMk cId="2699815622" sldId="272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2" creationId="{9020F33C-42CA-5AB5-1848-399A99980330}"/>
          </ac:spMkLst>
        </pc:spChg>
        <pc:spChg chg="mod">
          <ac:chgData name="Dániel Skriba" userId="2fbddc5d-4953-4cbb-9f6e-36393a123619" providerId="ADAL" clId="{0100F817-1FE0-4742-85F5-C8ADFA4BE9B5}" dt="2022-09-13T17:46:19.508" v="4" actId="27636"/>
          <ac:spMkLst>
            <pc:docMk/>
            <pc:sldMk cId="2699815622" sldId="272"/>
            <ac:spMk id="3" creationId="{49BBD6F5-1D2D-9A93-2F2E-29367E70877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4" creationId="{AFE1B342-5556-A4D5-1F1C-14F3BFFEEF8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5" creationId="{403AB099-8F01-772D-5190-A398045B8A9B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6" creationId="{BC531576-4C55-B703-4362-276FA8F4BE7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2417746729" sldId="273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2" creationId="{9020F33C-42CA-5AB5-1848-399A99980330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4" creationId="{A0FDBA8A-9AF4-D19D-2BA4-C685AB84F589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5" creationId="{412ABCBA-4835-7110-7EA5-5CA3BDB4B08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6" creationId="{3F49BDFB-4129-274E-83D8-74776DF13453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790935907" sldId="274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2" creationId="{A554AAAB-0EDC-6BFF-5F6D-8F78BF0BD609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3" creationId="{72148D69-08A8-9EE1-F5B1-7C7F4E6E00A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4" creationId="{E2D1F2B4-E143-565E-CE66-5F923465BC63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5" creationId="{18B9858D-5270-37E9-48C3-5FC70A85E510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6" creationId="{B3C1B54E-2CAE-47CA-8261-512DA735F1C0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858632782" sldId="275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858632782" sldId="275"/>
            <ac:spMk id="4" creationId="{01D7A90D-3E21-5F23-1772-76155A8C385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858632782" sldId="275"/>
            <ac:spMk id="5" creationId="{A76BD590-61AA-15AD-012E-1032DF98798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858632782" sldId="275"/>
            <ac:spMk id="6" creationId="{595F0419-41F3-0FDD-E5B8-B7E4D4AFA7B7}"/>
          </ac:spMkLst>
        </pc:spChg>
      </pc:sldChg>
      <pc:sldChg chg="modSp del">
        <pc:chgData name="Dániel Skriba" userId="2fbddc5d-4953-4cbb-9f6e-36393a123619" providerId="ADAL" clId="{0100F817-1FE0-4742-85F5-C8ADFA4BE9B5}" dt="2022-09-13T17:46:32.931" v="8" actId="47"/>
        <pc:sldMkLst>
          <pc:docMk/>
          <pc:sldMk cId="3286108500" sldId="277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2" creationId="{67F505EC-8DDF-92DA-71F3-964D8303580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4" creationId="{B6F171E1-109B-B920-692F-65A8B165C6B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5" creationId="{61232383-A617-608D-F7DE-7C2077E8E302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6" creationId="{1A90FA8E-1BEA-96EA-BECC-29374331156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714692284" sldId="278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2" creationId="{05BF042D-95A7-2C7C-02A1-CDB518E8B0F1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4" creationId="{3EEC9ADA-593B-9274-DCF8-DBFC4FAA223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5" creationId="{C4DC9018-803A-9238-143F-B1DCA8525D5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6" creationId="{D94841C1-912F-D923-9B2E-7A21EF778105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747298490" sldId="279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2" creationId="{BCF91CB9-F5CB-A2D5-A210-CC2306FBEE13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4" creationId="{6BA87154-27D8-D348-55F9-D9C5F8570AB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5" creationId="{10D6BB74-A3A4-68AF-3EF0-48A71906DDD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6" creationId="{A2DC7451-0AE4-59F4-3E80-AD699C7899A2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182356370" sldId="280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2" creationId="{902BA238-5A26-104D-85DF-C030BE98012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3" creationId="{9E452AB6-D636-F3C6-17E5-67FF24F592C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4" creationId="{6F0659A3-D7C3-0768-F620-86FCD464618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5" creationId="{A2DEB032-267A-28D6-545F-ADB6E7CD585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6" creationId="{3272A3A5-C187-0AD4-F467-72187092C308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621126057" sldId="281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2" creationId="{68EDF272-CAF8-9F62-8AE1-8B6479A352D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4" creationId="{510C9FA6-29F4-812E-B11F-204DE91E663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5" creationId="{EA377E28-2239-C100-43A2-10E13024431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6" creationId="{7F0D5222-6C6A-4F34-6204-29C080B848AE}"/>
          </ac:spMkLst>
        </pc:spChg>
      </pc:sldChg>
      <pc:sldMasterChg chg="delSp modSp mod">
        <pc:chgData name="Dániel Skriba" userId="2fbddc5d-4953-4cbb-9f6e-36393a123619" providerId="ADAL" clId="{0100F817-1FE0-4742-85F5-C8ADFA4BE9B5}" dt="2022-09-13T17:58:53.112" v="513" actId="20577"/>
        <pc:sldMasterMkLst>
          <pc:docMk/>
          <pc:sldMasterMk cId="2602782570" sldId="2147483744"/>
        </pc:sldMasterMkLst>
        <pc:spChg chg="mod">
          <ac:chgData name="Dániel Skriba" userId="2fbddc5d-4953-4cbb-9f6e-36393a123619" providerId="ADAL" clId="{0100F817-1FE0-4742-85F5-C8ADFA4BE9B5}" dt="2022-09-13T17:47:45.428" v="14" actId="14100"/>
          <ac:spMkLst>
            <pc:docMk/>
            <pc:sldMasterMk cId="2602782570" sldId="2147483744"/>
            <ac:spMk id="2" creationId="{00000000-0000-0000-0000-000000000000}"/>
          </ac:spMkLst>
        </pc:spChg>
        <pc:spChg chg="mod">
          <ac:chgData name="Dániel Skriba" userId="2fbddc5d-4953-4cbb-9f6e-36393a123619" providerId="ADAL" clId="{0100F817-1FE0-4742-85F5-C8ADFA4BE9B5}" dt="2022-09-13T17:47:59.428" v="20" actId="14100"/>
          <ac:spMkLst>
            <pc:docMk/>
            <pc:sldMasterMk cId="2602782570" sldId="2147483744"/>
            <ac:spMk id="3" creationId="{00000000-0000-0000-0000-000000000000}"/>
          </ac:spMkLst>
        </pc:spChg>
        <pc:spChg chg="mod">
          <ac:chgData name="Dániel Skriba" userId="2fbddc5d-4953-4cbb-9f6e-36393a123619" providerId="ADAL" clId="{0100F817-1FE0-4742-85F5-C8ADFA4BE9B5}" dt="2022-09-13T17:58:53.112" v="513" actId="20577"/>
          <ac:spMkLst>
            <pc:docMk/>
            <pc:sldMasterMk cId="2602782570" sldId="2147483744"/>
            <ac:spMk id="5" creationId="{00000000-0000-0000-0000-000000000000}"/>
          </ac:spMkLst>
        </pc:spChg>
        <pc:cxnChg chg="del">
          <ac:chgData name="Dániel Skriba" userId="2fbddc5d-4953-4cbb-9f6e-36393a123619" providerId="ADAL" clId="{0100F817-1FE0-4742-85F5-C8ADFA4BE9B5}" dt="2022-09-13T17:47:49.550" v="16" actId="478"/>
          <ac:cxnSpMkLst>
            <pc:docMk/>
            <pc:sldMasterMk cId="2602782570" sldId="2147483744"/>
            <ac:cxnSpMk id="10" creationId="{00000000-0000-0000-0000-000000000000}"/>
          </ac:cxnSpMkLst>
        </pc:cxnChg>
      </pc:sldMasterChg>
    </pc:docChg>
  </pc:docChgLst>
  <pc:docChgLst>
    <pc:chgData name="Dániel Skriba" userId="2fbddc5d-4953-4cbb-9f6e-36393a123619" providerId="ADAL" clId="{F899EEB8-980F-4B68-B511-1F98129C51F4}"/>
    <pc:docChg chg="undo redo custSel addSld delSld modSld sldOrd">
      <pc:chgData name="Dániel Skriba" userId="2fbddc5d-4953-4cbb-9f6e-36393a123619" providerId="ADAL" clId="{F899EEB8-980F-4B68-B511-1F98129C51F4}" dt="2022-09-15T15:18:27.212" v="4568" actId="1076"/>
      <pc:docMkLst>
        <pc:docMk/>
      </pc:docMkLst>
      <pc:sldChg chg="modSp mod">
        <pc:chgData name="Dániel Skriba" userId="2fbddc5d-4953-4cbb-9f6e-36393a123619" providerId="ADAL" clId="{F899EEB8-980F-4B68-B511-1F98129C51F4}" dt="2022-09-15T09:30:42.179" v="2158" actId="20577"/>
        <pc:sldMkLst>
          <pc:docMk/>
          <pc:sldMk cId="3101000525" sldId="256"/>
        </pc:sldMkLst>
        <pc:spChg chg="mod">
          <ac:chgData name="Dániel Skriba" userId="2fbddc5d-4953-4cbb-9f6e-36393a123619" providerId="ADAL" clId="{F899EEB8-980F-4B68-B511-1F98129C51F4}" dt="2022-09-15T09:30:42.179" v="2158" actId="20577"/>
          <ac:spMkLst>
            <pc:docMk/>
            <pc:sldMk cId="3101000525" sldId="256"/>
            <ac:spMk id="3" creationId="{AF7142F9-8D6F-B75F-0CCB-FAD5870EA7A6}"/>
          </ac:spMkLst>
        </pc:spChg>
      </pc:sldChg>
      <pc:sldChg chg="modSp mod">
        <pc:chgData name="Dániel Skriba" userId="2fbddc5d-4953-4cbb-9f6e-36393a123619" providerId="ADAL" clId="{F899EEB8-980F-4B68-B511-1F98129C51F4}" dt="2022-09-15T09:31:12.698" v="2199" actId="20577"/>
        <pc:sldMkLst>
          <pc:docMk/>
          <pc:sldMk cId="3921286403" sldId="257"/>
        </pc:sldMkLst>
        <pc:spChg chg="mod">
          <ac:chgData name="Dániel Skriba" userId="2fbddc5d-4953-4cbb-9f6e-36393a123619" providerId="ADAL" clId="{F899EEB8-980F-4B68-B511-1F98129C51F4}" dt="2022-09-15T09:31:12.698" v="2199" actId="20577"/>
          <ac:spMkLst>
            <pc:docMk/>
            <pc:sldMk cId="3921286403" sldId="257"/>
            <ac:spMk id="2" creationId="{57F8158C-616F-8C8C-B007-9BEF75E57DA6}"/>
          </ac:spMkLst>
        </pc:spChg>
      </pc:sldChg>
      <pc:sldChg chg="modSp mod">
        <pc:chgData name="Dániel Skriba" userId="2fbddc5d-4953-4cbb-9f6e-36393a123619" providerId="ADAL" clId="{F899EEB8-980F-4B68-B511-1F98129C51F4}" dt="2022-09-15T09:31:18.131" v="2202" actId="20577"/>
        <pc:sldMkLst>
          <pc:docMk/>
          <pc:sldMk cId="1478863383" sldId="258"/>
        </pc:sldMkLst>
        <pc:spChg chg="mod">
          <ac:chgData name="Dániel Skriba" userId="2fbddc5d-4953-4cbb-9f6e-36393a123619" providerId="ADAL" clId="{F899EEB8-980F-4B68-B511-1F98129C51F4}" dt="2022-09-15T09:31:18.131" v="2202" actId="20577"/>
          <ac:spMkLst>
            <pc:docMk/>
            <pc:sldMk cId="1478863383" sldId="258"/>
            <ac:spMk id="2" creationId="{CF3F85EA-51BD-DCF9-4FEE-9B49FBCA03E3}"/>
          </ac:spMkLst>
        </pc:spChg>
      </pc:sldChg>
      <pc:sldChg chg="modSp mod">
        <pc:chgData name="Dániel Skriba" userId="2fbddc5d-4953-4cbb-9f6e-36393a123619" providerId="ADAL" clId="{F899EEB8-980F-4B68-B511-1F98129C51F4}" dt="2022-09-15T08:15:35.275" v="830" actId="20577"/>
        <pc:sldMkLst>
          <pc:docMk/>
          <pc:sldMk cId="1501516803" sldId="259"/>
        </pc:sldMkLst>
        <pc:spChg chg="mod">
          <ac:chgData name="Dániel Skriba" userId="2fbddc5d-4953-4cbb-9f6e-36393a123619" providerId="ADAL" clId="{F899EEB8-980F-4B68-B511-1F98129C51F4}" dt="2022-09-15T08:15:35.275" v="830" actId="20577"/>
          <ac:spMkLst>
            <pc:docMk/>
            <pc:sldMk cId="1501516803" sldId="259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7:55:28.681" v="558" actId="20577"/>
          <ac:spMkLst>
            <pc:docMk/>
            <pc:sldMk cId="1501516803" sldId="259"/>
            <ac:spMk id="3" creationId="{B6E15D28-E739-8D11-7E27-9BEF69088E1B}"/>
          </ac:spMkLst>
        </pc:spChg>
      </pc:sldChg>
      <pc:sldChg chg="modSp mod">
        <pc:chgData name="Dániel Skriba" userId="2fbddc5d-4953-4cbb-9f6e-36393a123619" providerId="ADAL" clId="{F899EEB8-980F-4B68-B511-1F98129C51F4}" dt="2022-09-15T11:47:06.313" v="2731" actId="20577"/>
        <pc:sldMkLst>
          <pc:docMk/>
          <pc:sldMk cId="1096388339" sldId="260"/>
        </pc:sldMkLst>
        <pc:spChg chg="mod">
          <ac:chgData name="Dániel Skriba" userId="2fbddc5d-4953-4cbb-9f6e-36393a123619" providerId="ADAL" clId="{F899EEB8-980F-4B68-B511-1F98129C51F4}" dt="2022-09-15T11:47:06.313" v="2731" actId="20577"/>
          <ac:spMkLst>
            <pc:docMk/>
            <pc:sldMk cId="1096388339" sldId="260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8:19:44.154" v="912" actId="6549"/>
          <ac:spMkLst>
            <pc:docMk/>
            <pc:sldMk cId="1096388339" sldId="260"/>
            <ac:spMk id="3" creationId="{B6E15D28-E739-8D11-7E27-9BEF69088E1B}"/>
          </ac:spMkLst>
        </pc:spChg>
      </pc:sldChg>
      <pc:sldChg chg="modSp mod">
        <pc:chgData name="Dániel Skriba" userId="2fbddc5d-4953-4cbb-9f6e-36393a123619" providerId="ADAL" clId="{F899EEB8-980F-4B68-B511-1F98129C51F4}" dt="2022-09-15T11:49:45.477" v="3004" actId="12"/>
        <pc:sldMkLst>
          <pc:docMk/>
          <pc:sldMk cId="4191448983" sldId="261"/>
        </pc:sldMkLst>
        <pc:spChg chg="mod">
          <ac:chgData name="Dániel Skriba" userId="2fbddc5d-4953-4cbb-9f6e-36393a123619" providerId="ADAL" clId="{F899EEB8-980F-4B68-B511-1F98129C51F4}" dt="2022-09-15T11:49:45.477" v="3004" actId="12"/>
          <ac:spMkLst>
            <pc:docMk/>
            <pc:sldMk cId="4191448983" sldId="261"/>
            <ac:spMk id="3" creationId="{B6E15D28-E739-8D11-7E27-9BEF69088E1B}"/>
          </ac:spMkLst>
        </pc:spChg>
      </pc:sldChg>
      <pc:sldChg chg="addSp modSp mod modAnim">
        <pc:chgData name="Dániel Skriba" userId="2fbddc5d-4953-4cbb-9f6e-36393a123619" providerId="ADAL" clId="{F899EEB8-980F-4B68-B511-1F98129C51F4}" dt="2022-09-15T15:18:27.212" v="4568" actId="1076"/>
        <pc:sldMkLst>
          <pc:docMk/>
          <pc:sldMk cId="2670837151" sldId="262"/>
        </pc:sldMkLst>
        <pc:spChg chg="mod">
          <ac:chgData name="Dániel Skriba" userId="2fbddc5d-4953-4cbb-9f6e-36393a123619" providerId="ADAL" clId="{F899EEB8-980F-4B68-B511-1F98129C51F4}" dt="2022-09-15T15:15:45.227" v="4508" actId="20577"/>
          <ac:spMkLst>
            <pc:docMk/>
            <pc:sldMk cId="2670837151" sldId="262"/>
            <ac:spMk id="3" creationId="{B6E15D28-E739-8D11-7E27-9BEF69088E1B}"/>
          </ac:spMkLst>
        </pc:spChg>
        <pc:spChg chg="add mod">
          <ac:chgData name="Dániel Skriba" userId="2fbddc5d-4953-4cbb-9f6e-36393a123619" providerId="ADAL" clId="{F899EEB8-980F-4B68-B511-1F98129C51F4}" dt="2022-09-15T15:18:27.212" v="4568" actId="1076"/>
          <ac:spMkLst>
            <pc:docMk/>
            <pc:sldMk cId="2670837151" sldId="262"/>
            <ac:spMk id="7" creationId="{4C8E80DC-7846-7384-1F78-D9C84196C619}"/>
          </ac:spMkLst>
        </pc:spChg>
        <pc:picChg chg="add mod">
          <ac:chgData name="Dániel Skriba" userId="2fbddc5d-4953-4cbb-9f6e-36393a123619" providerId="ADAL" clId="{F899EEB8-980F-4B68-B511-1F98129C51F4}" dt="2022-09-15T15:18:21.475" v="4567" actId="1076"/>
          <ac:picMkLst>
            <pc:docMk/>
            <pc:sldMk cId="2670837151" sldId="262"/>
            <ac:picMk id="8" creationId="{D4C2C335-ADBB-AA2F-8248-4D397686AF51}"/>
          </ac:picMkLst>
        </pc:picChg>
      </pc:sldChg>
      <pc:sldChg chg="modSp add mod modNotesTx">
        <pc:chgData name="Dániel Skriba" userId="2fbddc5d-4953-4cbb-9f6e-36393a123619" providerId="ADAL" clId="{F899EEB8-980F-4B68-B511-1F98129C51F4}" dt="2022-09-15T09:30:27.920" v="2151" actId="20577"/>
        <pc:sldMkLst>
          <pc:docMk/>
          <pc:sldMk cId="2112550998" sldId="263"/>
        </pc:sldMkLst>
        <pc:spChg chg="mod">
          <ac:chgData name="Dániel Skriba" userId="2fbddc5d-4953-4cbb-9f6e-36393a123619" providerId="ADAL" clId="{F899EEB8-980F-4B68-B511-1F98129C51F4}" dt="2022-09-15T08:15:39.092" v="834" actId="20577"/>
          <ac:spMkLst>
            <pc:docMk/>
            <pc:sldMk cId="2112550998" sldId="263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9:30:27.920" v="2151" actId="20577"/>
          <ac:spMkLst>
            <pc:docMk/>
            <pc:sldMk cId="2112550998" sldId="263"/>
            <ac:spMk id="3" creationId="{B6E15D28-E739-8D11-7E27-9BEF69088E1B}"/>
          </ac:spMkLst>
        </pc:spChg>
      </pc:sldChg>
      <pc:sldChg chg="addSp modSp add mod">
        <pc:chgData name="Dániel Skriba" userId="2fbddc5d-4953-4cbb-9f6e-36393a123619" providerId="ADAL" clId="{F899EEB8-980F-4B68-B511-1F98129C51F4}" dt="2022-09-15T15:13:31.560" v="4457" actId="20577"/>
        <pc:sldMkLst>
          <pc:docMk/>
          <pc:sldMk cId="3108619296" sldId="264"/>
        </pc:sldMkLst>
        <pc:spChg chg="mod">
          <ac:chgData name="Dániel Skriba" userId="2fbddc5d-4953-4cbb-9f6e-36393a123619" providerId="ADAL" clId="{F899EEB8-980F-4B68-B511-1F98129C51F4}" dt="2022-09-15T08:15:42.876" v="838" actId="20577"/>
          <ac:spMkLst>
            <pc:docMk/>
            <pc:sldMk cId="3108619296" sldId="264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7:55:54.441" v="575"/>
          <ac:spMkLst>
            <pc:docMk/>
            <pc:sldMk cId="3108619296" sldId="264"/>
            <ac:spMk id="3" creationId="{B6E15D28-E739-8D11-7E27-9BEF69088E1B}"/>
          </ac:spMkLst>
        </pc:spChg>
        <pc:spChg chg="add mod">
          <ac:chgData name="Dániel Skriba" userId="2fbddc5d-4953-4cbb-9f6e-36393a123619" providerId="ADAL" clId="{F899EEB8-980F-4B68-B511-1F98129C51F4}" dt="2022-09-15T15:13:31.560" v="4457" actId="20577"/>
          <ac:spMkLst>
            <pc:docMk/>
            <pc:sldMk cId="3108619296" sldId="264"/>
            <ac:spMk id="7" creationId="{CCED3B70-7937-CB2F-A907-848E1800879F}"/>
          </ac:spMkLst>
        </pc:spChg>
      </pc:sldChg>
      <pc:sldChg chg="modSp add mod">
        <pc:chgData name="Dániel Skriba" userId="2fbddc5d-4953-4cbb-9f6e-36393a123619" providerId="ADAL" clId="{F899EEB8-980F-4B68-B511-1F98129C51F4}" dt="2022-09-15T08:15:46.636" v="842" actId="20577"/>
        <pc:sldMkLst>
          <pc:docMk/>
          <pc:sldMk cId="315698065" sldId="265"/>
        </pc:sldMkLst>
        <pc:spChg chg="mod">
          <ac:chgData name="Dániel Skriba" userId="2fbddc5d-4953-4cbb-9f6e-36393a123619" providerId="ADAL" clId="{F899EEB8-980F-4B68-B511-1F98129C51F4}" dt="2022-09-15T08:15:46.636" v="842" actId="20577"/>
          <ac:spMkLst>
            <pc:docMk/>
            <pc:sldMk cId="315698065" sldId="265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7:58:49.064" v="793" actId="20577"/>
          <ac:spMkLst>
            <pc:docMk/>
            <pc:sldMk cId="315698065" sldId="265"/>
            <ac:spMk id="3" creationId="{B6E15D28-E739-8D11-7E27-9BEF69088E1B}"/>
          </ac:spMkLst>
        </pc:spChg>
      </pc:sldChg>
      <pc:sldChg chg="addSp delSp modSp add mod">
        <pc:chgData name="Dániel Skriba" userId="2fbddc5d-4953-4cbb-9f6e-36393a123619" providerId="ADAL" clId="{F899EEB8-980F-4B68-B511-1F98129C51F4}" dt="2022-09-15T11:47:09.735" v="2735" actId="20577"/>
        <pc:sldMkLst>
          <pc:docMk/>
          <pc:sldMk cId="3317168411" sldId="266"/>
        </pc:sldMkLst>
        <pc:spChg chg="mod">
          <ac:chgData name="Dániel Skriba" userId="2fbddc5d-4953-4cbb-9f6e-36393a123619" providerId="ADAL" clId="{F899EEB8-980F-4B68-B511-1F98129C51F4}" dt="2022-09-15T11:47:09.735" v="2735" actId="20577"/>
          <ac:spMkLst>
            <pc:docMk/>
            <pc:sldMk cId="3317168411" sldId="266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8:31:43.924" v="1016" actId="20577"/>
          <ac:spMkLst>
            <pc:docMk/>
            <pc:sldMk cId="3317168411" sldId="266"/>
            <ac:spMk id="3" creationId="{B6E15D28-E739-8D11-7E27-9BEF69088E1B}"/>
          </ac:spMkLst>
        </pc:spChg>
        <pc:spChg chg="add del mod">
          <ac:chgData name="Dániel Skriba" userId="2fbddc5d-4953-4cbb-9f6e-36393a123619" providerId="ADAL" clId="{F899EEB8-980F-4B68-B511-1F98129C51F4}" dt="2022-09-15T08:32:38.474" v="1075"/>
          <ac:spMkLst>
            <pc:docMk/>
            <pc:sldMk cId="3317168411" sldId="266"/>
            <ac:spMk id="7" creationId="{FE8B0E18-E559-3800-BE7F-962E04FDD88F}"/>
          </ac:spMkLst>
        </pc:spChg>
        <pc:spChg chg="add del mod">
          <ac:chgData name="Dániel Skriba" userId="2fbddc5d-4953-4cbb-9f6e-36393a123619" providerId="ADAL" clId="{F899EEB8-980F-4B68-B511-1F98129C51F4}" dt="2022-09-15T08:32:38.474" v="1077"/>
          <ac:spMkLst>
            <pc:docMk/>
            <pc:sldMk cId="3317168411" sldId="266"/>
            <ac:spMk id="8" creationId="{7C923D6C-D3BC-7FFF-E1BF-DB0840BFEE94}"/>
          </ac:spMkLst>
        </pc:spChg>
        <pc:spChg chg="add mod">
          <ac:chgData name="Dániel Skriba" userId="2fbddc5d-4953-4cbb-9f6e-36393a123619" providerId="ADAL" clId="{F899EEB8-980F-4B68-B511-1F98129C51F4}" dt="2022-09-15T08:32:37.555" v="1073" actId="1076"/>
          <ac:spMkLst>
            <pc:docMk/>
            <pc:sldMk cId="3317168411" sldId="266"/>
            <ac:spMk id="9" creationId="{51BEBE75-5A05-6C60-B38B-77A51B58F71D}"/>
          </ac:spMkLst>
        </pc:spChg>
      </pc:sldChg>
      <pc:sldChg chg="modSp new mod">
        <pc:chgData name="Dániel Skriba" userId="2fbddc5d-4953-4cbb-9f6e-36393a123619" providerId="ADAL" clId="{F899EEB8-980F-4B68-B511-1F98129C51F4}" dt="2022-09-15T09:28:30.901" v="2103" actId="20577"/>
        <pc:sldMkLst>
          <pc:docMk/>
          <pc:sldMk cId="4250516302" sldId="267"/>
        </pc:sldMkLst>
        <pc:spChg chg="mod">
          <ac:chgData name="Dániel Skriba" userId="2fbddc5d-4953-4cbb-9f6e-36393a123619" providerId="ADAL" clId="{F899EEB8-980F-4B68-B511-1F98129C51F4}" dt="2022-09-15T09:28:30.901" v="2103" actId="20577"/>
          <ac:spMkLst>
            <pc:docMk/>
            <pc:sldMk cId="4250516302" sldId="267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09:23:52.169" v="1867" actId="20577"/>
          <ac:spMkLst>
            <pc:docMk/>
            <pc:sldMk cId="4250516302" sldId="267"/>
            <ac:spMk id="3" creationId="{C0864997-580A-E8A5-69F6-E3A5282C9E09}"/>
          </ac:spMkLst>
        </pc:spChg>
      </pc:sldChg>
      <pc:sldChg chg="addSp delSp modSp add mod">
        <pc:chgData name="Dániel Skriba" userId="2fbddc5d-4953-4cbb-9f6e-36393a123619" providerId="ADAL" clId="{F899EEB8-980F-4B68-B511-1F98129C51F4}" dt="2022-09-15T13:03:33.691" v="3866" actId="20577"/>
        <pc:sldMkLst>
          <pc:docMk/>
          <pc:sldMk cId="863582215" sldId="268"/>
        </pc:sldMkLst>
        <pc:spChg chg="mod">
          <ac:chgData name="Dániel Skriba" userId="2fbddc5d-4953-4cbb-9f6e-36393a123619" providerId="ADAL" clId="{F899EEB8-980F-4B68-B511-1F98129C51F4}" dt="2022-09-15T09:28:25.959" v="2101" actId="20577"/>
          <ac:spMkLst>
            <pc:docMk/>
            <pc:sldMk cId="863582215" sldId="268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13:03:33.691" v="3866" actId="20577"/>
          <ac:spMkLst>
            <pc:docMk/>
            <pc:sldMk cId="863582215" sldId="268"/>
            <ac:spMk id="3" creationId="{C0864997-580A-E8A5-69F6-E3A5282C9E09}"/>
          </ac:spMkLst>
        </pc:spChg>
        <pc:picChg chg="add del">
          <ac:chgData name="Dániel Skriba" userId="2fbddc5d-4953-4cbb-9f6e-36393a123619" providerId="ADAL" clId="{F899EEB8-980F-4B68-B511-1F98129C51F4}" dt="2022-09-15T11:43:56.439" v="2581" actId="478"/>
          <ac:picMkLst>
            <pc:docMk/>
            <pc:sldMk cId="863582215" sldId="268"/>
            <ac:picMk id="8" creationId="{4D11E15A-0418-9B4A-21BB-E0446B32BBBA}"/>
          </ac:picMkLst>
        </pc:picChg>
      </pc:sldChg>
      <pc:sldChg chg="modSp add mod">
        <pc:chgData name="Dániel Skriba" userId="2fbddc5d-4953-4cbb-9f6e-36393a123619" providerId="ADAL" clId="{F899EEB8-980F-4B68-B511-1F98129C51F4}" dt="2022-09-15T09:28:35.989" v="2107" actId="20577"/>
        <pc:sldMkLst>
          <pc:docMk/>
          <pc:sldMk cId="1631975390" sldId="269"/>
        </pc:sldMkLst>
        <pc:spChg chg="mod">
          <ac:chgData name="Dániel Skriba" userId="2fbddc5d-4953-4cbb-9f6e-36393a123619" providerId="ADAL" clId="{F899EEB8-980F-4B68-B511-1F98129C51F4}" dt="2022-09-15T09:28:35.989" v="2107" actId="20577"/>
          <ac:spMkLst>
            <pc:docMk/>
            <pc:sldMk cId="1631975390" sldId="269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09:28:01.862" v="2099" actId="20577"/>
          <ac:spMkLst>
            <pc:docMk/>
            <pc:sldMk cId="1631975390" sldId="269"/>
            <ac:spMk id="3" creationId="{C0864997-580A-E8A5-69F6-E3A5282C9E09}"/>
          </ac:spMkLst>
        </pc:spChg>
      </pc:sldChg>
      <pc:sldChg chg="new del">
        <pc:chgData name="Dániel Skriba" userId="2fbddc5d-4953-4cbb-9f6e-36393a123619" providerId="ADAL" clId="{F899EEB8-980F-4B68-B511-1F98129C51F4}" dt="2022-09-15T09:24:06.550" v="1873" actId="47"/>
        <pc:sldMkLst>
          <pc:docMk/>
          <pc:sldMk cId="2172849001" sldId="269"/>
        </pc:sldMkLst>
      </pc:sldChg>
      <pc:sldChg chg="new add del">
        <pc:chgData name="Dániel Skriba" userId="2fbddc5d-4953-4cbb-9f6e-36393a123619" providerId="ADAL" clId="{F899EEB8-980F-4B68-B511-1F98129C51F4}" dt="2022-09-15T09:24:04.848" v="1872" actId="680"/>
        <pc:sldMkLst>
          <pc:docMk/>
          <pc:sldMk cId="801314624" sldId="270"/>
        </pc:sldMkLst>
      </pc:sldChg>
      <pc:sldChg chg="addSp delSp modSp add mod">
        <pc:chgData name="Dániel Skriba" userId="2fbddc5d-4953-4cbb-9f6e-36393a123619" providerId="ADAL" clId="{F899EEB8-980F-4B68-B511-1F98129C51F4}" dt="2022-09-15T09:36:30.439" v="2335" actId="1076"/>
        <pc:sldMkLst>
          <pc:docMk/>
          <pc:sldMk cId="2778102361" sldId="270"/>
        </pc:sldMkLst>
        <pc:spChg chg="mod">
          <ac:chgData name="Dániel Skriba" userId="2fbddc5d-4953-4cbb-9f6e-36393a123619" providerId="ADAL" clId="{F899EEB8-980F-4B68-B511-1F98129C51F4}" dt="2022-09-15T09:31:31.849" v="2205" actId="20577"/>
          <ac:spMkLst>
            <pc:docMk/>
            <pc:sldMk cId="2778102361" sldId="270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09:33:28.542" v="2320" actId="20577"/>
          <ac:spMkLst>
            <pc:docMk/>
            <pc:sldMk cId="2778102361" sldId="270"/>
            <ac:spMk id="3" creationId="{C0864997-580A-E8A5-69F6-E3A5282C9E09}"/>
          </ac:spMkLst>
        </pc:spChg>
        <pc:graphicFrameChg chg="add mod">
          <ac:chgData name="Dániel Skriba" userId="2fbddc5d-4953-4cbb-9f6e-36393a123619" providerId="ADAL" clId="{F899EEB8-980F-4B68-B511-1F98129C51F4}" dt="2022-09-15T09:36:30.439" v="2335" actId="1076"/>
          <ac:graphicFrameMkLst>
            <pc:docMk/>
            <pc:sldMk cId="2778102361" sldId="270"/>
            <ac:graphicFrameMk id="13" creationId="{B0090F0E-D819-0A3A-A394-B2B4299B4FA0}"/>
          </ac:graphicFrameMkLst>
        </pc:graphicFrameChg>
        <pc:picChg chg="add mod">
          <ac:chgData name="Dániel Skriba" userId="2fbddc5d-4953-4cbb-9f6e-36393a123619" providerId="ADAL" clId="{F899EEB8-980F-4B68-B511-1F98129C51F4}" dt="2022-09-15T09:33:36.944" v="2323" actId="12788"/>
          <ac:picMkLst>
            <pc:docMk/>
            <pc:sldMk cId="2778102361" sldId="270"/>
            <ac:picMk id="8" creationId="{6064810F-6477-FCB4-EC0A-D0AD8D9E7FF4}"/>
          </ac:picMkLst>
        </pc:picChg>
        <pc:picChg chg="add mod">
          <ac:chgData name="Dániel Skriba" userId="2fbddc5d-4953-4cbb-9f6e-36393a123619" providerId="ADAL" clId="{F899EEB8-980F-4B68-B511-1F98129C51F4}" dt="2022-09-15T09:34:09.309" v="2327" actId="1076"/>
          <ac:picMkLst>
            <pc:docMk/>
            <pc:sldMk cId="2778102361" sldId="270"/>
            <ac:picMk id="10" creationId="{D9714B9C-3118-525B-0572-1C4AAA5C5C7A}"/>
          </ac:picMkLst>
        </pc:picChg>
        <pc:picChg chg="add del mod">
          <ac:chgData name="Dániel Skriba" userId="2fbddc5d-4953-4cbb-9f6e-36393a123619" providerId="ADAL" clId="{F899EEB8-980F-4B68-B511-1F98129C51F4}" dt="2022-09-15T09:36:18.999" v="2332" actId="478"/>
          <ac:picMkLst>
            <pc:docMk/>
            <pc:sldMk cId="2778102361" sldId="270"/>
            <ac:picMk id="12" creationId="{8F238463-7A4F-198F-0E9A-9ABC1C5093C3}"/>
          </ac:picMkLst>
        </pc:picChg>
      </pc:sldChg>
      <pc:sldChg chg="addSp delSp modSp new mod ord">
        <pc:chgData name="Dániel Skriba" userId="2fbddc5d-4953-4cbb-9f6e-36393a123619" providerId="ADAL" clId="{F899EEB8-980F-4B68-B511-1F98129C51F4}" dt="2022-09-15T14:24:09.773" v="4060" actId="113"/>
        <pc:sldMkLst>
          <pc:docMk/>
          <pc:sldMk cId="1987759762" sldId="271"/>
        </pc:sldMkLst>
        <pc:spChg chg="mod">
          <ac:chgData name="Dániel Skriba" userId="2fbddc5d-4953-4cbb-9f6e-36393a123619" providerId="ADAL" clId="{F899EEB8-980F-4B68-B511-1F98129C51F4}" dt="2022-09-15T10:00:10.242" v="2579" actId="20577"/>
          <ac:spMkLst>
            <pc:docMk/>
            <pc:sldMk cId="1987759762" sldId="271"/>
            <ac:spMk id="2" creationId="{B43A44D8-C6B2-1138-B008-1582C16A0EF2}"/>
          </ac:spMkLst>
        </pc:spChg>
        <pc:spChg chg="mod">
          <ac:chgData name="Dániel Skriba" userId="2fbddc5d-4953-4cbb-9f6e-36393a123619" providerId="ADAL" clId="{F899EEB8-980F-4B68-B511-1F98129C51F4}" dt="2022-09-15T14:24:09.773" v="4060" actId="113"/>
          <ac:spMkLst>
            <pc:docMk/>
            <pc:sldMk cId="1987759762" sldId="271"/>
            <ac:spMk id="3" creationId="{F74B934C-DD5F-2738-4DCE-ACED7D87018A}"/>
          </ac:spMkLst>
        </pc:spChg>
        <pc:picChg chg="add del">
          <ac:chgData name="Dániel Skriba" userId="2fbddc5d-4953-4cbb-9f6e-36393a123619" providerId="ADAL" clId="{F899EEB8-980F-4B68-B511-1F98129C51F4}" dt="2022-09-15T14:20:37.860" v="3867" actId="478"/>
          <ac:picMkLst>
            <pc:docMk/>
            <pc:sldMk cId="1987759762" sldId="271"/>
            <ac:picMk id="8" creationId="{A39DBE26-AA5F-516C-2762-91652D8C802B}"/>
          </ac:picMkLst>
        </pc:picChg>
      </pc:sldChg>
      <pc:sldChg chg="addSp modSp add mod ord modAnim">
        <pc:chgData name="Dániel Skriba" userId="2fbddc5d-4953-4cbb-9f6e-36393a123619" providerId="ADAL" clId="{F899EEB8-980F-4B68-B511-1F98129C51F4}" dt="2022-09-15T11:54:35.302" v="3082"/>
        <pc:sldMkLst>
          <pc:docMk/>
          <pc:sldMk cId="664863435" sldId="272"/>
        </pc:sldMkLst>
        <pc:spChg chg="mod">
          <ac:chgData name="Dániel Skriba" userId="2fbddc5d-4953-4cbb-9f6e-36393a123619" providerId="ADAL" clId="{F899EEB8-980F-4B68-B511-1F98129C51F4}" dt="2022-09-15T11:53:24.672" v="3059" actId="21"/>
          <ac:spMkLst>
            <pc:docMk/>
            <pc:sldMk cId="664863435" sldId="272"/>
            <ac:spMk id="3" creationId="{B6E15D28-E739-8D11-7E27-9BEF69088E1B}"/>
          </ac:spMkLst>
        </pc:spChg>
        <pc:spChg chg="add mod">
          <ac:chgData name="Dániel Skriba" userId="2fbddc5d-4953-4cbb-9f6e-36393a123619" providerId="ADAL" clId="{F899EEB8-980F-4B68-B511-1F98129C51F4}" dt="2022-09-15T11:53:09.507" v="3057" actId="1076"/>
          <ac:spMkLst>
            <pc:docMk/>
            <pc:sldMk cId="664863435" sldId="272"/>
            <ac:spMk id="7" creationId="{5DEF7C90-4AC3-74B0-D70E-A888095FC24C}"/>
          </ac:spMkLst>
        </pc:spChg>
        <pc:spChg chg="add mod">
          <ac:chgData name="Dániel Skriba" userId="2fbddc5d-4953-4cbb-9f6e-36393a123619" providerId="ADAL" clId="{F899EEB8-980F-4B68-B511-1F98129C51F4}" dt="2022-09-15T11:53:33.472" v="3063" actId="1076"/>
          <ac:spMkLst>
            <pc:docMk/>
            <pc:sldMk cId="664863435" sldId="272"/>
            <ac:spMk id="8" creationId="{C456A581-D154-6BE7-FE18-168C2C68D982}"/>
          </ac:spMkLst>
        </pc:spChg>
        <pc:picChg chg="add mod">
          <ac:chgData name="Dániel Skriba" userId="2fbddc5d-4953-4cbb-9f6e-36393a123619" providerId="ADAL" clId="{F899EEB8-980F-4B68-B511-1F98129C51F4}" dt="2022-09-15T11:53:55.045" v="3072" actId="1076"/>
          <ac:picMkLst>
            <pc:docMk/>
            <pc:sldMk cId="664863435" sldId="272"/>
            <ac:picMk id="9" creationId="{E5DE1599-4C32-D5B0-6B15-7B71B9F93142}"/>
          </ac:picMkLst>
        </pc:picChg>
        <pc:picChg chg="add mod">
          <ac:chgData name="Dániel Skriba" userId="2fbddc5d-4953-4cbb-9f6e-36393a123619" providerId="ADAL" clId="{F899EEB8-980F-4B68-B511-1F98129C51F4}" dt="2022-09-15T11:54:27.524" v="3080" actId="1076"/>
          <ac:picMkLst>
            <pc:docMk/>
            <pc:sldMk cId="664863435" sldId="272"/>
            <ac:picMk id="10" creationId="{F6F53B9D-DCFC-231A-53E5-65EA9B2A2ED4}"/>
          </ac:picMkLst>
        </pc:picChg>
      </pc:sldChg>
      <pc:sldChg chg="modSp add mod">
        <pc:chgData name="Dániel Skriba" userId="2fbddc5d-4953-4cbb-9f6e-36393a123619" providerId="ADAL" clId="{F899EEB8-980F-4B68-B511-1F98129C51F4}" dt="2022-09-15T12:00:46.163" v="3233" actId="20577"/>
        <pc:sldMkLst>
          <pc:docMk/>
          <pc:sldMk cId="3903599990" sldId="273"/>
        </pc:sldMkLst>
        <pc:spChg chg="mod">
          <ac:chgData name="Dániel Skriba" userId="2fbddc5d-4953-4cbb-9f6e-36393a123619" providerId="ADAL" clId="{F899EEB8-980F-4B68-B511-1F98129C51F4}" dt="2022-09-15T12:00:46.163" v="3233" actId="20577"/>
          <ac:spMkLst>
            <pc:docMk/>
            <pc:sldMk cId="3903599990" sldId="273"/>
            <ac:spMk id="3" creationId="{B6E15D28-E739-8D11-7E27-9BEF69088E1B}"/>
          </ac:spMkLst>
        </pc:spChg>
      </pc:sldChg>
      <pc:sldChg chg="addSp delSp modSp add mod">
        <pc:chgData name="Dániel Skriba" userId="2fbddc5d-4953-4cbb-9f6e-36393a123619" providerId="ADAL" clId="{F899EEB8-980F-4B68-B511-1F98129C51F4}" dt="2022-09-15T12:08:45.475" v="3666" actId="20577"/>
        <pc:sldMkLst>
          <pc:docMk/>
          <pc:sldMk cId="3762473866" sldId="274"/>
        </pc:sldMkLst>
        <pc:spChg chg="mod">
          <ac:chgData name="Dániel Skriba" userId="2fbddc5d-4953-4cbb-9f6e-36393a123619" providerId="ADAL" clId="{F899EEB8-980F-4B68-B511-1F98129C51F4}" dt="2022-09-15T12:06:01.747" v="3482" actId="20577"/>
          <ac:spMkLst>
            <pc:docMk/>
            <pc:sldMk cId="3762473866" sldId="274"/>
            <ac:spMk id="2" creationId="{B43A44D8-C6B2-1138-B008-1582C16A0EF2}"/>
          </ac:spMkLst>
        </pc:spChg>
        <pc:spChg chg="mod">
          <ac:chgData name="Dániel Skriba" userId="2fbddc5d-4953-4cbb-9f6e-36393a123619" providerId="ADAL" clId="{F899EEB8-980F-4B68-B511-1F98129C51F4}" dt="2022-09-15T12:08:01.381" v="3632" actId="115"/>
          <ac:spMkLst>
            <pc:docMk/>
            <pc:sldMk cId="3762473866" sldId="274"/>
            <ac:spMk id="3" creationId="{F74B934C-DD5F-2738-4DCE-ACED7D87018A}"/>
          </ac:spMkLst>
        </pc:spChg>
        <pc:spChg chg="add mod">
          <ac:chgData name="Dániel Skriba" userId="2fbddc5d-4953-4cbb-9f6e-36393a123619" providerId="ADAL" clId="{F899EEB8-980F-4B68-B511-1F98129C51F4}" dt="2022-09-15T12:07:54.235" v="3629" actId="113"/>
          <ac:spMkLst>
            <pc:docMk/>
            <pc:sldMk cId="3762473866" sldId="274"/>
            <ac:spMk id="7" creationId="{3FD0CA73-E65D-1E03-E2C4-BF89EF935C82}"/>
          </ac:spMkLst>
        </pc:spChg>
        <pc:spChg chg="add mod">
          <ac:chgData name="Dániel Skriba" userId="2fbddc5d-4953-4cbb-9f6e-36393a123619" providerId="ADAL" clId="{F899EEB8-980F-4B68-B511-1F98129C51F4}" dt="2022-09-15T12:08:45.475" v="3666" actId="20577"/>
          <ac:spMkLst>
            <pc:docMk/>
            <pc:sldMk cId="3762473866" sldId="274"/>
            <ac:spMk id="9" creationId="{6F61B02C-5A2E-DFA1-93D7-2E0732A93A03}"/>
          </ac:spMkLst>
        </pc:spChg>
        <pc:picChg chg="del">
          <ac:chgData name="Dániel Skriba" userId="2fbddc5d-4953-4cbb-9f6e-36393a123619" providerId="ADAL" clId="{F899EEB8-980F-4B68-B511-1F98129C51F4}" dt="2022-09-15T12:02:06.483" v="3237" actId="478"/>
          <ac:picMkLst>
            <pc:docMk/>
            <pc:sldMk cId="3762473866" sldId="274"/>
            <ac:picMk id="8" creationId="{A39DBE26-AA5F-516C-2762-91652D8C802B}"/>
          </ac:picMkLst>
        </pc:picChg>
      </pc:sldChg>
      <pc:sldChg chg="addSp delSp modSp add mod ord">
        <pc:chgData name="Dániel Skriba" userId="2fbddc5d-4953-4cbb-9f6e-36393a123619" providerId="ADAL" clId="{F899EEB8-980F-4B68-B511-1F98129C51F4}" dt="2022-09-15T15:10:25.164" v="4362" actId="1076"/>
        <pc:sldMkLst>
          <pc:docMk/>
          <pc:sldMk cId="957308699" sldId="275"/>
        </pc:sldMkLst>
        <pc:spChg chg="mod">
          <ac:chgData name="Dániel Skriba" userId="2fbddc5d-4953-4cbb-9f6e-36393a123619" providerId="ADAL" clId="{F899EEB8-980F-4B68-B511-1F98129C51F4}" dt="2022-09-15T15:04:16.886" v="4352" actId="20577"/>
          <ac:spMkLst>
            <pc:docMk/>
            <pc:sldMk cId="957308699" sldId="275"/>
            <ac:spMk id="3" creationId="{F74B934C-DD5F-2738-4DCE-ACED7D87018A}"/>
          </ac:spMkLst>
        </pc:spChg>
        <pc:picChg chg="add del mod">
          <ac:chgData name="Dániel Skriba" userId="2fbddc5d-4953-4cbb-9f6e-36393a123619" providerId="ADAL" clId="{F899EEB8-980F-4B68-B511-1F98129C51F4}" dt="2022-09-15T15:10:02.355" v="4357" actId="478"/>
          <ac:picMkLst>
            <pc:docMk/>
            <pc:sldMk cId="957308699" sldId="275"/>
            <ac:picMk id="8" creationId="{A1A15C82-F995-3692-2D5F-D950537E331A}"/>
          </ac:picMkLst>
        </pc:picChg>
        <pc:picChg chg="add mod">
          <ac:chgData name="Dániel Skriba" userId="2fbddc5d-4953-4cbb-9f6e-36393a123619" providerId="ADAL" clId="{F899EEB8-980F-4B68-B511-1F98129C51F4}" dt="2022-09-15T15:10:25.164" v="4362" actId="1076"/>
          <ac:picMkLst>
            <pc:docMk/>
            <pc:sldMk cId="957308699" sldId="275"/>
            <ac:picMk id="10" creationId="{2513F0CD-B085-1046-D564-AF4866639E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FC57-EDB1-4BE7-B03E-B12252152F0E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8E99-C840-40A5-9920-19E3B22078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1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Véges sor </a:t>
            </a:r>
            <a:r>
              <a:rPr lang="hu-HU" dirty="0" err="1"/>
              <a:t>összegéplete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1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6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28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74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43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- 2.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Rendszerelmélet - 2.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3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90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77" y="286604"/>
            <a:ext cx="11728938" cy="768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77" y="1204546"/>
            <a:ext cx="11728938" cy="5004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 dirty="0"/>
              <a:t>Rendszerelmélet - 2.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7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24FF6-2F4B-A641-04E7-3F621341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0747"/>
          </a:xfrm>
        </p:spPr>
        <p:txBody>
          <a:bodyPr/>
          <a:lstStyle/>
          <a:p>
            <a:r>
              <a:rPr lang="hu-HU" dirty="0"/>
              <a:t>Rendszerelmélet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7142F9-8D6F-B75F-0CCB-FAD5870E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2.</a:t>
            </a:r>
            <a:r>
              <a:rPr lang="hu-HU" b="1" dirty="0">
                <a:solidFill>
                  <a:schemeClr val="tx1"/>
                </a:solidFill>
              </a:rPr>
              <a:t> GYAKORLAT</a:t>
            </a:r>
          </a:p>
          <a:p>
            <a:pPr algn="ctr"/>
            <a:r>
              <a:rPr lang="hu-HU" sz="1800" dirty="0">
                <a:solidFill>
                  <a:schemeClr val="tx1"/>
                </a:solidFill>
              </a:rPr>
              <a:t>[TODO]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C270C5-9149-09CC-3FB2-285B51A5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8D0BD5-7F31-7F57-9C79-D0C671E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5CFBD6-EB53-4EE2-C93F-45AC9EFA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0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1 4/4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977" y="1055078"/>
                <a:ext cx="11728938" cy="5279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⋅0,6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−6⋅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+4,5⋅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2,5⋅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+4,5⋅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+2,5⋅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+7⋅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Kauzális rendszer belépő gerjesztésre belépő választ ad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977" y="1055078"/>
                <a:ext cx="11728938" cy="5279734"/>
              </a:xfrm>
              <a:blipFill>
                <a:blip r:embed="rId2"/>
                <a:stretch>
                  <a:fillRect l="-1351" t="-2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2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rends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 impulzusválasza: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=2,5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−0,5⋅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Számoljuk ki a rendszer válaszát a következő gerjesztésekre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Konstans gerjesztés!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−1,5⋅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0,8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+2,5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⋅3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⋅3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38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2 2/2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⋅3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=−4,5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=−4,5⋅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1−0,8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=−22,5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2,5⋅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=7,5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⋅3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=−22,5+7,5=−15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12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BEBE75-5A05-6C60-B38B-77A51B58F71D}"/>
              </a:ext>
            </a:extLst>
          </p:cNvPr>
          <p:cNvSpPr txBox="1"/>
          <p:nvPr/>
        </p:nvSpPr>
        <p:spPr>
          <a:xfrm>
            <a:off x="7363029" y="5780318"/>
            <a:ext cx="49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Konstans gerjesztésre konstans választ kapunk</a:t>
            </a:r>
          </a:p>
        </p:txBody>
      </p:sp>
    </p:spTree>
    <p:extLst>
      <p:ext uri="{BB962C8B-B14F-4D97-AF65-F5344CB8AC3E}">
        <p14:creationId xmlns:p14="http://schemas.microsoft.com/office/powerpoint/2010/main" val="331716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rends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 impulzusválasza: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=2,5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−0,5⋅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Számoljuk ki a rendszer válaszát a következő gerjesztésekre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b="0" dirty="0"/>
                  <a:t>Emlékeztető (eltolás/késleltetés):</a:t>
                </a:r>
              </a:p>
              <a:p>
                <a:pPr marL="0" indent="0">
                  <a:buNone/>
                </a:pPr>
                <a:endParaRPr lang="hu-HU" b="0" dirty="0"/>
              </a:p>
              <a:p>
                <a:pPr marL="0" indent="0">
                  <a:buNone/>
                </a:pPr>
                <a:endParaRPr lang="hu-HU" b="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13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DEF7C90-4AC3-74B0-D70E-A888095FC24C}"/>
                  </a:ext>
                </a:extLst>
              </p:cNvPr>
              <p:cNvSpPr txBox="1"/>
              <p:nvPr/>
            </p:nvSpPr>
            <p:spPr>
              <a:xfrm>
                <a:off x="208085" y="3073903"/>
                <a:ext cx="365760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DEF7C90-4AC3-74B0-D70E-A888095F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85" y="3073903"/>
                <a:ext cx="365760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C456A581-D154-6BE7-FE18-168C2C68D982}"/>
                  </a:ext>
                </a:extLst>
              </p:cNvPr>
              <p:cNvSpPr txBox="1"/>
              <p:nvPr/>
            </p:nvSpPr>
            <p:spPr>
              <a:xfrm>
                <a:off x="6598763" y="3241865"/>
                <a:ext cx="498678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C456A581-D154-6BE7-FE18-168C2C68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63" y="3241865"/>
                <a:ext cx="498678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E5DE1599-4C32-D5B0-6B15-7B71B9F93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456" y="3616135"/>
            <a:ext cx="3355844" cy="266566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6F53B9D-DCFC-231A-53E5-65EA9B2A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22" y="3784097"/>
            <a:ext cx="3275125" cy="25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rends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 impulzusválasza: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=2,5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−0,5⋅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Számoljuk ki a rendszer válaszát a következő gerjesztésekre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hu-HU" b="0" dirty="0"/>
              </a:p>
              <a:p>
                <a:pPr>
                  <a:spcAft>
                    <a:spcPts val="1200"/>
                  </a:spcAft>
                </a:pPr>
                <a:r>
                  <a:rPr lang="hu-HU" dirty="0"/>
                  <a:t>Mivel a gerjesztés az 1. feladatban lévő gerjesztés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 ütemmel való eltolása, így a rendszer időinvariáns tulajdonsága miatt, a válasz is az 1. feladatban kiszámolt válasz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 ütemű eltolása: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+7⋅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44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rends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 impulzusválasza: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=2,5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−0,5⋅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0,8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r>
                  <a:rPr lang="hu-HU" dirty="0"/>
                  <a:t>Számoljuk ki a rendszer válaszát a következő gerjesztésekre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0,6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hu-HU" dirty="0"/>
              </a:p>
              <a:p>
                <a:r>
                  <a:rPr lang="hu-HU" dirty="0"/>
                  <a:t>Emlékeztető (konstanssal való szorzás / nyújtás)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15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4C8E80DC-7846-7384-1F78-D9C84196C619}"/>
                  </a:ext>
                </a:extLst>
              </p:cNvPr>
              <p:cNvSpPr txBox="1"/>
              <p:nvPr/>
            </p:nvSpPr>
            <p:spPr>
              <a:xfrm>
                <a:off x="7035506" y="1797336"/>
                <a:ext cx="417697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4C8E80DC-7846-7384-1F78-D9C84196C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06" y="1797336"/>
                <a:ext cx="4176977" cy="281937"/>
              </a:xfrm>
              <a:prstGeom prst="rect">
                <a:avLst/>
              </a:prstGeom>
              <a:blipFill>
                <a:blip r:embed="rId3"/>
                <a:stretch>
                  <a:fillRect l="-292" t="-4348" r="-292" b="-8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D4C2C335-ADBB-AA2F-8248-4D397686A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92" y="2154007"/>
            <a:ext cx="5163708" cy="41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rends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 impulzusválasza: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=2,5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−0,5⋅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Számoljuk ki a rendszer válaszát a következő gerjesztésekre</a:t>
                </a:r>
              </a:p>
              <a:p>
                <a:pPr>
                  <a:spcAft>
                    <a:spcPts val="2400"/>
                  </a:spcAft>
                </a:pPr>
                <a:r>
                  <a:rPr lang="hu-HU" dirty="0"/>
                  <a:t>Megoldás lényegében ugyanaz, mint a 3. feladatban, csupán egy konstanssal van megszorozva.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+7⋅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359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B2529-8E6C-A88C-B0A0-A097FB4A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 </a:t>
            </a:r>
            <a:r>
              <a:rPr lang="hu-HU" dirty="0" err="1"/>
              <a:t>konvolúció</a:t>
            </a:r>
            <a:r>
              <a:rPr lang="hu-HU" dirty="0"/>
              <a:t> – példa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−0,5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−0,1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/>
                  <a:t> - Az impulzusválasz belépő, a rendszer kauzális</a:t>
                </a:r>
              </a:p>
              <a:p>
                <a:r>
                  <a:rPr lang="hu-HU" dirty="0"/>
                  <a:t>Számoljuk ki a rendszer válaszát a következő gerjesztésre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−0,5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−0,1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(8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−0,5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0,5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−0,1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16−16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−40+40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−24−16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2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D320C452-31CD-DC0D-E47B-FD31FD6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1DAF32-5140-BB08-B6AA-35F198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D2EBC-E407-975D-510C-C381AB90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51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B2529-8E6C-A88C-B0A0-A097FB4A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 </a:t>
            </a:r>
            <a:r>
              <a:rPr lang="hu-HU" dirty="0" err="1"/>
              <a:t>konvolúció</a:t>
            </a:r>
            <a:r>
              <a:rPr lang="hu-HU" dirty="0"/>
              <a:t> – példa 1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16−16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−40+40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−24−16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=−24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+40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−0,1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16⋅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40⋅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−0,1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−0,1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D320C452-31CD-DC0D-E47B-FD31FD6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1DAF32-5140-BB08-B6AA-35F198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D2EBC-E407-975D-510C-C381AB90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97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B2529-8E6C-A88C-B0A0-A097FB4A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 </a:t>
            </a:r>
            <a:r>
              <a:rPr lang="hu-HU" dirty="0" err="1"/>
              <a:t>konvolúció</a:t>
            </a:r>
            <a:r>
              <a:rPr lang="hu-HU" dirty="0"/>
              <a:t> – példa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−0,5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−0,1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/>
                  <a:t> - Az impulzusválasz belépő, a rendszer kauzális</a:t>
                </a:r>
              </a:p>
              <a:p>
                <a:r>
                  <a:rPr lang="hu-HU" dirty="0"/>
                  <a:t>Számoljuk ki a rendszer válaszát a következő gerjesztésre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Lineáris és invariáns rendszerekkel foglalkozunk, vagyis érvényes a szuperpozíció elve, és a rendszer az időbeli eltolásra érzéketlen.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−24−16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(−24−16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−0,1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4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D320C452-31CD-DC0D-E47B-FD31FD6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1DAF32-5140-BB08-B6AA-35F198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D2EBC-E407-975D-510C-C381AB90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5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A44D8-C6B2-1138-B008-1582C16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74B934C-DD5F-2738-4DCE-ACED7D870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Egy rendszer bemenete a gerjesztés, aminek szokásos jelölése: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u-HU" b="0" dirty="0"/>
                  <a:t>,</a:t>
                </a:r>
              </a:p>
              <a:p>
                <a:r>
                  <a:rPr lang="hu-HU" dirty="0"/>
                  <a:t>kimenete a válasz, aminek a szokásos jelölése: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r>
                  <a:rPr lang="hu-HU" dirty="0"/>
                  <a:t>Egy rendszert időtartományban általában az impulzusválaszával jellemezhetünk, melynek jelölése: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:endParaRPr lang="hu-HU" dirty="0"/>
              </a:p>
              <a:p>
                <a:r>
                  <a:rPr lang="hu-HU" dirty="0"/>
                  <a:t>Impulzusválasz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u-HU" dirty="0"/>
                  <a:t>: Impulzusgerjesztésre adott válasz </a:t>
                </a:r>
                <a:r>
                  <a:rPr lang="hu-HU" dirty="0">
                    <a:sym typeface="Wingdings" panose="05000000000000000000" pitchFamily="2" charset="2"/>
                  </a:rPr>
                  <a:t>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r>
                  <a:rPr lang="hu-HU" dirty="0"/>
                  <a:t>Ugrásválasz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u-HU" dirty="0"/>
                  <a:t>: Az egységugrás gerjesztésre adott válasz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74B934C-DD5F-2738-4DCE-ACED7D870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E58EDB6C-9372-4283-B1A0-E2887B7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81034-1DB7-9EDF-8430-9FF2477C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A9108-1CD1-DE63-ACDB-1A514B65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</a:t>
            </a:fld>
            <a:endParaRPr lang="hu-HU"/>
          </a:p>
        </p:txBody>
      </p:sp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2513F0CD-B085-1046-D564-AF4866639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31" y="61179"/>
            <a:ext cx="5354569" cy="17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8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B2529-8E6C-A88C-B0A0-A097FB4A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 </a:t>
            </a:r>
            <a:r>
              <a:rPr lang="hu-HU" dirty="0" err="1"/>
              <a:t>konvolúció</a:t>
            </a:r>
            <a:r>
              <a:rPr lang="hu-HU" dirty="0"/>
              <a:t> – példa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Rendszer adott súlyfüggvénnyel (impulzusválasz)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Gerjesztés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0864997-580A-E8A5-69F6-E3A5282C9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D320C452-31CD-DC0D-E47B-FD31FD6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1DAF32-5140-BB08-B6AA-35F198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D2EBC-E407-975D-510C-C381AB90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20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064810F-6477-FCB4-EC0A-D0AD8D9E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3" y="2990897"/>
            <a:ext cx="11019934" cy="79197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9714B9C-3118-525B-0572-1C4AAA5C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67" y="3782870"/>
            <a:ext cx="11019600" cy="1265631"/>
          </a:xfrm>
          <a:prstGeom prst="rect">
            <a:avLst/>
          </a:prstGeom>
        </p:spPr>
      </p:pic>
      <p:graphicFrame>
        <p:nvGraphicFramePr>
          <p:cNvPr id="13" name="Objektum 12">
            <a:extLst>
              <a:ext uri="{FF2B5EF4-FFF2-40B4-BE49-F238E27FC236}">
                <a16:creationId xmlns:a16="http://schemas.microsoft.com/office/drawing/2014/main" id="{B0090F0E-D819-0A3A-A394-B2B4299B4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38358"/>
              </p:ext>
            </p:extLst>
          </p:nvPr>
        </p:nvGraphicFramePr>
        <p:xfrm>
          <a:off x="609646" y="5332293"/>
          <a:ext cx="11019600" cy="55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3083480" imgH="655200" progId="PBrush">
                  <p:embed/>
                </p:oleObj>
              </mc:Choice>
              <mc:Fallback>
                <p:oleObj name="Bitmap Image" r:id="rId5" imgW="13083480" imgH="655200" progId="PBrush">
                  <p:embed/>
                  <p:pic>
                    <p:nvPicPr>
                      <p:cNvPr id="13" name="Objektum 12">
                        <a:extLst>
                          <a:ext uri="{FF2B5EF4-FFF2-40B4-BE49-F238E27FC236}">
                            <a16:creationId xmlns:a16="http://schemas.microsoft.com/office/drawing/2014/main" id="{B0090F0E-D819-0A3A-A394-B2B4299B4F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46" y="5332293"/>
                        <a:ext cx="11019600" cy="55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1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A44D8-C6B2-1138-B008-1582C16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összefoglaló – LTI (</a:t>
            </a:r>
            <a:r>
              <a:rPr lang="hu-HU" dirty="0" err="1"/>
              <a:t>Linerar</a:t>
            </a:r>
            <a:r>
              <a:rPr lang="hu-HU" dirty="0"/>
              <a:t> Time </a:t>
            </a:r>
            <a:r>
              <a:rPr lang="hu-HU" dirty="0" err="1"/>
              <a:t>Invariant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74B934C-DD5F-2738-4DCE-ACED7D870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977" y="1195119"/>
                <a:ext cx="11728938" cy="3574844"/>
              </a:xfrm>
            </p:spPr>
            <p:txBody>
              <a:bodyPr/>
              <a:lstStyle/>
              <a:p>
                <a:r>
                  <a:rPr lang="hu-HU" sz="2400" b="1" u="sng" dirty="0"/>
                  <a:t>Lineáris rendszerek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</m:oMath>
                </a14:m>
                <a:r>
                  <a:rPr lang="hu-HU" dirty="0"/>
                  <a:t> operátor lineáris, ha érvényes a szuperpozíció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:r>
                  <a:rPr lang="hu-HU" dirty="0" err="1"/>
                  <a:t>Spec</a:t>
                </a:r>
                <a:r>
                  <a:rPr lang="hu-HU" dirty="0"/>
                  <a:t> eset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𝓌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:r>
                  <a:rPr lang="hu-HU" sz="2400" b="1" u="sng" dirty="0"/>
                  <a:t>Időinvariáns rendszerek</a:t>
                </a:r>
              </a:p>
              <a:p>
                <a:r>
                  <a:rPr lang="hu-HU" dirty="0"/>
                  <a:t>Ha gerjesztés időbeli eltolása pontosan ugyanakkora eltolást eredményez válaszban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74B934C-DD5F-2738-4DCE-ACED7D870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977" y="1195119"/>
                <a:ext cx="11728938" cy="3574844"/>
              </a:xfrm>
              <a:blipFill>
                <a:blip r:embed="rId2"/>
                <a:stretch>
                  <a:fillRect l="-1351" t="-2389" b="-6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E58EDB6C-9372-4283-B1A0-E2887B7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81034-1DB7-9EDF-8430-9FF2477C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A9108-1CD1-DE63-ACDB-1A514B65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3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3FD0CA73-E65D-1E03-E2C4-BF89EF935C82}"/>
                  </a:ext>
                </a:extLst>
              </p:cNvPr>
              <p:cNvSpPr txBox="1"/>
              <p:nvPr/>
            </p:nvSpPr>
            <p:spPr>
              <a:xfrm>
                <a:off x="358219" y="4769963"/>
                <a:ext cx="28751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/>
                  <a:t>FI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3FD0CA73-E65D-1E03-E2C4-BF89EF93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9" y="4769963"/>
                <a:ext cx="2875175" cy="923330"/>
              </a:xfrm>
              <a:prstGeom prst="rect">
                <a:avLst/>
              </a:prstGeom>
              <a:blipFill>
                <a:blip r:embed="rId3"/>
                <a:stretch>
                  <a:fillRect l="-1911" t="-3289" b="-19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6F61B02C-5A2E-DFA1-93D7-2E0732A93A03}"/>
                  </a:ext>
                </a:extLst>
              </p:cNvPr>
              <p:cNvSpPr txBox="1"/>
              <p:nvPr/>
            </p:nvSpPr>
            <p:spPr>
              <a:xfrm>
                <a:off x="3762866" y="4769963"/>
                <a:ext cx="28751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/>
                  <a:t>DI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𝓌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6F61B02C-5A2E-DFA1-93D7-2E0732A93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66" y="4769963"/>
                <a:ext cx="2875175" cy="923330"/>
              </a:xfrm>
              <a:prstGeom prst="rect">
                <a:avLst/>
              </a:prstGeom>
              <a:blipFill>
                <a:blip r:embed="rId4"/>
                <a:stretch>
                  <a:fillRect l="-1695" t="-3289" b="-19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A44D8-C6B2-1138-B008-1582C16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74B934C-DD5F-2738-4DCE-ACED7D870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DI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FI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74B934C-DD5F-2738-4DCE-ACED7D870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E58EDB6C-9372-4283-B1A0-E2887B7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81034-1DB7-9EDF-8430-9FF2477C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A9108-1CD1-DE63-ACDB-1A514B65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7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8158C-616F-8C8C-B007-9BEF75E5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</a:t>
            </a:r>
            <a:r>
              <a:rPr lang="hu-HU" dirty="0"/>
              <a:t> lépésről lépésre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77D0217-0651-2679-8F7D-6D44DBD29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Számítsuk ki annak a DI rendszernek az ugrásválaszát az </a:t>
                </a:r>
                <a:r>
                  <a:rPr lang="hu-HU" dirty="0" err="1"/>
                  <a:t>ekső</a:t>
                </a:r>
                <a:r>
                  <a:rPr lang="hu-HU" dirty="0"/>
                  <a:t> 4 ütemre, amelyiknek az impulzusválasza a következő: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=0,25</m:t>
                    </m:r>
                  </m:oMath>
                </a14:m>
                <a:endParaRPr lang="hu-HU" b="0" dirty="0"/>
              </a:p>
              <a:p>
                <a:r>
                  <a:rPr lang="hu-HU" dirty="0"/>
                  <a:t>és minden más ütemben 0 értékű.</a:t>
                </a:r>
              </a:p>
              <a:p>
                <a:r>
                  <a:rPr lang="hu-HU" dirty="0"/>
                  <a:t>Ez azt jelenti, hogy a rendszer válaszának számításakor az éppen aktuálisan beérkező gerjesztő impulzust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 dirty="0"/>
                  <a:t> súllyal, az eggyel korábbi ütemben érkezőt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hu-HU" dirty="0"/>
                  <a:t>, míg a két ütemmel korábbit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0,25 </m:t>
                    </m:r>
                  </m:oMath>
                </a14:m>
                <a:r>
                  <a:rPr lang="hu-HU" dirty="0"/>
                  <a:t>súllyal kell </a:t>
                </a:r>
                <a:r>
                  <a:rPr lang="hu-HU" dirty="0" err="1"/>
                  <a:t>figyelembevenni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77D0217-0651-2679-8F7D-6D44DBD29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D8BE4013-85C2-83ED-283B-827FAC0B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26FCD9-1D8C-4FE0-56FF-751C2EF4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ABF113-36F9-BBAA-126A-8ECF17A0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5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CDDCD70-D518-E17F-D16B-52D40BAD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01" y="4322706"/>
            <a:ext cx="1800051" cy="188614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AED7598-42E5-3CD6-ED39-6E21076B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465" y="4322706"/>
            <a:ext cx="2181150" cy="1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3F85EA-51BD-DCF9-4FEE-9B49FBC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</a:t>
            </a:r>
            <a:r>
              <a:rPr lang="hu-HU" dirty="0"/>
              <a:t> lépésről lépésre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7256792-CA78-DBCA-FCE5-A800E10E2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=1⋅1=1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=0,5+1=1,5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=0,25+0,5+1=1,75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=0+0,25+0,5+1=1,75</m:t>
                    </m:r>
                  </m:oMath>
                </a14:m>
                <a:endParaRPr lang="hu-HU" b="0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7256792-CA78-DBCA-FCE5-A800E10E2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B3F5348B-5DAD-8E51-95C3-AC7B49AE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33AF32-4F88-E1C6-FF10-EC4A6E5B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170A2-A46C-A70F-40C6-33CB7AE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86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1 1/4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977" y="914400"/>
                <a:ext cx="11728938" cy="5420412"/>
              </a:xfrm>
            </p:spPr>
            <p:txBody>
              <a:bodyPr>
                <a:normAutofit/>
              </a:bodyPr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rends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 impulzusválasza: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=−0,5⋅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+2,5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=2,5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−0,5⋅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Számoljuk ki a rendszer válaszát a következő gerjesztésekre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−1,5⋅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0,8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+2,5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−1,5⋅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0,8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+2,5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⋅0,6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977" y="914400"/>
                <a:ext cx="11728938" cy="5420412"/>
              </a:xfrm>
              <a:blipFill>
                <a:blip r:embed="rId2"/>
                <a:stretch>
                  <a:fillRect l="-572" t="-11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51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1 2/4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977" y="1055078"/>
                <a:ext cx="11728938" cy="5279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⋅0,6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−1,5⋅</m:t>
                              </m:r>
                              <m:sSup>
                                <m:s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0,8</m:t>
                                  </m:r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⋅0,6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=−1,5⋅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0,6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0,8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1,5⋅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=−6⋅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+4,5⋅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977" y="1055078"/>
                <a:ext cx="11728938" cy="5279734"/>
              </a:xfrm>
              <a:blipFill>
                <a:blip r:embed="rId3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55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B0731-B291-0821-33F6-D952CFE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 </a:t>
            </a:r>
            <a:r>
              <a:rPr lang="hu-HU" dirty="0" err="1"/>
              <a:t>konvolúció</a:t>
            </a:r>
            <a:r>
              <a:rPr lang="hu-HU" dirty="0"/>
              <a:t> – példa 1 3/4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977" y="1055078"/>
                <a:ext cx="11728938" cy="5279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−1,5⋅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0,8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⋅0,6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2,5⋅</m:t>
                                  </m:r>
                                  <m:sSup>
                                    <m:sSup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0,6</m:t>
                                      </m:r>
                                    </m:e>
                                    <m: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2,5⋅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2,5⋅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E15D28-E739-8D11-7E27-9BEF6908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977" y="1055078"/>
                <a:ext cx="11728938" cy="5279734"/>
              </a:xfrm>
              <a:blipFill>
                <a:blip r:embed="rId2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0F457F5B-A75F-70FA-F5F3-CCD6261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38DCEE-4E37-B091-EB73-38E40EC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- 2.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C7162-FFC1-505F-F22F-05031E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9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CED3B70-7937-CB2F-A907-848E1800879F}"/>
                  </a:ext>
                </a:extLst>
              </p:cNvPr>
              <p:cNvSpPr txBox="1"/>
              <p:nvPr/>
            </p:nvSpPr>
            <p:spPr>
              <a:xfrm>
                <a:off x="8876490" y="2673665"/>
                <a:ext cx="2645661" cy="1032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Felhasználva, hogy:</a:t>
                </a:r>
                <a:endParaRPr lang="hu-HU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CED3B70-7937-CB2F-A907-848E18008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490" y="2673665"/>
                <a:ext cx="2645661" cy="1032334"/>
              </a:xfrm>
              <a:prstGeom prst="rect">
                <a:avLst/>
              </a:prstGeom>
              <a:blipFill>
                <a:blip r:embed="rId3"/>
                <a:stretch>
                  <a:fillRect l="-5300" t="-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619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D574B1FC5CE7D419C037DC6AB881D60" ma:contentTypeVersion="11" ma:contentTypeDescription="Új dokumentum létrehozása." ma:contentTypeScope="" ma:versionID="0a3a7ac24a3c93fbf0bbc063cf852f2b">
  <xsd:schema xmlns:xsd="http://www.w3.org/2001/XMLSchema" xmlns:xs="http://www.w3.org/2001/XMLSchema" xmlns:p="http://schemas.microsoft.com/office/2006/metadata/properties" xmlns:ns2="ccee7b21-b760-4401-96ef-74da0c12b547" xmlns:ns3="66fea738-b356-47ee-9ac9-90f9573d8e9a" targetNamespace="http://schemas.microsoft.com/office/2006/metadata/properties" ma:root="true" ma:fieldsID="363c0a0e6ccac2303e73e259e0e98b93" ns2:_="" ns3:_="">
    <xsd:import namespace="ccee7b21-b760-4401-96ef-74da0c12b547"/>
    <xsd:import namespace="66fea738-b356-47ee-9ac9-90f9573d8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7b21-b760-4401-96ef-74da0c12b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ea738-b356-47ee-9ac9-90f9573d8e9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2af40a2-9228-41bc-bf0a-1e61b2f82b06}" ma:internalName="TaxCatchAll" ma:showField="CatchAllData" ma:web="66fea738-b356-47ee-9ac9-90f9573d8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ee7b21-b760-4401-96ef-74da0c12b547">
      <Terms xmlns="http://schemas.microsoft.com/office/infopath/2007/PartnerControls"/>
    </lcf76f155ced4ddcb4097134ff3c332f>
    <TaxCatchAll xmlns="66fea738-b356-47ee-9ac9-90f9573d8e9a" xsi:nil="true"/>
  </documentManagement>
</p:properties>
</file>

<file path=customXml/itemProps1.xml><?xml version="1.0" encoding="utf-8"?>
<ds:datastoreItem xmlns:ds="http://schemas.openxmlformats.org/officeDocument/2006/customXml" ds:itemID="{370054E1-7401-4953-9AA7-1CF94CC54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e7b21-b760-4401-96ef-74da0c12b547"/>
    <ds:schemaRef ds:uri="66fea738-b356-47ee-9ac9-90f9573d8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8BEC3-EF16-4985-99A6-4AA88E9BB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CAB0A-BD72-4DE1-A1F9-695B1292531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fea738-b356-47ee-9ac9-90f9573d8e9a"/>
    <ds:schemaRef ds:uri="http://purl.org/dc/terms/"/>
    <ds:schemaRef ds:uri="ccee7b21-b760-4401-96ef-74da0c12b547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1318</TotalTime>
  <Words>1310</Words>
  <Application>Microsoft Office PowerPoint</Application>
  <PresentationFormat>Szélesvásznú</PresentationFormat>
  <Paragraphs>221</Paragraphs>
  <Slides>20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Cambria Math</vt:lpstr>
      <vt:lpstr>Retrospektív</vt:lpstr>
      <vt:lpstr>Bitmap Image</vt:lpstr>
      <vt:lpstr>Rendszerelmélet </vt:lpstr>
      <vt:lpstr>Elméleti összefoglaló</vt:lpstr>
      <vt:lpstr>Elméleti összefoglaló – LTI (Linerar Time Invariant)</vt:lpstr>
      <vt:lpstr>Elméleti összefoglaló</vt:lpstr>
      <vt:lpstr>Konvolúció lépésről lépésre 1/2</vt:lpstr>
      <vt:lpstr>Konvolúció lépésről lépésre 2/2</vt:lpstr>
      <vt:lpstr>DI konvolúció – példa 1 1/4</vt:lpstr>
      <vt:lpstr>DI konvolúció – példa 1 2/4</vt:lpstr>
      <vt:lpstr>DI konvolúció – példa 1 3/4</vt:lpstr>
      <vt:lpstr>DI konvolúció – példa 1 4/4</vt:lpstr>
      <vt:lpstr>DI konvolúció – példa 2 1/2</vt:lpstr>
      <vt:lpstr>DI konvolúció – példa 2 2/2 </vt:lpstr>
      <vt:lpstr>DI konvolúció – példa 3</vt:lpstr>
      <vt:lpstr>DI konvolúció – példa 3</vt:lpstr>
      <vt:lpstr>DI konvolúció – példa 4</vt:lpstr>
      <vt:lpstr>DI konvolúció – példa 4</vt:lpstr>
      <vt:lpstr>FI konvolúció – példa 1/2</vt:lpstr>
      <vt:lpstr>FI konvolúció – példa 1 2/2</vt:lpstr>
      <vt:lpstr>FI konvolúció – példa 2</vt:lpstr>
      <vt:lpstr>FI konvolúció – példa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Rendszerelmélet</dc:title>
  <dc:creator>Dániel Skriba</dc:creator>
  <cp:lastModifiedBy>Dániel Skriba</cp:lastModifiedBy>
  <cp:revision>3</cp:revision>
  <dcterms:created xsi:type="dcterms:W3CDTF">2022-09-07T14:16:55Z</dcterms:created>
  <dcterms:modified xsi:type="dcterms:W3CDTF">2022-09-15T15:18:33Z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0x0101009D574B1FC5CE7D419C037DC6AB881D60</vt:lpwstr>
  </property>
  <property fmtid="{D5CDD505-2E9C-101B-9397-08002B2CF9AE}" pid="3" name="MediaServiceImageTags">
    <vt:lpwstr/>
  </property>
</Properties>
</file>