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77" r:id="rId9"/>
    <p:sldId id="261" r:id="rId10"/>
    <p:sldId id="262" r:id="rId11"/>
    <p:sldId id="267" r:id="rId12"/>
    <p:sldId id="266" r:id="rId13"/>
    <p:sldId id="269" r:id="rId14"/>
    <p:sldId id="281" r:id="rId15"/>
    <p:sldId id="268" r:id="rId16"/>
    <p:sldId id="263" r:id="rId17"/>
    <p:sldId id="270" r:id="rId18"/>
    <p:sldId id="271" r:id="rId19"/>
    <p:sldId id="273" r:id="rId20"/>
    <p:sldId id="264" r:id="rId21"/>
    <p:sldId id="272" r:id="rId22"/>
    <p:sldId id="275" r:id="rId23"/>
    <p:sldId id="276" r:id="rId24"/>
    <p:sldId id="282" r:id="rId25"/>
    <p:sldId id="283" r:id="rId26"/>
    <p:sldId id="284" r:id="rId27"/>
    <p:sldId id="285" r:id="rId28"/>
    <p:sldId id="265" r:id="rId29"/>
    <p:sldId id="274" r:id="rId30"/>
    <p:sldId id="278" r:id="rId31"/>
    <p:sldId id="279" r:id="rId32"/>
    <p:sldId id="28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70288-D86D-4D9C-9B21-1EB2A03390E1}" v="860" dt="2022-09-22T10:05:42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66" autoAdjust="0"/>
  </p:normalViewPr>
  <p:slideViewPr>
    <p:cSldViewPr snapToGrid="0">
      <p:cViewPr varScale="1">
        <p:scale>
          <a:sx n="85" d="100"/>
          <a:sy n="85" d="100"/>
        </p:scale>
        <p:origin x="61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niel Skriba" userId="2fbddc5d-4953-4cbb-9f6e-36393a123619" providerId="ADAL" clId="{75C65B4E-21A1-43BD-B503-BAB3C6DFD6B2}"/>
    <pc:docChg chg="undo redo custSel addSld delSld modSld sldOrd modMainMaster">
      <pc:chgData name="Dániel Skriba" userId="2fbddc5d-4953-4cbb-9f6e-36393a123619" providerId="ADAL" clId="{75C65B4E-21A1-43BD-B503-BAB3C6DFD6B2}" dt="2022-09-20T20:20:22.990" v="2192" actId="478"/>
      <pc:docMkLst>
        <pc:docMk/>
      </pc:docMkLst>
      <pc:sldChg chg="modSp mod">
        <pc:chgData name="Dániel Skriba" userId="2fbddc5d-4953-4cbb-9f6e-36393a123619" providerId="ADAL" clId="{75C65B4E-21A1-43BD-B503-BAB3C6DFD6B2}" dt="2022-09-18T14:31:57.035" v="1" actId="207"/>
        <pc:sldMkLst>
          <pc:docMk/>
          <pc:sldMk cId="3888520484" sldId="259"/>
        </pc:sldMkLst>
        <pc:spChg chg="mod">
          <ac:chgData name="Dániel Skriba" userId="2fbddc5d-4953-4cbb-9f6e-36393a123619" providerId="ADAL" clId="{75C65B4E-21A1-43BD-B503-BAB3C6DFD6B2}" dt="2022-09-18T14:31:57.035" v="1" actId="207"/>
          <ac:spMkLst>
            <pc:docMk/>
            <pc:sldMk cId="3888520484" sldId="259"/>
            <ac:spMk id="2" creationId="{166D0069-508A-916A-017F-A5FB57F81B1E}"/>
          </ac:spMkLst>
        </pc:spChg>
        <pc:spChg chg="mod">
          <ac:chgData name="Dániel Skriba" userId="2fbddc5d-4953-4cbb-9f6e-36393a123619" providerId="ADAL" clId="{75C65B4E-21A1-43BD-B503-BAB3C6DFD6B2}" dt="2022-09-18T14:31:53.221" v="0" actId="207"/>
          <ac:spMkLst>
            <pc:docMk/>
            <pc:sldMk cId="3888520484" sldId="259"/>
            <ac:spMk id="3" creationId="{FB24B3E0-4317-FDA4-E2E7-FC0E7764DED2}"/>
          </ac:spMkLst>
        </pc:spChg>
      </pc:sldChg>
      <pc:sldChg chg="del">
        <pc:chgData name="Dániel Skriba" userId="2fbddc5d-4953-4cbb-9f6e-36393a123619" providerId="ADAL" clId="{75C65B4E-21A1-43BD-B503-BAB3C6DFD6B2}" dt="2022-09-18T17:12:21.429" v="1744" actId="47"/>
        <pc:sldMkLst>
          <pc:docMk/>
          <pc:sldMk cId="291984346" sldId="260"/>
        </pc:sldMkLst>
      </pc:sldChg>
      <pc:sldChg chg="addSp delSp modSp new mod">
        <pc:chgData name="Dániel Skriba" userId="2fbddc5d-4953-4cbb-9f6e-36393a123619" providerId="ADAL" clId="{75C65B4E-21A1-43BD-B503-BAB3C6DFD6B2}" dt="2022-09-18T15:34:51.966" v="462" actId="478"/>
        <pc:sldMkLst>
          <pc:docMk/>
          <pc:sldMk cId="2200258598" sldId="262"/>
        </pc:sldMkLst>
        <pc:spChg chg="mod">
          <ac:chgData name="Dániel Skriba" userId="2fbddc5d-4953-4cbb-9f6e-36393a123619" providerId="ADAL" clId="{75C65B4E-21A1-43BD-B503-BAB3C6DFD6B2}" dt="2022-09-18T14:33:07.282" v="14" actId="20577"/>
          <ac:spMkLst>
            <pc:docMk/>
            <pc:sldMk cId="2200258598" sldId="262"/>
            <ac:spMk id="2" creationId="{F7790312-AA08-67FD-4DCE-703091BF8F90}"/>
          </ac:spMkLst>
        </pc:spChg>
        <pc:spChg chg="del">
          <ac:chgData name="Dániel Skriba" userId="2fbddc5d-4953-4cbb-9f6e-36393a123619" providerId="ADAL" clId="{75C65B4E-21A1-43BD-B503-BAB3C6DFD6B2}" dt="2022-09-18T14:34:31.854" v="24"/>
          <ac:spMkLst>
            <pc:docMk/>
            <pc:sldMk cId="2200258598" sldId="262"/>
            <ac:spMk id="3" creationId="{1E8D3C85-6AE3-5DA6-519F-3EE36ABBDFF9}"/>
          </ac:spMkLst>
        </pc:spChg>
        <pc:spChg chg="add del mod">
          <ac:chgData name="Dániel Skriba" userId="2fbddc5d-4953-4cbb-9f6e-36393a123619" providerId="ADAL" clId="{75C65B4E-21A1-43BD-B503-BAB3C6DFD6B2}" dt="2022-09-18T15:07:50.159" v="74"/>
          <ac:spMkLst>
            <pc:docMk/>
            <pc:sldMk cId="2200258598" sldId="262"/>
            <ac:spMk id="9" creationId="{E033BEAA-E257-B63C-CB54-940AA2A245F7}"/>
          </ac:spMkLst>
        </pc:spChg>
        <pc:spChg chg="add del mod">
          <ac:chgData name="Dániel Skriba" userId="2fbddc5d-4953-4cbb-9f6e-36393a123619" providerId="ADAL" clId="{75C65B4E-21A1-43BD-B503-BAB3C6DFD6B2}" dt="2022-09-18T15:17:20.417" v="76"/>
          <ac:spMkLst>
            <pc:docMk/>
            <pc:sldMk cId="2200258598" sldId="262"/>
            <ac:spMk id="11" creationId="{57C79FE2-EAA9-8065-A55B-3A1EEB6B4628}"/>
          </ac:spMkLst>
        </pc:spChg>
        <pc:spChg chg="add del mod">
          <ac:chgData name="Dániel Skriba" userId="2fbddc5d-4953-4cbb-9f6e-36393a123619" providerId="ADAL" clId="{75C65B4E-21A1-43BD-B503-BAB3C6DFD6B2}" dt="2022-09-18T15:34:43.957" v="459" actId="478"/>
          <ac:spMkLst>
            <pc:docMk/>
            <pc:sldMk cId="2200258598" sldId="262"/>
            <ac:spMk id="14" creationId="{1AF773F9-D6DC-D4EB-4D0F-380EC5A5C03A}"/>
          </ac:spMkLst>
        </pc:spChg>
        <pc:spChg chg="add del mod">
          <ac:chgData name="Dániel Skriba" userId="2fbddc5d-4953-4cbb-9f6e-36393a123619" providerId="ADAL" clId="{75C65B4E-21A1-43BD-B503-BAB3C6DFD6B2}" dt="2022-09-18T15:34:47.997" v="460" actId="478"/>
          <ac:spMkLst>
            <pc:docMk/>
            <pc:sldMk cId="2200258598" sldId="262"/>
            <ac:spMk id="15" creationId="{8B5AF27E-929A-824D-C6FA-F803555A3443}"/>
          </ac:spMkLst>
        </pc:spChg>
        <pc:spChg chg="add del mod">
          <ac:chgData name="Dániel Skriba" userId="2fbddc5d-4953-4cbb-9f6e-36393a123619" providerId="ADAL" clId="{75C65B4E-21A1-43BD-B503-BAB3C6DFD6B2}" dt="2022-09-18T15:34:51.966" v="462" actId="478"/>
          <ac:spMkLst>
            <pc:docMk/>
            <pc:sldMk cId="2200258598" sldId="262"/>
            <ac:spMk id="16" creationId="{2850C548-E07C-2BC5-9137-B62D8880698E}"/>
          </ac:spMkLst>
        </pc:spChg>
        <pc:spChg chg="add del mod">
          <ac:chgData name="Dániel Skriba" userId="2fbddc5d-4953-4cbb-9f6e-36393a123619" providerId="ADAL" clId="{75C65B4E-21A1-43BD-B503-BAB3C6DFD6B2}" dt="2022-09-18T15:34:50.301" v="461" actId="478"/>
          <ac:spMkLst>
            <pc:docMk/>
            <pc:sldMk cId="2200258598" sldId="262"/>
            <ac:spMk id="17" creationId="{C46AF9E1-A7FF-2F36-D0EF-305F19FDB733}"/>
          </ac:spMkLst>
        </pc:spChg>
        <pc:spChg chg="add del mod">
          <ac:chgData name="Dániel Skriba" userId="2fbddc5d-4953-4cbb-9f6e-36393a123619" providerId="ADAL" clId="{75C65B4E-21A1-43BD-B503-BAB3C6DFD6B2}" dt="2022-09-18T15:22:01.021" v="170"/>
          <ac:spMkLst>
            <pc:docMk/>
            <pc:sldMk cId="2200258598" sldId="262"/>
            <ac:spMk id="19" creationId="{D0AAFE4F-B556-1CC9-7A7E-070644DBAF5B}"/>
          </ac:spMkLst>
        </pc:spChg>
        <pc:picChg chg="add del mod">
          <ac:chgData name="Dániel Skriba" userId="2fbddc5d-4953-4cbb-9f6e-36393a123619" providerId="ADAL" clId="{75C65B4E-21A1-43BD-B503-BAB3C6DFD6B2}" dt="2022-09-18T15:17:14.705" v="75" actId="478"/>
          <ac:picMkLst>
            <pc:docMk/>
            <pc:sldMk cId="2200258598" sldId="262"/>
            <ac:picMk id="8" creationId="{2295E946-5100-7024-C9A5-16B76AF0E030}"/>
          </ac:picMkLst>
        </pc:picChg>
        <pc:picChg chg="add del mod">
          <ac:chgData name="Dániel Skriba" userId="2fbddc5d-4953-4cbb-9f6e-36393a123619" providerId="ADAL" clId="{75C65B4E-21A1-43BD-B503-BAB3C6DFD6B2}" dt="2022-09-18T15:21:55.511" v="169" actId="478"/>
          <ac:picMkLst>
            <pc:docMk/>
            <pc:sldMk cId="2200258598" sldId="262"/>
            <ac:picMk id="13" creationId="{C7840FCD-A6D7-2493-ED50-88F2E1189D8D}"/>
          </ac:picMkLst>
        </pc:picChg>
        <pc:picChg chg="add mod ord">
          <ac:chgData name="Dániel Skriba" userId="2fbddc5d-4953-4cbb-9f6e-36393a123619" providerId="ADAL" clId="{75C65B4E-21A1-43BD-B503-BAB3C6DFD6B2}" dt="2022-09-18T15:34:41.084" v="458"/>
          <ac:picMkLst>
            <pc:docMk/>
            <pc:sldMk cId="2200258598" sldId="262"/>
            <ac:picMk id="21" creationId="{0D63C884-6420-1BD9-277A-E4ED044DA3B7}"/>
          </ac:picMkLst>
        </pc:picChg>
      </pc:sldChg>
      <pc:sldChg chg="addSp delSp modSp add mod">
        <pc:chgData name="Dániel Skriba" userId="2fbddc5d-4953-4cbb-9f6e-36393a123619" providerId="ADAL" clId="{75C65B4E-21A1-43BD-B503-BAB3C6DFD6B2}" dt="2022-09-18T16:04:46.143" v="655" actId="1582"/>
        <pc:sldMkLst>
          <pc:docMk/>
          <pc:sldMk cId="135934475" sldId="263"/>
        </pc:sldMkLst>
        <pc:spChg chg="mod">
          <ac:chgData name="Dániel Skriba" userId="2fbddc5d-4953-4cbb-9f6e-36393a123619" providerId="ADAL" clId="{75C65B4E-21A1-43BD-B503-BAB3C6DFD6B2}" dt="2022-09-18T14:33:42.218" v="19" actId="20577"/>
          <ac:spMkLst>
            <pc:docMk/>
            <pc:sldMk cId="135934475" sldId="263"/>
            <ac:spMk id="2" creationId="{F7790312-AA08-67FD-4DCE-703091BF8F90}"/>
          </ac:spMkLst>
        </pc:spChg>
        <pc:spChg chg="del">
          <ac:chgData name="Dániel Skriba" userId="2fbddc5d-4953-4cbb-9f6e-36393a123619" providerId="ADAL" clId="{75C65B4E-21A1-43BD-B503-BAB3C6DFD6B2}" dt="2022-09-18T14:36:09.005" v="51"/>
          <ac:spMkLst>
            <pc:docMk/>
            <pc:sldMk cId="135934475" sldId="263"/>
            <ac:spMk id="3" creationId="{1E8D3C85-6AE3-5DA6-519F-3EE36ABBDFF9}"/>
          </ac:spMkLst>
        </pc:spChg>
        <pc:spChg chg="mod">
          <ac:chgData name="Dániel Skriba" userId="2fbddc5d-4953-4cbb-9f6e-36393a123619" providerId="ADAL" clId="{75C65B4E-21A1-43BD-B503-BAB3C6DFD6B2}" dt="2022-09-18T15:43:55.901" v="577" actId="1037"/>
          <ac:spMkLst>
            <pc:docMk/>
            <pc:sldMk cId="135934475" sldId="263"/>
            <ac:spMk id="5" creationId="{C2121D9E-B01A-581B-BB1D-29CAB1E997AF}"/>
          </ac:spMkLst>
        </pc:spChg>
        <pc:spChg chg="mod">
          <ac:chgData name="Dániel Skriba" userId="2fbddc5d-4953-4cbb-9f6e-36393a123619" providerId="ADAL" clId="{75C65B4E-21A1-43BD-B503-BAB3C6DFD6B2}" dt="2022-09-18T15:43:55.901" v="577" actId="1037"/>
          <ac:spMkLst>
            <pc:docMk/>
            <pc:sldMk cId="135934475" sldId="263"/>
            <ac:spMk id="6" creationId="{7E558299-C044-1060-9DC6-EA5310489EEC}"/>
          </ac:spMkLst>
        </pc:spChg>
        <pc:spChg chg="add mod">
          <ac:chgData name="Dániel Skriba" userId="2fbddc5d-4953-4cbb-9f6e-36393a123619" providerId="ADAL" clId="{75C65B4E-21A1-43BD-B503-BAB3C6DFD6B2}" dt="2022-09-18T15:44:06.522" v="612" actId="1037"/>
          <ac:spMkLst>
            <pc:docMk/>
            <pc:sldMk cId="135934475" sldId="263"/>
            <ac:spMk id="9" creationId="{9923ABFF-A46B-CB8C-6BDC-0E61AFAC141F}"/>
          </ac:spMkLst>
        </pc:spChg>
        <pc:spChg chg="add mod">
          <ac:chgData name="Dániel Skriba" userId="2fbddc5d-4953-4cbb-9f6e-36393a123619" providerId="ADAL" clId="{75C65B4E-21A1-43BD-B503-BAB3C6DFD6B2}" dt="2022-09-18T15:44:06.522" v="612" actId="1037"/>
          <ac:spMkLst>
            <pc:docMk/>
            <pc:sldMk cId="135934475" sldId="263"/>
            <ac:spMk id="10" creationId="{76FB0B81-441A-6BBE-691F-54B490B750FF}"/>
          </ac:spMkLst>
        </pc:spChg>
        <pc:spChg chg="add mod">
          <ac:chgData name="Dániel Skriba" userId="2fbddc5d-4953-4cbb-9f6e-36393a123619" providerId="ADAL" clId="{75C65B4E-21A1-43BD-B503-BAB3C6DFD6B2}" dt="2022-09-18T15:44:06.522" v="612" actId="1037"/>
          <ac:spMkLst>
            <pc:docMk/>
            <pc:sldMk cId="135934475" sldId="263"/>
            <ac:spMk id="11" creationId="{0DFA0B96-C41E-5305-21F6-4BD45AD0443F}"/>
          </ac:spMkLst>
        </pc:spChg>
        <pc:spChg chg="add mod">
          <ac:chgData name="Dániel Skriba" userId="2fbddc5d-4953-4cbb-9f6e-36393a123619" providerId="ADAL" clId="{75C65B4E-21A1-43BD-B503-BAB3C6DFD6B2}" dt="2022-09-18T15:44:06.522" v="612" actId="1037"/>
          <ac:spMkLst>
            <pc:docMk/>
            <pc:sldMk cId="135934475" sldId="263"/>
            <ac:spMk id="12" creationId="{827B1C8D-C08E-FCD5-DCD4-77AA38DE3CB6}"/>
          </ac:spMkLst>
        </pc:spChg>
        <pc:spChg chg="add mod">
          <ac:chgData name="Dániel Skriba" userId="2fbddc5d-4953-4cbb-9f6e-36393a123619" providerId="ADAL" clId="{75C65B4E-21A1-43BD-B503-BAB3C6DFD6B2}" dt="2022-09-18T15:44:06.522" v="612" actId="1037"/>
          <ac:spMkLst>
            <pc:docMk/>
            <pc:sldMk cId="135934475" sldId="263"/>
            <ac:spMk id="13" creationId="{918EE3AC-E251-6390-B605-C2D4E68418A5}"/>
          </ac:spMkLst>
        </pc:spChg>
        <pc:spChg chg="add mod">
          <ac:chgData name="Dániel Skriba" userId="2fbddc5d-4953-4cbb-9f6e-36393a123619" providerId="ADAL" clId="{75C65B4E-21A1-43BD-B503-BAB3C6DFD6B2}" dt="2022-09-18T15:44:06.522" v="612" actId="1037"/>
          <ac:spMkLst>
            <pc:docMk/>
            <pc:sldMk cId="135934475" sldId="263"/>
            <ac:spMk id="14" creationId="{2B8DD5B7-1D2F-08BF-1B25-65D6FE9B5514}"/>
          </ac:spMkLst>
        </pc:spChg>
        <pc:spChg chg="add mod">
          <ac:chgData name="Dániel Skriba" userId="2fbddc5d-4953-4cbb-9f6e-36393a123619" providerId="ADAL" clId="{75C65B4E-21A1-43BD-B503-BAB3C6DFD6B2}" dt="2022-09-18T15:44:06.522" v="612" actId="1037"/>
          <ac:spMkLst>
            <pc:docMk/>
            <pc:sldMk cId="135934475" sldId="263"/>
            <ac:spMk id="15" creationId="{0EB4756C-FC62-1A56-17B7-CF6CE1D3D29B}"/>
          </ac:spMkLst>
        </pc:spChg>
        <pc:spChg chg="add mod">
          <ac:chgData name="Dániel Skriba" userId="2fbddc5d-4953-4cbb-9f6e-36393a123619" providerId="ADAL" clId="{75C65B4E-21A1-43BD-B503-BAB3C6DFD6B2}" dt="2022-09-18T15:44:06.522" v="612" actId="1037"/>
          <ac:spMkLst>
            <pc:docMk/>
            <pc:sldMk cId="135934475" sldId="263"/>
            <ac:spMk id="16" creationId="{7FFFB26A-FB5C-49DE-D67B-2F13AC588CD7}"/>
          </ac:spMkLst>
        </pc:spChg>
        <pc:spChg chg="add mod">
          <ac:chgData name="Dániel Skriba" userId="2fbddc5d-4953-4cbb-9f6e-36393a123619" providerId="ADAL" clId="{75C65B4E-21A1-43BD-B503-BAB3C6DFD6B2}" dt="2022-09-18T15:44:06.522" v="612" actId="1037"/>
          <ac:spMkLst>
            <pc:docMk/>
            <pc:sldMk cId="135934475" sldId="263"/>
            <ac:spMk id="17" creationId="{F7F5CE0F-FF55-4612-410F-B30B5561070A}"/>
          </ac:spMkLst>
        </pc:spChg>
        <pc:spChg chg="add mod">
          <ac:chgData name="Dániel Skriba" userId="2fbddc5d-4953-4cbb-9f6e-36393a123619" providerId="ADAL" clId="{75C65B4E-21A1-43BD-B503-BAB3C6DFD6B2}" dt="2022-09-18T15:44:06.522" v="612" actId="1037"/>
          <ac:spMkLst>
            <pc:docMk/>
            <pc:sldMk cId="135934475" sldId="263"/>
            <ac:spMk id="18" creationId="{2D38ED4D-508C-0C22-7369-1BB9289EEE99}"/>
          </ac:spMkLst>
        </pc:spChg>
        <pc:spChg chg="add mod">
          <ac:chgData name="Dániel Skriba" userId="2fbddc5d-4953-4cbb-9f6e-36393a123619" providerId="ADAL" clId="{75C65B4E-21A1-43BD-B503-BAB3C6DFD6B2}" dt="2022-09-18T15:44:06.522" v="612" actId="1037"/>
          <ac:spMkLst>
            <pc:docMk/>
            <pc:sldMk cId="135934475" sldId="263"/>
            <ac:spMk id="19" creationId="{D37523FF-4F5B-D02A-7D11-D74B3A4B3034}"/>
          </ac:spMkLst>
        </pc:spChg>
        <pc:spChg chg="add mod">
          <ac:chgData name="Dániel Skriba" userId="2fbddc5d-4953-4cbb-9f6e-36393a123619" providerId="ADAL" clId="{75C65B4E-21A1-43BD-B503-BAB3C6DFD6B2}" dt="2022-09-18T16:04:03.835" v="648" actId="1076"/>
          <ac:spMkLst>
            <pc:docMk/>
            <pc:sldMk cId="135934475" sldId="263"/>
            <ac:spMk id="20" creationId="{974A26AA-B90C-2820-5048-489996EACFB8}"/>
          </ac:spMkLst>
        </pc:spChg>
        <pc:spChg chg="add mod">
          <ac:chgData name="Dániel Skriba" userId="2fbddc5d-4953-4cbb-9f6e-36393a123619" providerId="ADAL" clId="{75C65B4E-21A1-43BD-B503-BAB3C6DFD6B2}" dt="2022-09-18T16:04:07.790" v="649" actId="1076"/>
          <ac:spMkLst>
            <pc:docMk/>
            <pc:sldMk cId="135934475" sldId="263"/>
            <ac:spMk id="21" creationId="{31D0F4FB-FBD5-47F6-3F22-7B3490973523}"/>
          </ac:spMkLst>
        </pc:spChg>
        <pc:picChg chg="add mod">
          <ac:chgData name="Dániel Skriba" userId="2fbddc5d-4953-4cbb-9f6e-36393a123619" providerId="ADAL" clId="{75C65B4E-21A1-43BD-B503-BAB3C6DFD6B2}" dt="2022-09-18T15:44:06.522" v="612" actId="1037"/>
          <ac:picMkLst>
            <pc:docMk/>
            <pc:sldMk cId="135934475" sldId="263"/>
            <ac:picMk id="8" creationId="{2D725470-2D32-F935-E1B7-496978E1732B}"/>
          </ac:picMkLst>
        </pc:picChg>
        <pc:cxnChg chg="add mod">
          <ac:chgData name="Dániel Skriba" userId="2fbddc5d-4953-4cbb-9f6e-36393a123619" providerId="ADAL" clId="{75C65B4E-21A1-43BD-B503-BAB3C6DFD6B2}" dt="2022-09-18T16:04:30.537" v="652" actId="208"/>
          <ac:cxnSpMkLst>
            <pc:docMk/>
            <pc:sldMk cId="135934475" sldId="263"/>
            <ac:cxnSpMk id="23" creationId="{B3A1D8B2-D4D8-C62D-6516-486AF11A7255}"/>
          </ac:cxnSpMkLst>
        </pc:cxnChg>
        <pc:cxnChg chg="add mod">
          <ac:chgData name="Dániel Skriba" userId="2fbddc5d-4953-4cbb-9f6e-36393a123619" providerId="ADAL" clId="{75C65B4E-21A1-43BD-B503-BAB3C6DFD6B2}" dt="2022-09-18T16:04:46.143" v="655" actId="1582"/>
          <ac:cxnSpMkLst>
            <pc:docMk/>
            <pc:sldMk cId="135934475" sldId="263"/>
            <ac:cxnSpMk id="25" creationId="{8112B4BC-5AB4-E5D0-D104-9E440FAF85B8}"/>
          </ac:cxnSpMkLst>
        </pc:cxnChg>
      </pc:sldChg>
      <pc:sldChg chg="addSp delSp modSp add mod">
        <pc:chgData name="Dániel Skriba" userId="2fbddc5d-4953-4cbb-9f6e-36393a123619" providerId="ADAL" clId="{75C65B4E-21A1-43BD-B503-BAB3C6DFD6B2}" dt="2022-09-18T16:37:17.272" v="1331" actId="478"/>
        <pc:sldMkLst>
          <pc:docMk/>
          <pc:sldMk cId="3211750352" sldId="264"/>
        </pc:sldMkLst>
        <pc:spChg chg="mod">
          <ac:chgData name="Dániel Skriba" userId="2fbddc5d-4953-4cbb-9f6e-36393a123619" providerId="ADAL" clId="{75C65B4E-21A1-43BD-B503-BAB3C6DFD6B2}" dt="2022-09-18T14:33:44.727" v="21" actId="20577"/>
          <ac:spMkLst>
            <pc:docMk/>
            <pc:sldMk cId="3211750352" sldId="264"/>
            <ac:spMk id="2" creationId="{F7790312-AA08-67FD-4DCE-703091BF8F90}"/>
          </ac:spMkLst>
        </pc:spChg>
        <pc:spChg chg="del">
          <ac:chgData name="Dániel Skriba" userId="2fbddc5d-4953-4cbb-9f6e-36393a123619" providerId="ADAL" clId="{75C65B4E-21A1-43BD-B503-BAB3C6DFD6B2}" dt="2022-09-18T15:04:42.207" v="59"/>
          <ac:spMkLst>
            <pc:docMk/>
            <pc:sldMk cId="3211750352" sldId="264"/>
            <ac:spMk id="3" creationId="{1E8D3C85-6AE3-5DA6-519F-3EE36ABBDFF9}"/>
          </ac:spMkLst>
        </pc:spChg>
        <pc:spChg chg="add mod">
          <ac:chgData name="Dániel Skriba" userId="2fbddc5d-4953-4cbb-9f6e-36393a123619" providerId="ADAL" clId="{75C65B4E-21A1-43BD-B503-BAB3C6DFD6B2}" dt="2022-09-18T16:35:21.621" v="1292" actId="1076"/>
          <ac:spMkLst>
            <pc:docMk/>
            <pc:sldMk cId="3211750352" sldId="264"/>
            <ac:spMk id="9" creationId="{186894B3-A567-9F60-B410-A6FB47F93ED7}"/>
          </ac:spMkLst>
        </pc:spChg>
        <pc:spChg chg="add mod">
          <ac:chgData name="Dániel Skriba" userId="2fbddc5d-4953-4cbb-9f6e-36393a123619" providerId="ADAL" clId="{75C65B4E-21A1-43BD-B503-BAB3C6DFD6B2}" dt="2022-09-18T16:35:42.877" v="1294" actId="1076"/>
          <ac:spMkLst>
            <pc:docMk/>
            <pc:sldMk cId="3211750352" sldId="264"/>
            <ac:spMk id="10" creationId="{B507447C-82F6-2B96-965E-017BB056A86E}"/>
          </ac:spMkLst>
        </pc:spChg>
        <pc:spChg chg="add del mod">
          <ac:chgData name="Dániel Skriba" userId="2fbddc5d-4953-4cbb-9f6e-36393a123619" providerId="ADAL" clId="{75C65B4E-21A1-43BD-B503-BAB3C6DFD6B2}" dt="2022-09-18T16:37:13.192" v="1330" actId="478"/>
          <ac:spMkLst>
            <pc:docMk/>
            <pc:sldMk cId="3211750352" sldId="264"/>
            <ac:spMk id="11" creationId="{D746198A-35FB-0C8D-1FC6-926766038081}"/>
          </ac:spMkLst>
        </pc:spChg>
        <pc:spChg chg="add mod">
          <ac:chgData name="Dániel Skriba" userId="2fbddc5d-4953-4cbb-9f6e-36393a123619" providerId="ADAL" clId="{75C65B4E-21A1-43BD-B503-BAB3C6DFD6B2}" dt="2022-09-18T16:36:05.072" v="1298" actId="1076"/>
          <ac:spMkLst>
            <pc:docMk/>
            <pc:sldMk cId="3211750352" sldId="264"/>
            <ac:spMk id="12" creationId="{18FBEDFA-A0F7-6EC3-59E0-4EEFBE3D810B}"/>
          </ac:spMkLst>
        </pc:spChg>
        <pc:spChg chg="add mod">
          <ac:chgData name="Dániel Skriba" userId="2fbddc5d-4953-4cbb-9f6e-36393a123619" providerId="ADAL" clId="{75C65B4E-21A1-43BD-B503-BAB3C6DFD6B2}" dt="2022-09-18T16:36:20.952" v="1310" actId="20577"/>
          <ac:spMkLst>
            <pc:docMk/>
            <pc:sldMk cId="3211750352" sldId="264"/>
            <ac:spMk id="13" creationId="{1F926DAC-8C2B-318E-F946-3D997C3F221D}"/>
          </ac:spMkLst>
        </pc:spChg>
        <pc:spChg chg="add del mod">
          <ac:chgData name="Dániel Skriba" userId="2fbddc5d-4953-4cbb-9f6e-36393a123619" providerId="ADAL" clId="{75C65B4E-21A1-43BD-B503-BAB3C6DFD6B2}" dt="2022-09-18T16:37:17.272" v="1331" actId="478"/>
          <ac:spMkLst>
            <pc:docMk/>
            <pc:sldMk cId="3211750352" sldId="264"/>
            <ac:spMk id="14" creationId="{83D9A548-EE20-102E-00F0-90E731E62785}"/>
          </ac:spMkLst>
        </pc:spChg>
        <pc:spChg chg="add del mod">
          <ac:chgData name="Dániel Skriba" userId="2fbddc5d-4953-4cbb-9f6e-36393a123619" providerId="ADAL" clId="{75C65B4E-21A1-43BD-B503-BAB3C6DFD6B2}" dt="2022-09-18T16:37:09.026" v="1329" actId="478"/>
          <ac:spMkLst>
            <pc:docMk/>
            <pc:sldMk cId="3211750352" sldId="264"/>
            <ac:spMk id="15" creationId="{7A423779-4768-28FF-938B-90D24CD7618D}"/>
          </ac:spMkLst>
        </pc:spChg>
        <pc:picChg chg="add mod">
          <ac:chgData name="Dániel Skriba" userId="2fbddc5d-4953-4cbb-9f6e-36393a123619" providerId="ADAL" clId="{75C65B4E-21A1-43BD-B503-BAB3C6DFD6B2}" dt="2022-09-18T16:35:12.924" v="1291"/>
          <ac:picMkLst>
            <pc:docMk/>
            <pc:sldMk cId="3211750352" sldId="264"/>
            <ac:picMk id="8" creationId="{7E1A3E49-A2E6-B25C-14DF-1E5EB5FA1E13}"/>
          </ac:picMkLst>
        </pc:picChg>
      </pc:sldChg>
      <pc:sldChg chg="addSp delSp modSp add mod">
        <pc:chgData name="Dániel Skriba" userId="2fbddc5d-4953-4cbb-9f6e-36393a123619" providerId="ADAL" clId="{75C65B4E-21A1-43BD-B503-BAB3C6DFD6B2}" dt="2022-09-20T20:20:22.990" v="2192" actId="478"/>
        <pc:sldMkLst>
          <pc:docMk/>
          <pc:sldMk cId="4177083431" sldId="265"/>
        </pc:sldMkLst>
        <pc:spChg chg="mod">
          <ac:chgData name="Dániel Skriba" userId="2fbddc5d-4953-4cbb-9f6e-36393a123619" providerId="ADAL" clId="{75C65B4E-21A1-43BD-B503-BAB3C6DFD6B2}" dt="2022-09-18T16:50:30.366" v="1453" actId="1035"/>
          <ac:spMkLst>
            <pc:docMk/>
            <pc:sldMk cId="4177083431" sldId="265"/>
            <ac:spMk id="2" creationId="{F7790312-AA08-67FD-4DCE-703091BF8F90}"/>
          </ac:spMkLst>
        </pc:spChg>
        <pc:spChg chg="del">
          <ac:chgData name="Dániel Skriba" userId="2fbddc5d-4953-4cbb-9f6e-36393a123619" providerId="ADAL" clId="{75C65B4E-21A1-43BD-B503-BAB3C6DFD6B2}" dt="2022-09-18T15:04:58.306" v="67"/>
          <ac:spMkLst>
            <pc:docMk/>
            <pc:sldMk cId="4177083431" sldId="265"/>
            <ac:spMk id="3" creationId="{1E8D3C85-6AE3-5DA6-519F-3EE36ABBDFF9}"/>
          </ac:spMkLst>
        </pc:spChg>
        <pc:spChg chg="add del mod">
          <ac:chgData name="Dániel Skriba" userId="2fbddc5d-4953-4cbb-9f6e-36393a123619" providerId="ADAL" clId="{75C65B4E-21A1-43BD-B503-BAB3C6DFD6B2}" dt="2022-09-20T20:20:22.990" v="2192" actId="478"/>
          <ac:spMkLst>
            <pc:docMk/>
            <pc:sldMk cId="4177083431" sldId="265"/>
            <ac:spMk id="7" creationId="{8741DDE0-7F62-348D-68E2-1B07B6EE51AA}"/>
          </ac:spMkLst>
        </pc:spChg>
        <pc:picChg chg="add del mod">
          <ac:chgData name="Dániel Skriba" userId="2fbddc5d-4953-4cbb-9f6e-36393a123619" providerId="ADAL" clId="{75C65B4E-21A1-43BD-B503-BAB3C6DFD6B2}" dt="2022-09-20T20:20:17.629" v="2190" actId="478"/>
          <ac:picMkLst>
            <pc:docMk/>
            <pc:sldMk cId="4177083431" sldId="265"/>
            <ac:picMk id="8" creationId="{91CDE714-162B-4416-7542-907E4877D42E}"/>
          </ac:picMkLst>
        </pc:picChg>
        <pc:picChg chg="add mod">
          <ac:chgData name="Dániel Skriba" userId="2fbddc5d-4953-4cbb-9f6e-36393a123619" providerId="ADAL" clId="{75C65B4E-21A1-43BD-B503-BAB3C6DFD6B2}" dt="2022-09-20T20:20:18.535" v="2191"/>
          <ac:picMkLst>
            <pc:docMk/>
            <pc:sldMk cId="4177083431" sldId="265"/>
            <ac:picMk id="9" creationId="{8C099476-3176-4220-18CF-B0E707F658D7}"/>
          </ac:picMkLst>
        </pc:picChg>
      </pc:sldChg>
      <pc:sldChg chg="addSp delSp modSp add mod">
        <pc:chgData name="Dániel Skriba" userId="2fbddc5d-4953-4cbb-9f6e-36393a123619" providerId="ADAL" clId="{75C65B4E-21A1-43BD-B503-BAB3C6DFD6B2}" dt="2022-09-18T15:33:56.183" v="455" actId="1076"/>
        <pc:sldMkLst>
          <pc:docMk/>
          <pc:sldMk cId="3724126088" sldId="266"/>
        </pc:sldMkLst>
        <pc:spChg chg="mod">
          <ac:chgData name="Dániel Skriba" userId="2fbddc5d-4953-4cbb-9f6e-36393a123619" providerId="ADAL" clId="{75C65B4E-21A1-43BD-B503-BAB3C6DFD6B2}" dt="2022-09-18T15:32:23.005" v="436"/>
          <ac:spMkLst>
            <pc:docMk/>
            <pc:sldMk cId="3724126088" sldId="266"/>
            <ac:spMk id="2" creationId="{F7790312-AA08-67FD-4DCE-703091BF8F90}"/>
          </ac:spMkLst>
        </pc:spChg>
        <pc:spChg chg="add del mod">
          <ac:chgData name="Dániel Skriba" userId="2fbddc5d-4953-4cbb-9f6e-36393a123619" providerId="ADAL" clId="{75C65B4E-21A1-43BD-B503-BAB3C6DFD6B2}" dt="2022-09-18T15:25:04.959" v="275" actId="21"/>
          <ac:spMkLst>
            <pc:docMk/>
            <pc:sldMk cId="3724126088" sldId="266"/>
            <ac:spMk id="3" creationId="{0EC08634-EA81-6A83-4F8D-B8D9780A7121}"/>
          </ac:spMkLst>
        </pc:spChg>
        <pc:spChg chg="add mod">
          <ac:chgData name="Dániel Skriba" userId="2fbddc5d-4953-4cbb-9f6e-36393a123619" providerId="ADAL" clId="{75C65B4E-21A1-43BD-B503-BAB3C6DFD6B2}" dt="2022-09-18T15:28:19.105" v="371" actId="1076"/>
          <ac:spMkLst>
            <pc:docMk/>
            <pc:sldMk cId="3724126088" sldId="266"/>
            <ac:spMk id="7" creationId="{A0A472BF-88ED-0700-16D3-CA0E25B01B13}"/>
          </ac:spMkLst>
        </pc:spChg>
        <pc:spChg chg="add mod">
          <ac:chgData name="Dániel Skriba" userId="2fbddc5d-4953-4cbb-9f6e-36393a123619" providerId="ADAL" clId="{75C65B4E-21A1-43BD-B503-BAB3C6DFD6B2}" dt="2022-09-18T15:25:24.042" v="281" actId="1076"/>
          <ac:spMkLst>
            <pc:docMk/>
            <pc:sldMk cId="3724126088" sldId="266"/>
            <ac:spMk id="8" creationId="{93AF80D6-C2D9-4408-073E-7A896F11BAE3}"/>
          </ac:spMkLst>
        </pc:spChg>
        <pc:spChg chg="add mod">
          <ac:chgData name="Dániel Skriba" userId="2fbddc5d-4953-4cbb-9f6e-36393a123619" providerId="ADAL" clId="{75C65B4E-21A1-43BD-B503-BAB3C6DFD6B2}" dt="2022-09-18T15:26:21.055" v="287" actId="20577"/>
          <ac:spMkLst>
            <pc:docMk/>
            <pc:sldMk cId="3724126088" sldId="266"/>
            <ac:spMk id="9" creationId="{BE29DDB9-ABAF-50BA-8B4E-2590A3687A06}"/>
          </ac:spMkLst>
        </pc:spChg>
        <pc:spChg chg="add mod">
          <ac:chgData name="Dániel Skriba" userId="2fbddc5d-4953-4cbb-9f6e-36393a123619" providerId="ADAL" clId="{75C65B4E-21A1-43BD-B503-BAB3C6DFD6B2}" dt="2022-09-18T15:27:13.806" v="334" actId="1076"/>
          <ac:spMkLst>
            <pc:docMk/>
            <pc:sldMk cId="3724126088" sldId="266"/>
            <ac:spMk id="10" creationId="{50DEF463-D3AB-AD32-E32B-229C74E6B775}"/>
          </ac:spMkLst>
        </pc:spChg>
        <pc:spChg chg="add mod">
          <ac:chgData name="Dániel Skriba" userId="2fbddc5d-4953-4cbb-9f6e-36393a123619" providerId="ADAL" clId="{75C65B4E-21A1-43BD-B503-BAB3C6DFD6B2}" dt="2022-09-18T15:28:28.894" v="372" actId="1076"/>
          <ac:spMkLst>
            <pc:docMk/>
            <pc:sldMk cId="3724126088" sldId="266"/>
            <ac:spMk id="11" creationId="{CEB1B32A-B87C-448B-7437-32F973BD21EA}"/>
          </ac:spMkLst>
        </pc:spChg>
        <pc:spChg chg="add mod">
          <ac:chgData name="Dániel Skriba" userId="2fbddc5d-4953-4cbb-9f6e-36393a123619" providerId="ADAL" clId="{75C65B4E-21A1-43BD-B503-BAB3C6DFD6B2}" dt="2022-09-18T15:32:17.813" v="429"/>
          <ac:spMkLst>
            <pc:docMk/>
            <pc:sldMk cId="3724126088" sldId="266"/>
            <ac:spMk id="12" creationId="{673E0BAD-0DA1-3DA2-8448-C951FFDC288B}"/>
          </ac:spMkLst>
        </pc:spChg>
        <pc:spChg chg="add del">
          <ac:chgData name="Dániel Skriba" userId="2fbddc5d-4953-4cbb-9f6e-36393a123619" providerId="ADAL" clId="{75C65B4E-21A1-43BD-B503-BAB3C6DFD6B2}" dt="2022-09-18T15:32:19.894" v="432" actId="22"/>
          <ac:spMkLst>
            <pc:docMk/>
            <pc:sldMk cId="3724126088" sldId="266"/>
            <ac:spMk id="18" creationId="{FADEF2A5-DB7C-02F8-5D1E-756506478FD2}"/>
          </ac:spMkLst>
        </pc:spChg>
        <pc:spChg chg="add mod">
          <ac:chgData name="Dániel Skriba" userId="2fbddc5d-4953-4cbb-9f6e-36393a123619" providerId="ADAL" clId="{75C65B4E-21A1-43BD-B503-BAB3C6DFD6B2}" dt="2022-09-18T15:32:29.879" v="439" actId="20577"/>
          <ac:spMkLst>
            <pc:docMk/>
            <pc:sldMk cId="3724126088" sldId="266"/>
            <ac:spMk id="20" creationId="{68266402-D54F-71DF-2FA8-C3416257ED6A}"/>
          </ac:spMkLst>
        </pc:spChg>
        <pc:spChg chg="add mod">
          <ac:chgData name="Dániel Skriba" userId="2fbddc5d-4953-4cbb-9f6e-36393a123619" providerId="ADAL" clId="{75C65B4E-21A1-43BD-B503-BAB3C6DFD6B2}" dt="2022-09-18T15:33:56.183" v="455" actId="1076"/>
          <ac:spMkLst>
            <pc:docMk/>
            <pc:sldMk cId="3724126088" sldId="266"/>
            <ac:spMk id="22" creationId="{9A3A0E50-7210-FB1B-ED5F-3A6B57A06087}"/>
          </ac:spMkLst>
        </pc:spChg>
        <pc:picChg chg="mod">
          <ac:chgData name="Dániel Skriba" userId="2fbddc5d-4953-4cbb-9f6e-36393a123619" providerId="ADAL" clId="{75C65B4E-21A1-43BD-B503-BAB3C6DFD6B2}" dt="2022-09-18T15:33:47.979" v="454"/>
          <ac:picMkLst>
            <pc:docMk/>
            <pc:sldMk cId="3724126088" sldId="266"/>
            <ac:picMk id="21" creationId="{0D63C884-6420-1BD9-277A-E4ED044DA3B7}"/>
          </ac:picMkLst>
        </pc:picChg>
      </pc:sldChg>
      <pc:sldChg chg="modSp add mod">
        <pc:chgData name="Dániel Skriba" userId="2fbddc5d-4953-4cbb-9f6e-36393a123619" providerId="ADAL" clId="{75C65B4E-21A1-43BD-B503-BAB3C6DFD6B2}" dt="2022-09-18T15:34:38.948" v="457"/>
        <pc:sldMkLst>
          <pc:docMk/>
          <pc:sldMk cId="3593725810" sldId="267"/>
        </pc:sldMkLst>
        <pc:picChg chg="mod">
          <ac:chgData name="Dániel Skriba" userId="2fbddc5d-4953-4cbb-9f6e-36393a123619" providerId="ADAL" clId="{75C65B4E-21A1-43BD-B503-BAB3C6DFD6B2}" dt="2022-09-18T15:34:38.948" v="457"/>
          <ac:picMkLst>
            <pc:docMk/>
            <pc:sldMk cId="3593725810" sldId="267"/>
            <ac:picMk id="21" creationId="{0D63C884-6420-1BD9-277A-E4ED044DA3B7}"/>
          </ac:picMkLst>
        </pc:picChg>
      </pc:sldChg>
      <pc:sldChg chg="add ord">
        <pc:chgData name="Dániel Skriba" userId="2fbddc5d-4953-4cbb-9f6e-36393a123619" providerId="ADAL" clId="{75C65B4E-21A1-43BD-B503-BAB3C6DFD6B2}" dt="2022-09-18T16:03:05.582" v="614"/>
        <pc:sldMkLst>
          <pc:docMk/>
          <pc:sldMk cId="4175826777" sldId="268"/>
        </pc:sldMkLst>
      </pc:sldChg>
      <pc:sldChg chg="addSp delSp modSp add mod">
        <pc:chgData name="Dániel Skriba" userId="2fbddc5d-4953-4cbb-9f6e-36393a123619" providerId="ADAL" clId="{75C65B4E-21A1-43BD-B503-BAB3C6DFD6B2}" dt="2022-09-20T20:19:55.254" v="2189" actId="20577"/>
        <pc:sldMkLst>
          <pc:docMk/>
          <pc:sldMk cId="1791431371" sldId="269"/>
        </pc:sldMkLst>
        <pc:spChg chg="del">
          <ac:chgData name="Dániel Skriba" userId="2fbddc5d-4953-4cbb-9f6e-36393a123619" providerId="ADAL" clId="{75C65B4E-21A1-43BD-B503-BAB3C6DFD6B2}" dt="2022-09-18T16:08:00.644" v="662" actId="21"/>
          <ac:spMkLst>
            <pc:docMk/>
            <pc:sldMk cId="1791431371" sldId="269"/>
            <ac:spMk id="3" creationId="{0EC08634-EA81-6A83-4F8D-B8D9780A7121}"/>
          </ac:spMkLst>
        </pc:spChg>
        <pc:spChg chg="del">
          <ac:chgData name="Dániel Skriba" userId="2fbddc5d-4953-4cbb-9f6e-36393a123619" providerId="ADAL" clId="{75C65B4E-21A1-43BD-B503-BAB3C6DFD6B2}" dt="2022-09-18T16:08:00.644" v="662" actId="21"/>
          <ac:spMkLst>
            <pc:docMk/>
            <pc:sldMk cId="1791431371" sldId="269"/>
            <ac:spMk id="7" creationId="{A0A472BF-88ED-0700-16D3-CA0E25B01B13}"/>
          </ac:spMkLst>
        </pc:spChg>
        <pc:spChg chg="del">
          <ac:chgData name="Dániel Skriba" userId="2fbddc5d-4953-4cbb-9f6e-36393a123619" providerId="ADAL" clId="{75C65B4E-21A1-43BD-B503-BAB3C6DFD6B2}" dt="2022-09-18T16:08:00.644" v="662" actId="21"/>
          <ac:spMkLst>
            <pc:docMk/>
            <pc:sldMk cId="1791431371" sldId="269"/>
            <ac:spMk id="8" creationId="{93AF80D6-C2D9-4408-073E-7A896F11BAE3}"/>
          </ac:spMkLst>
        </pc:spChg>
        <pc:spChg chg="del">
          <ac:chgData name="Dániel Skriba" userId="2fbddc5d-4953-4cbb-9f6e-36393a123619" providerId="ADAL" clId="{75C65B4E-21A1-43BD-B503-BAB3C6DFD6B2}" dt="2022-09-18T16:08:00.644" v="662" actId="21"/>
          <ac:spMkLst>
            <pc:docMk/>
            <pc:sldMk cId="1791431371" sldId="269"/>
            <ac:spMk id="9" creationId="{BE29DDB9-ABAF-50BA-8B4E-2590A3687A06}"/>
          </ac:spMkLst>
        </pc:spChg>
        <pc:spChg chg="del">
          <ac:chgData name="Dániel Skriba" userId="2fbddc5d-4953-4cbb-9f6e-36393a123619" providerId="ADAL" clId="{75C65B4E-21A1-43BD-B503-BAB3C6DFD6B2}" dt="2022-09-18T16:08:00.644" v="662" actId="21"/>
          <ac:spMkLst>
            <pc:docMk/>
            <pc:sldMk cId="1791431371" sldId="269"/>
            <ac:spMk id="10" creationId="{50DEF463-D3AB-AD32-E32B-229C74E6B775}"/>
          </ac:spMkLst>
        </pc:spChg>
        <pc:spChg chg="del">
          <ac:chgData name="Dániel Skriba" userId="2fbddc5d-4953-4cbb-9f6e-36393a123619" providerId="ADAL" clId="{75C65B4E-21A1-43BD-B503-BAB3C6DFD6B2}" dt="2022-09-18T16:08:00.644" v="662" actId="21"/>
          <ac:spMkLst>
            <pc:docMk/>
            <pc:sldMk cId="1791431371" sldId="269"/>
            <ac:spMk id="11" creationId="{CEB1B32A-B87C-448B-7437-32F973BD21EA}"/>
          </ac:spMkLst>
        </pc:spChg>
        <pc:spChg chg="del">
          <ac:chgData name="Dániel Skriba" userId="2fbddc5d-4953-4cbb-9f6e-36393a123619" providerId="ADAL" clId="{75C65B4E-21A1-43BD-B503-BAB3C6DFD6B2}" dt="2022-09-18T16:08:00.644" v="662" actId="21"/>
          <ac:spMkLst>
            <pc:docMk/>
            <pc:sldMk cId="1791431371" sldId="269"/>
            <ac:spMk id="12" creationId="{673E0BAD-0DA1-3DA2-8448-C951FFDC288B}"/>
          </ac:spMkLst>
        </pc:spChg>
        <pc:spChg chg="del">
          <ac:chgData name="Dániel Skriba" userId="2fbddc5d-4953-4cbb-9f6e-36393a123619" providerId="ADAL" clId="{75C65B4E-21A1-43BD-B503-BAB3C6DFD6B2}" dt="2022-09-18T16:08:00.644" v="662" actId="21"/>
          <ac:spMkLst>
            <pc:docMk/>
            <pc:sldMk cId="1791431371" sldId="269"/>
            <ac:spMk id="14" creationId="{1AF773F9-D6DC-D4EB-4D0F-380EC5A5C03A}"/>
          </ac:spMkLst>
        </pc:spChg>
        <pc:spChg chg="del">
          <ac:chgData name="Dániel Skriba" userId="2fbddc5d-4953-4cbb-9f6e-36393a123619" providerId="ADAL" clId="{75C65B4E-21A1-43BD-B503-BAB3C6DFD6B2}" dt="2022-09-18T16:08:00.644" v="662" actId="21"/>
          <ac:spMkLst>
            <pc:docMk/>
            <pc:sldMk cId="1791431371" sldId="269"/>
            <ac:spMk id="15" creationId="{8B5AF27E-929A-824D-C6FA-F803555A3443}"/>
          </ac:spMkLst>
        </pc:spChg>
        <pc:spChg chg="del">
          <ac:chgData name="Dániel Skriba" userId="2fbddc5d-4953-4cbb-9f6e-36393a123619" providerId="ADAL" clId="{75C65B4E-21A1-43BD-B503-BAB3C6DFD6B2}" dt="2022-09-18T16:08:00.644" v="662" actId="21"/>
          <ac:spMkLst>
            <pc:docMk/>
            <pc:sldMk cId="1791431371" sldId="269"/>
            <ac:spMk id="16" creationId="{2850C548-E07C-2BC5-9137-B62D8880698E}"/>
          </ac:spMkLst>
        </pc:spChg>
        <pc:spChg chg="del">
          <ac:chgData name="Dániel Skriba" userId="2fbddc5d-4953-4cbb-9f6e-36393a123619" providerId="ADAL" clId="{75C65B4E-21A1-43BD-B503-BAB3C6DFD6B2}" dt="2022-09-18T16:08:00.644" v="662" actId="21"/>
          <ac:spMkLst>
            <pc:docMk/>
            <pc:sldMk cId="1791431371" sldId="269"/>
            <ac:spMk id="17" creationId="{C46AF9E1-A7FF-2F36-D0EF-305F19FDB733}"/>
          </ac:spMkLst>
        </pc:spChg>
        <pc:spChg chg="add mod">
          <ac:chgData name="Dániel Skriba" userId="2fbddc5d-4953-4cbb-9f6e-36393a123619" providerId="ADAL" clId="{75C65B4E-21A1-43BD-B503-BAB3C6DFD6B2}" dt="2022-09-20T20:19:55.254" v="2189" actId="20577"/>
          <ac:spMkLst>
            <pc:docMk/>
            <pc:sldMk cId="1791431371" sldId="269"/>
            <ac:spMk id="18" creationId="{5671A607-99F3-951C-BDC2-BC24C6FF781D}"/>
          </ac:spMkLst>
        </pc:spChg>
        <pc:spChg chg="del">
          <ac:chgData name="Dániel Skriba" userId="2fbddc5d-4953-4cbb-9f6e-36393a123619" providerId="ADAL" clId="{75C65B4E-21A1-43BD-B503-BAB3C6DFD6B2}" dt="2022-09-18T16:08:00.644" v="662" actId="21"/>
          <ac:spMkLst>
            <pc:docMk/>
            <pc:sldMk cId="1791431371" sldId="269"/>
            <ac:spMk id="20" creationId="{68266402-D54F-71DF-2FA8-C3416257ED6A}"/>
          </ac:spMkLst>
        </pc:spChg>
        <pc:spChg chg="del">
          <ac:chgData name="Dániel Skriba" userId="2fbddc5d-4953-4cbb-9f6e-36393a123619" providerId="ADAL" clId="{75C65B4E-21A1-43BD-B503-BAB3C6DFD6B2}" dt="2022-09-18T16:08:00.644" v="662" actId="21"/>
          <ac:spMkLst>
            <pc:docMk/>
            <pc:sldMk cId="1791431371" sldId="269"/>
            <ac:spMk id="22" creationId="{9A3A0E50-7210-FB1B-ED5F-3A6B57A06087}"/>
          </ac:spMkLst>
        </pc:spChg>
        <pc:picChg chg="add mod">
          <ac:chgData name="Dániel Skriba" userId="2fbddc5d-4953-4cbb-9f6e-36393a123619" providerId="ADAL" clId="{75C65B4E-21A1-43BD-B503-BAB3C6DFD6B2}" dt="2022-09-18T16:13:02.882" v="861" actId="1076"/>
          <ac:picMkLst>
            <pc:docMk/>
            <pc:sldMk cId="1791431371" sldId="269"/>
            <ac:picMk id="19" creationId="{60062CA3-240D-8F91-C99E-EF0B9CE0B9E6}"/>
          </ac:picMkLst>
        </pc:picChg>
        <pc:picChg chg="del">
          <ac:chgData name="Dániel Skriba" userId="2fbddc5d-4953-4cbb-9f6e-36393a123619" providerId="ADAL" clId="{75C65B4E-21A1-43BD-B503-BAB3C6DFD6B2}" dt="2022-09-18T16:08:00.644" v="662" actId="21"/>
          <ac:picMkLst>
            <pc:docMk/>
            <pc:sldMk cId="1791431371" sldId="269"/>
            <ac:picMk id="21" creationId="{0D63C884-6420-1BD9-277A-E4ED044DA3B7}"/>
          </ac:picMkLst>
        </pc:picChg>
      </pc:sldChg>
      <pc:sldChg chg="addSp delSp modSp add mod">
        <pc:chgData name="Dániel Skriba" userId="2fbddc5d-4953-4cbb-9f6e-36393a123619" providerId="ADAL" clId="{75C65B4E-21A1-43BD-B503-BAB3C6DFD6B2}" dt="2022-09-18T16:31:33.091" v="1231" actId="20577"/>
        <pc:sldMkLst>
          <pc:docMk/>
          <pc:sldMk cId="2395560268" sldId="270"/>
        </pc:sldMkLst>
        <pc:spChg chg="add mod">
          <ac:chgData name="Dániel Skriba" userId="2fbddc5d-4953-4cbb-9f6e-36393a123619" providerId="ADAL" clId="{75C65B4E-21A1-43BD-B503-BAB3C6DFD6B2}" dt="2022-09-18T16:31:33.091" v="1231" actId="20577"/>
          <ac:spMkLst>
            <pc:docMk/>
            <pc:sldMk cId="2395560268" sldId="270"/>
            <ac:spMk id="7" creationId="{7F3EEF20-708A-7BA0-C1D2-D6E3965EE1A1}"/>
          </ac:spMkLst>
        </pc:spChg>
        <pc:spChg chg="del">
          <ac:chgData name="Dániel Skriba" userId="2fbddc5d-4953-4cbb-9f6e-36393a123619" providerId="ADAL" clId="{75C65B4E-21A1-43BD-B503-BAB3C6DFD6B2}" dt="2022-09-18T16:24:54.899" v="1017" actId="21"/>
          <ac:spMkLst>
            <pc:docMk/>
            <pc:sldMk cId="2395560268" sldId="270"/>
            <ac:spMk id="9" creationId="{9923ABFF-A46B-CB8C-6BDC-0E61AFAC141F}"/>
          </ac:spMkLst>
        </pc:spChg>
        <pc:spChg chg="del">
          <ac:chgData name="Dániel Skriba" userId="2fbddc5d-4953-4cbb-9f6e-36393a123619" providerId="ADAL" clId="{75C65B4E-21A1-43BD-B503-BAB3C6DFD6B2}" dt="2022-09-18T16:24:54.899" v="1017" actId="21"/>
          <ac:spMkLst>
            <pc:docMk/>
            <pc:sldMk cId="2395560268" sldId="270"/>
            <ac:spMk id="10" creationId="{76FB0B81-441A-6BBE-691F-54B490B750FF}"/>
          </ac:spMkLst>
        </pc:spChg>
        <pc:spChg chg="del">
          <ac:chgData name="Dániel Skriba" userId="2fbddc5d-4953-4cbb-9f6e-36393a123619" providerId="ADAL" clId="{75C65B4E-21A1-43BD-B503-BAB3C6DFD6B2}" dt="2022-09-18T16:24:54.899" v="1017" actId="21"/>
          <ac:spMkLst>
            <pc:docMk/>
            <pc:sldMk cId="2395560268" sldId="270"/>
            <ac:spMk id="11" creationId="{0DFA0B96-C41E-5305-21F6-4BD45AD0443F}"/>
          </ac:spMkLst>
        </pc:spChg>
        <pc:spChg chg="del">
          <ac:chgData name="Dániel Skriba" userId="2fbddc5d-4953-4cbb-9f6e-36393a123619" providerId="ADAL" clId="{75C65B4E-21A1-43BD-B503-BAB3C6DFD6B2}" dt="2022-09-18T16:24:54.899" v="1017" actId="21"/>
          <ac:spMkLst>
            <pc:docMk/>
            <pc:sldMk cId="2395560268" sldId="270"/>
            <ac:spMk id="12" creationId="{827B1C8D-C08E-FCD5-DCD4-77AA38DE3CB6}"/>
          </ac:spMkLst>
        </pc:spChg>
        <pc:spChg chg="del">
          <ac:chgData name="Dániel Skriba" userId="2fbddc5d-4953-4cbb-9f6e-36393a123619" providerId="ADAL" clId="{75C65B4E-21A1-43BD-B503-BAB3C6DFD6B2}" dt="2022-09-18T16:24:54.899" v="1017" actId="21"/>
          <ac:spMkLst>
            <pc:docMk/>
            <pc:sldMk cId="2395560268" sldId="270"/>
            <ac:spMk id="13" creationId="{918EE3AC-E251-6390-B605-C2D4E68418A5}"/>
          </ac:spMkLst>
        </pc:spChg>
        <pc:spChg chg="del">
          <ac:chgData name="Dániel Skriba" userId="2fbddc5d-4953-4cbb-9f6e-36393a123619" providerId="ADAL" clId="{75C65B4E-21A1-43BD-B503-BAB3C6DFD6B2}" dt="2022-09-18T16:24:54.899" v="1017" actId="21"/>
          <ac:spMkLst>
            <pc:docMk/>
            <pc:sldMk cId="2395560268" sldId="270"/>
            <ac:spMk id="14" creationId="{2B8DD5B7-1D2F-08BF-1B25-65D6FE9B5514}"/>
          </ac:spMkLst>
        </pc:spChg>
        <pc:spChg chg="del">
          <ac:chgData name="Dániel Skriba" userId="2fbddc5d-4953-4cbb-9f6e-36393a123619" providerId="ADAL" clId="{75C65B4E-21A1-43BD-B503-BAB3C6DFD6B2}" dt="2022-09-18T16:24:54.899" v="1017" actId="21"/>
          <ac:spMkLst>
            <pc:docMk/>
            <pc:sldMk cId="2395560268" sldId="270"/>
            <ac:spMk id="15" creationId="{0EB4756C-FC62-1A56-17B7-CF6CE1D3D29B}"/>
          </ac:spMkLst>
        </pc:spChg>
        <pc:spChg chg="del">
          <ac:chgData name="Dániel Skriba" userId="2fbddc5d-4953-4cbb-9f6e-36393a123619" providerId="ADAL" clId="{75C65B4E-21A1-43BD-B503-BAB3C6DFD6B2}" dt="2022-09-18T16:24:54.899" v="1017" actId="21"/>
          <ac:spMkLst>
            <pc:docMk/>
            <pc:sldMk cId="2395560268" sldId="270"/>
            <ac:spMk id="16" creationId="{7FFFB26A-FB5C-49DE-D67B-2F13AC588CD7}"/>
          </ac:spMkLst>
        </pc:spChg>
        <pc:spChg chg="del">
          <ac:chgData name="Dániel Skriba" userId="2fbddc5d-4953-4cbb-9f6e-36393a123619" providerId="ADAL" clId="{75C65B4E-21A1-43BD-B503-BAB3C6DFD6B2}" dt="2022-09-18T16:24:54.899" v="1017" actId="21"/>
          <ac:spMkLst>
            <pc:docMk/>
            <pc:sldMk cId="2395560268" sldId="270"/>
            <ac:spMk id="17" creationId="{F7F5CE0F-FF55-4612-410F-B30B5561070A}"/>
          </ac:spMkLst>
        </pc:spChg>
        <pc:spChg chg="del">
          <ac:chgData name="Dániel Skriba" userId="2fbddc5d-4953-4cbb-9f6e-36393a123619" providerId="ADAL" clId="{75C65B4E-21A1-43BD-B503-BAB3C6DFD6B2}" dt="2022-09-18T16:24:54.899" v="1017" actId="21"/>
          <ac:spMkLst>
            <pc:docMk/>
            <pc:sldMk cId="2395560268" sldId="270"/>
            <ac:spMk id="18" creationId="{2D38ED4D-508C-0C22-7369-1BB9289EEE99}"/>
          </ac:spMkLst>
        </pc:spChg>
        <pc:spChg chg="del">
          <ac:chgData name="Dániel Skriba" userId="2fbddc5d-4953-4cbb-9f6e-36393a123619" providerId="ADAL" clId="{75C65B4E-21A1-43BD-B503-BAB3C6DFD6B2}" dt="2022-09-18T16:24:54.899" v="1017" actId="21"/>
          <ac:spMkLst>
            <pc:docMk/>
            <pc:sldMk cId="2395560268" sldId="270"/>
            <ac:spMk id="19" creationId="{D37523FF-4F5B-D02A-7D11-D74B3A4B3034}"/>
          </ac:spMkLst>
        </pc:spChg>
        <pc:spChg chg="del">
          <ac:chgData name="Dániel Skriba" userId="2fbddc5d-4953-4cbb-9f6e-36393a123619" providerId="ADAL" clId="{75C65B4E-21A1-43BD-B503-BAB3C6DFD6B2}" dt="2022-09-18T16:24:54.899" v="1017" actId="21"/>
          <ac:spMkLst>
            <pc:docMk/>
            <pc:sldMk cId="2395560268" sldId="270"/>
            <ac:spMk id="20" creationId="{974A26AA-B90C-2820-5048-489996EACFB8}"/>
          </ac:spMkLst>
        </pc:spChg>
        <pc:spChg chg="del">
          <ac:chgData name="Dániel Skriba" userId="2fbddc5d-4953-4cbb-9f6e-36393a123619" providerId="ADAL" clId="{75C65B4E-21A1-43BD-B503-BAB3C6DFD6B2}" dt="2022-09-18T16:24:54.899" v="1017" actId="21"/>
          <ac:spMkLst>
            <pc:docMk/>
            <pc:sldMk cId="2395560268" sldId="270"/>
            <ac:spMk id="21" creationId="{31D0F4FB-FBD5-47F6-3F22-7B3490973523}"/>
          </ac:spMkLst>
        </pc:spChg>
        <pc:picChg chg="del">
          <ac:chgData name="Dániel Skriba" userId="2fbddc5d-4953-4cbb-9f6e-36393a123619" providerId="ADAL" clId="{75C65B4E-21A1-43BD-B503-BAB3C6DFD6B2}" dt="2022-09-18T16:24:54.899" v="1017" actId="21"/>
          <ac:picMkLst>
            <pc:docMk/>
            <pc:sldMk cId="2395560268" sldId="270"/>
            <ac:picMk id="8" creationId="{2D725470-2D32-F935-E1B7-496978E1732B}"/>
          </ac:picMkLst>
        </pc:picChg>
        <pc:picChg chg="add mod">
          <ac:chgData name="Dániel Skriba" userId="2fbddc5d-4953-4cbb-9f6e-36393a123619" providerId="ADAL" clId="{75C65B4E-21A1-43BD-B503-BAB3C6DFD6B2}" dt="2022-09-18T16:30:10.599" v="1161" actId="1076"/>
          <ac:picMkLst>
            <pc:docMk/>
            <pc:sldMk cId="2395560268" sldId="270"/>
            <ac:picMk id="22" creationId="{18314E59-70C8-136D-C8AC-845D8C81C216}"/>
          </ac:picMkLst>
        </pc:picChg>
        <pc:cxnChg chg="del mod">
          <ac:chgData name="Dániel Skriba" userId="2fbddc5d-4953-4cbb-9f6e-36393a123619" providerId="ADAL" clId="{75C65B4E-21A1-43BD-B503-BAB3C6DFD6B2}" dt="2022-09-18T16:24:54.899" v="1017" actId="21"/>
          <ac:cxnSpMkLst>
            <pc:docMk/>
            <pc:sldMk cId="2395560268" sldId="270"/>
            <ac:cxnSpMk id="23" creationId="{B3A1D8B2-D4D8-C62D-6516-486AF11A7255}"/>
          </ac:cxnSpMkLst>
        </pc:cxnChg>
        <pc:cxnChg chg="del mod">
          <ac:chgData name="Dániel Skriba" userId="2fbddc5d-4953-4cbb-9f6e-36393a123619" providerId="ADAL" clId="{75C65B4E-21A1-43BD-B503-BAB3C6DFD6B2}" dt="2022-09-18T16:24:54.899" v="1017" actId="21"/>
          <ac:cxnSpMkLst>
            <pc:docMk/>
            <pc:sldMk cId="2395560268" sldId="270"/>
            <ac:cxnSpMk id="25" creationId="{8112B4BC-5AB4-E5D0-D104-9E440FAF85B8}"/>
          </ac:cxnSpMkLst>
        </pc:cxnChg>
      </pc:sldChg>
      <pc:sldChg chg="modSp add mod">
        <pc:chgData name="Dániel Skriba" userId="2fbddc5d-4953-4cbb-9f6e-36393a123619" providerId="ADAL" clId="{75C65B4E-21A1-43BD-B503-BAB3C6DFD6B2}" dt="2022-09-18T16:33:59.275" v="1286" actId="20577"/>
        <pc:sldMkLst>
          <pc:docMk/>
          <pc:sldMk cId="1821545555" sldId="271"/>
        </pc:sldMkLst>
        <pc:spChg chg="mod">
          <ac:chgData name="Dániel Skriba" userId="2fbddc5d-4953-4cbb-9f6e-36393a123619" providerId="ADAL" clId="{75C65B4E-21A1-43BD-B503-BAB3C6DFD6B2}" dt="2022-09-18T16:33:59.275" v="1286" actId="20577"/>
          <ac:spMkLst>
            <pc:docMk/>
            <pc:sldMk cId="1821545555" sldId="271"/>
            <ac:spMk id="7" creationId="{7F3EEF20-708A-7BA0-C1D2-D6E3965EE1A1}"/>
          </ac:spMkLst>
        </pc:spChg>
      </pc:sldChg>
      <pc:sldChg chg="addSp modSp add mod">
        <pc:chgData name="Dániel Skriba" userId="2fbddc5d-4953-4cbb-9f6e-36393a123619" providerId="ADAL" clId="{75C65B4E-21A1-43BD-B503-BAB3C6DFD6B2}" dt="2022-09-18T16:53:41.784" v="1458" actId="1076"/>
        <pc:sldMkLst>
          <pc:docMk/>
          <pc:sldMk cId="959211694" sldId="272"/>
        </pc:sldMkLst>
        <pc:spChg chg="add mod">
          <ac:chgData name="Dániel Skriba" userId="2fbddc5d-4953-4cbb-9f6e-36393a123619" providerId="ADAL" clId="{75C65B4E-21A1-43BD-B503-BAB3C6DFD6B2}" dt="2022-09-18T16:43:23.155" v="1417" actId="1076"/>
          <ac:spMkLst>
            <pc:docMk/>
            <pc:sldMk cId="959211694" sldId="272"/>
            <ac:spMk id="3" creationId="{7BA77D5F-C667-B118-4D26-62C77D5041AF}"/>
          </ac:spMkLst>
        </pc:spChg>
        <pc:spChg chg="add mod">
          <ac:chgData name="Dániel Skriba" userId="2fbddc5d-4953-4cbb-9f6e-36393a123619" providerId="ADAL" clId="{75C65B4E-21A1-43BD-B503-BAB3C6DFD6B2}" dt="2022-09-18T16:38:29.242" v="1378" actId="20577"/>
          <ac:spMkLst>
            <pc:docMk/>
            <pc:sldMk cId="959211694" sldId="272"/>
            <ac:spMk id="7" creationId="{219E9137-8127-7D13-646E-3C7425E62A88}"/>
          </ac:spMkLst>
        </pc:spChg>
        <pc:spChg chg="mod">
          <ac:chgData name="Dániel Skriba" userId="2fbddc5d-4953-4cbb-9f6e-36393a123619" providerId="ADAL" clId="{75C65B4E-21A1-43BD-B503-BAB3C6DFD6B2}" dt="2022-09-18T16:37:26.585" v="1332" actId="207"/>
          <ac:spMkLst>
            <pc:docMk/>
            <pc:sldMk cId="959211694" sldId="272"/>
            <ac:spMk id="14" creationId="{83D9A548-EE20-102E-00F0-90E731E62785}"/>
          </ac:spMkLst>
        </pc:spChg>
        <pc:spChg chg="mod">
          <ac:chgData name="Dániel Skriba" userId="2fbddc5d-4953-4cbb-9f6e-36393a123619" providerId="ADAL" clId="{75C65B4E-21A1-43BD-B503-BAB3C6DFD6B2}" dt="2022-09-18T16:37:44.780" v="1345" actId="1076"/>
          <ac:spMkLst>
            <pc:docMk/>
            <pc:sldMk cId="959211694" sldId="272"/>
            <ac:spMk id="15" creationId="{7A423779-4768-28FF-938B-90D24CD7618D}"/>
          </ac:spMkLst>
        </pc:spChg>
        <pc:spChg chg="add mod">
          <ac:chgData name="Dániel Skriba" userId="2fbddc5d-4953-4cbb-9f6e-36393a123619" providerId="ADAL" clId="{75C65B4E-21A1-43BD-B503-BAB3C6DFD6B2}" dt="2022-09-18T16:38:47.430" v="1388" actId="1076"/>
          <ac:spMkLst>
            <pc:docMk/>
            <pc:sldMk cId="959211694" sldId="272"/>
            <ac:spMk id="16" creationId="{91B96087-2BDC-3D31-4B11-48E27C9DA9B9}"/>
          </ac:spMkLst>
        </pc:spChg>
        <pc:spChg chg="add mod">
          <ac:chgData name="Dániel Skriba" userId="2fbddc5d-4953-4cbb-9f6e-36393a123619" providerId="ADAL" clId="{75C65B4E-21A1-43BD-B503-BAB3C6DFD6B2}" dt="2022-09-18T16:42:25.929" v="1395" actId="1076"/>
          <ac:spMkLst>
            <pc:docMk/>
            <pc:sldMk cId="959211694" sldId="272"/>
            <ac:spMk id="17" creationId="{37CFF290-A44F-F0EA-85D4-0AF0C4034BBD}"/>
          </ac:spMkLst>
        </pc:spChg>
        <pc:spChg chg="add mod">
          <ac:chgData name="Dániel Skriba" userId="2fbddc5d-4953-4cbb-9f6e-36393a123619" providerId="ADAL" clId="{75C65B4E-21A1-43BD-B503-BAB3C6DFD6B2}" dt="2022-09-18T16:42:37.286" v="1407" actId="1076"/>
          <ac:spMkLst>
            <pc:docMk/>
            <pc:sldMk cId="959211694" sldId="272"/>
            <ac:spMk id="18" creationId="{1D0902CD-6A92-A757-1693-297DB748D83D}"/>
          </ac:spMkLst>
        </pc:spChg>
        <pc:spChg chg="add mod">
          <ac:chgData name="Dániel Skriba" userId="2fbddc5d-4953-4cbb-9f6e-36393a123619" providerId="ADAL" clId="{75C65B4E-21A1-43BD-B503-BAB3C6DFD6B2}" dt="2022-09-18T16:42:48.137" v="1409" actId="1076"/>
          <ac:spMkLst>
            <pc:docMk/>
            <pc:sldMk cId="959211694" sldId="272"/>
            <ac:spMk id="19" creationId="{CF5FF3B7-9157-9864-7545-89513662663E}"/>
          </ac:spMkLst>
        </pc:spChg>
        <pc:spChg chg="add mod">
          <ac:chgData name="Dániel Skriba" userId="2fbddc5d-4953-4cbb-9f6e-36393a123619" providerId="ADAL" clId="{75C65B4E-21A1-43BD-B503-BAB3C6DFD6B2}" dt="2022-09-18T16:53:37.945" v="1456" actId="1076"/>
          <ac:spMkLst>
            <pc:docMk/>
            <pc:sldMk cId="959211694" sldId="272"/>
            <ac:spMk id="20" creationId="{26A8BD63-0A2F-7C17-52FA-47EFF4780C52}"/>
          </ac:spMkLst>
        </pc:spChg>
        <pc:spChg chg="add mod">
          <ac:chgData name="Dániel Skriba" userId="2fbddc5d-4953-4cbb-9f6e-36393a123619" providerId="ADAL" clId="{75C65B4E-21A1-43BD-B503-BAB3C6DFD6B2}" dt="2022-09-18T16:53:41.784" v="1458" actId="1076"/>
          <ac:spMkLst>
            <pc:docMk/>
            <pc:sldMk cId="959211694" sldId="272"/>
            <ac:spMk id="21" creationId="{6663D16B-DAE8-68FB-456D-483D96EA0E87}"/>
          </ac:spMkLst>
        </pc:spChg>
      </pc:sldChg>
      <pc:sldChg chg="delSp add mod ord">
        <pc:chgData name="Dániel Skriba" userId="2fbddc5d-4953-4cbb-9f6e-36393a123619" providerId="ADAL" clId="{75C65B4E-21A1-43BD-B503-BAB3C6DFD6B2}" dt="2022-09-18T16:43:05.534" v="1416" actId="478"/>
        <pc:sldMkLst>
          <pc:docMk/>
          <pc:sldMk cId="326245468" sldId="273"/>
        </pc:sldMkLst>
        <pc:spChg chg="del">
          <ac:chgData name="Dániel Skriba" userId="2fbddc5d-4953-4cbb-9f6e-36393a123619" providerId="ADAL" clId="{75C65B4E-21A1-43BD-B503-BAB3C6DFD6B2}" dt="2022-09-18T16:42:58.416" v="1413" actId="478"/>
          <ac:spMkLst>
            <pc:docMk/>
            <pc:sldMk cId="326245468" sldId="273"/>
            <ac:spMk id="9" creationId="{186894B3-A567-9F60-B410-A6FB47F93ED7}"/>
          </ac:spMkLst>
        </pc:spChg>
        <pc:spChg chg="del">
          <ac:chgData name="Dániel Skriba" userId="2fbddc5d-4953-4cbb-9f6e-36393a123619" providerId="ADAL" clId="{75C65B4E-21A1-43BD-B503-BAB3C6DFD6B2}" dt="2022-09-18T16:43:05.534" v="1416" actId="478"/>
          <ac:spMkLst>
            <pc:docMk/>
            <pc:sldMk cId="326245468" sldId="273"/>
            <ac:spMk id="10" creationId="{B507447C-82F6-2B96-965E-017BB056A86E}"/>
          </ac:spMkLst>
        </pc:spChg>
        <pc:spChg chg="del">
          <ac:chgData name="Dániel Skriba" userId="2fbddc5d-4953-4cbb-9f6e-36393a123619" providerId="ADAL" clId="{75C65B4E-21A1-43BD-B503-BAB3C6DFD6B2}" dt="2022-09-18T16:43:04.147" v="1415" actId="478"/>
          <ac:spMkLst>
            <pc:docMk/>
            <pc:sldMk cId="326245468" sldId="273"/>
            <ac:spMk id="12" creationId="{18FBEDFA-A0F7-6EC3-59E0-4EEFBE3D810B}"/>
          </ac:spMkLst>
        </pc:spChg>
        <pc:spChg chg="del">
          <ac:chgData name="Dániel Skriba" userId="2fbddc5d-4953-4cbb-9f6e-36393a123619" providerId="ADAL" clId="{75C65B4E-21A1-43BD-B503-BAB3C6DFD6B2}" dt="2022-09-18T16:43:00.873" v="1414" actId="478"/>
          <ac:spMkLst>
            <pc:docMk/>
            <pc:sldMk cId="326245468" sldId="273"/>
            <ac:spMk id="13" creationId="{1F926DAC-8C2B-318E-F946-3D997C3F221D}"/>
          </ac:spMkLst>
        </pc:spChg>
      </pc:sldChg>
      <pc:sldChg chg="addSp delSp modSp add mod">
        <pc:chgData name="Dániel Skriba" userId="2fbddc5d-4953-4cbb-9f6e-36393a123619" providerId="ADAL" clId="{75C65B4E-21A1-43BD-B503-BAB3C6DFD6B2}" dt="2022-09-18T19:45:34.358" v="1812"/>
        <pc:sldMkLst>
          <pc:docMk/>
          <pc:sldMk cId="1210400972" sldId="274"/>
        </pc:sldMkLst>
        <pc:spChg chg="add del mod">
          <ac:chgData name="Dániel Skriba" userId="2fbddc5d-4953-4cbb-9f6e-36393a123619" providerId="ADAL" clId="{75C65B4E-21A1-43BD-B503-BAB3C6DFD6B2}" dt="2022-09-18T19:43:51.890" v="1796"/>
          <ac:spMkLst>
            <pc:docMk/>
            <pc:sldMk cId="1210400972" sldId="274"/>
            <ac:spMk id="7" creationId="{119A6921-1512-CB31-8F68-F2C27201C1AC}"/>
          </ac:spMkLst>
        </pc:spChg>
        <pc:spChg chg="add mod">
          <ac:chgData name="Dániel Skriba" userId="2fbddc5d-4953-4cbb-9f6e-36393a123619" providerId="ADAL" clId="{75C65B4E-21A1-43BD-B503-BAB3C6DFD6B2}" dt="2022-09-18T19:45:34.358" v="1812"/>
          <ac:spMkLst>
            <pc:docMk/>
            <pc:sldMk cId="1210400972" sldId="274"/>
            <ac:spMk id="11" creationId="{9BA965EF-2126-6BFC-9820-A3E09D723582}"/>
          </ac:spMkLst>
        </pc:spChg>
        <pc:spChg chg="add mod">
          <ac:chgData name="Dániel Skriba" userId="2fbddc5d-4953-4cbb-9f6e-36393a123619" providerId="ADAL" clId="{75C65B4E-21A1-43BD-B503-BAB3C6DFD6B2}" dt="2022-09-18T19:45:34.358" v="1812"/>
          <ac:spMkLst>
            <pc:docMk/>
            <pc:sldMk cId="1210400972" sldId="274"/>
            <ac:spMk id="12" creationId="{7E402D4F-21F5-CE36-1D1E-0C4CB53B5A9B}"/>
          </ac:spMkLst>
        </pc:spChg>
        <pc:spChg chg="add mod">
          <ac:chgData name="Dániel Skriba" userId="2fbddc5d-4953-4cbb-9f6e-36393a123619" providerId="ADAL" clId="{75C65B4E-21A1-43BD-B503-BAB3C6DFD6B2}" dt="2022-09-18T19:45:34.358" v="1812"/>
          <ac:spMkLst>
            <pc:docMk/>
            <pc:sldMk cId="1210400972" sldId="274"/>
            <ac:spMk id="13" creationId="{3C23972A-BEA1-DF16-C790-BD95477F7F8B}"/>
          </ac:spMkLst>
        </pc:spChg>
        <pc:spChg chg="add mod">
          <ac:chgData name="Dániel Skriba" userId="2fbddc5d-4953-4cbb-9f6e-36393a123619" providerId="ADAL" clId="{75C65B4E-21A1-43BD-B503-BAB3C6DFD6B2}" dt="2022-09-18T19:45:34.358" v="1812"/>
          <ac:spMkLst>
            <pc:docMk/>
            <pc:sldMk cId="1210400972" sldId="274"/>
            <ac:spMk id="14" creationId="{88D566D0-4709-A731-4AA0-3733A0734AB2}"/>
          </ac:spMkLst>
        </pc:spChg>
        <pc:picChg chg="del">
          <ac:chgData name="Dániel Skriba" userId="2fbddc5d-4953-4cbb-9f6e-36393a123619" providerId="ADAL" clId="{75C65B4E-21A1-43BD-B503-BAB3C6DFD6B2}" dt="2022-09-18T19:43:43.986" v="1795" actId="478"/>
          <ac:picMkLst>
            <pc:docMk/>
            <pc:sldMk cId="1210400972" sldId="274"/>
            <ac:picMk id="8" creationId="{91CDE714-162B-4416-7542-907E4877D42E}"/>
          </ac:picMkLst>
        </pc:picChg>
        <pc:picChg chg="add mod ord">
          <ac:chgData name="Dániel Skriba" userId="2fbddc5d-4953-4cbb-9f6e-36393a123619" providerId="ADAL" clId="{75C65B4E-21A1-43BD-B503-BAB3C6DFD6B2}" dt="2022-09-18T19:45:33.123" v="1811"/>
          <ac:picMkLst>
            <pc:docMk/>
            <pc:sldMk cId="1210400972" sldId="274"/>
            <ac:picMk id="10" creationId="{5F86064B-850A-D488-8380-361FDC00BD05}"/>
          </ac:picMkLst>
        </pc:picChg>
      </pc:sldChg>
      <pc:sldChg chg="addSp delSp modSp add mod">
        <pc:chgData name="Dániel Skriba" userId="2fbddc5d-4953-4cbb-9f6e-36393a123619" providerId="ADAL" clId="{75C65B4E-21A1-43BD-B503-BAB3C6DFD6B2}" dt="2022-09-18T16:58:44.016" v="1707" actId="20577"/>
        <pc:sldMkLst>
          <pc:docMk/>
          <pc:sldMk cId="4007205016" sldId="275"/>
        </pc:sldMkLst>
        <pc:spChg chg="mod">
          <ac:chgData name="Dániel Skriba" userId="2fbddc5d-4953-4cbb-9f6e-36393a123619" providerId="ADAL" clId="{75C65B4E-21A1-43BD-B503-BAB3C6DFD6B2}" dt="2022-09-18T16:54:29.816" v="1470" actId="1076"/>
          <ac:spMkLst>
            <pc:docMk/>
            <pc:sldMk cId="4007205016" sldId="275"/>
            <ac:spMk id="2" creationId="{F7790312-AA08-67FD-4DCE-703091BF8F90}"/>
          </ac:spMkLst>
        </pc:spChg>
        <pc:spChg chg="del">
          <ac:chgData name="Dániel Skriba" userId="2fbddc5d-4953-4cbb-9f6e-36393a123619" providerId="ADAL" clId="{75C65B4E-21A1-43BD-B503-BAB3C6DFD6B2}" dt="2022-09-18T16:53:55.884" v="1460" actId="21"/>
          <ac:spMkLst>
            <pc:docMk/>
            <pc:sldMk cId="4007205016" sldId="275"/>
            <ac:spMk id="3" creationId="{7BA77D5F-C667-B118-4D26-62C77D5041AF}"/>
          </ac:spMkLst>
        </pc:spChg>
        <pc:spChg chg="del">
          <ac:chgData name="Dániel Skriba" userId="2fbddc5d-4953-4cbb-9f6e-36393a123619" providerId="ADAL" clId="{75C65B4E-21A1-43BD-B503-BAB3C6DFD6B2}" dt="2022-09-18T16:53:55.884" v="1460" actId="21"/>
          <ac:spMkLst>
            <pc:docMk/>
            <pc:sldMk cId="4007205016" sldId="275"/>
            <ac:spMk id="7" creationId="{219E9137-8127-7D13-646E-3C7425E62A88}"/>
          </ac:spMkLst>
        </pc:spChg>
        <pc:spChg chg="del">
          <ac:chgData name="Dániel Skriba" userId="2fbddc5d-4953-4cbb-9f6e-36393a123619" providerId="ADAL" clId="{75C65B4E-21A1-43BD-B503-BAB3C6DFD6B2}" dt="2022-09-18T16:53:55.884" v="1460" actId="21"/>
          <ac:spMkLst>
            <pc:docMk/>
            <pc:sldMk cId="4007205016" sldId="275"/>
            <ac:spMk id="9" creationId="{186894B3-A567-9F60-B410-A6FB47F93ED7}"/>
          </ac:spMkLst>
        </pc:spChg>
        <pc:spChg chg="del">
          <ac:chgData name="Dániel Skriba" userId="2fbddc5d-4953-4cbb-9f6e-36393a123619" providerId="ADAL" clId="{75C65B4E-21A1-43BD-B503-BAB3C6DFD6B2}" dt="2022-09-18T16:53:55.884" v="1460" actId="21"/>
          <ac:spMkLst>
            <pc:docMk/>
            <pc:sldMk cId="4007205016" sldId="275"/>
            <ac:spMk id="10" creationId="{B507447C-82F6-2B96-965E-017BB056A86E}"/>
          </ac:spMkLst>
        </pc:spChg>
        <pc:spChg chg="del">
          <ac:chgData name="Dániel Skriba" userId="2fbddc5d-4953-4cbb-9f6e-36393a123619" providerId="ADAL" clId="{75C65B4E-21A1-43BD-B503-BAB3C6DFD6B2}" dt="2022-09-18T16:53:55.884" v="1460" actId="21"/>
          <ac:spMkLst>
            <pc:docMk/>
            <pc:sldMk cId="4007205016" sldId="275"/>
            <ac:spMk id="11" creationId="{D746198A-35FB-0C8D-1FC6-926766038081}"/>
          </ac:spMkLst>
        </pc:spChg>
        <pc:spChg chg="del">
          <ac:chgData name="Dániel Skriba" userId="2fbddc5d-4953-4cbb-9f6e-36393a123619" providerId="ADAL" clId="{75C65B4E-21A1-43BD-B503-BAB3C6DFD6B2}" dt="2022-09-18T16:53:55.884" v="1460" actId="21"/>
          <ac:spMkLst>
            <pc:docMk/>
            <pc:sldMk cId="4007205016" sldId="275"/>
            <ac:spMk id="12" creationId="{18FBEDFA-A0F7-6EC3-59E0-4EEFBE3D810B}"/>
          </ac:spMkLst>
        </pc:spChg>
        <pc:spChg chg="del">
          <ac:chgData name="Dániel Skriba" userId="2fbddc5d-4953-4cbb-9f6e-36393a123619" providerId="ADAL" clId="{75C65B4E-21A1-43BD-B503-BAB3C6DFD6B2}" dt="2022-09-18T16:53:55.884" v="1460" actId="21"/>
          <ac:spMkLst>
            <pc:docMk/>
            <pc:sldMk cId="4007205016" sldId="275"/>
            <ac:spMk id="13" creationId="{1F926DAC-8C2B-318E-F946-3D997C3F221D}"/>
          </ac:spMkLst>
        </pc:spChg>
        <pc:spChg chg="del">
          <ac:chgData name="Dániel Skriba" userId="2fbddc5d-4953-4cbb-9f6e-36393a123619" providerId="ADAL" clId="{75C65B4E-21A1-43BD-B503-BAB3C6DFD6B2}" dt="2022-09-18T16:53:55.884" v="1460" actId="21"/>
          <ac:spMkLst>
            <pc:docMk/>
            <pc:sldMk cId="4007205016" sldId="275"/>
            <ac:spMk id="14" creationId="{83D9A548-EE20-102E-00F0-90E731E62785}"/>
          </ac:spMkLst>
        </pc:spChg>
        <pc:spChg chg="del">
          <ac:chgData name="Dániel Skriba" userId="2fbddc5d-4953-4cbb-9f6e-36393a123619" providerId="ADAL" clId="{75C65B4E-21A1-43BD-B503-BAB3C6DFD6B2}" dt="2022-09-18T16:53:55.884" v="1460" actId="21"/>
          <ac:spMkLst>
            <pc:docMk/>
            <pc:sldMk cId="4007205016" sldId="275"/>
            <ac:spMk id="15" creationId="{7A423779-4768-28FF-938B-90D24CD7618D}"/>
          </ac:spMkLst>
        </pc:spChg>
        <pc:spChg chg="del">
          <ac:chgData name="Dániel Skriba" userId="2fbddc5d-4953-4cbb-9f6e-36393a123619" providerId="ADAL" clId="{75C65B4E-21A1-43BD-B503-BAB3C6DFD6B2}" dt="2022-09-18T16:53:55.884" v="1460" actId="21"/>
          <ac:spMkLst>
            <pc:docMk/>
            <pc:sldMk cId="4007205016" sldId="275"/>
            <ac:spMk id="16" creationId="{91B96087-2BDC-3D31-4B11-48E27C9DA9B9}"/>
          </ac:spMkLst>
        </pc:spChg>
        <pc:spChg chg="del">
          <ac:chgData name="Dániel Skriba" userId="2fbddc5d-4953-4cbb-9f6e-36393a123619" providerId="ADAL" clId="{75C65B4E-21A1-43BD-B503-BAB3C6DFD6B2}" dt="2022-09-18T16:53:55.884" v="1460" actId="21"/>
          <ac:spMkLst>
            <pc:docMk/>
            <pc:sldMk cId="4007205016" sldId="275"/>
            <ac:spMk id="17" creationId="{37CFF290-A44F-F0EA-85D4-0AF0C4034BBD}"/>
          </ac:spMkLst>
        </pc:spChg>
        <pc:spChg chg="del">
          <ac:chgData name="Dániel Skriba" userId="2fbddc5d-4953-4cbb-9f6e-36393a123619" providerId="ADAL" clId="{75C65B4E-21A1-43BD-B503-BAB3C6DFD6B2}" dt="2022-09-18T16:53:55.884" v="1460" actId="21"/>
          <ac:spMkLst>
            <pc:docMk/>
            <pc:sldMk cId="4007205016" sldId="275"/>
            <ac:spMk id="18" creationId="{1D0902CD-6A92-A757-1693-297DB748D83D}"/>
          </ac:spMkLst>
        </pc:spChg>
        <pc:spChg chg="del">
          <ac:chgData name="Dániel Skriba" userId="2fbddc5d-4953-4cbb-9f6e-36393a123619" providerId="ADAL" clId="{75C65B4E-21A1-43BD-B503-BAB3C6DFD6B2}" dt="2022-09-18T16:53:55.884" v="1460" actId="21"/>
          <ac:spMkLst>
            <pc:docMk/>
            <pc:sldMk cId="4007205016" sldId="275"/>
            <ac:spMk id="19" creationId="{CF5FF3B7-9157-9864-7545-89513662663E}"/>
          </ac:spMkLst>
        </pc:spChg>
        <pc:spChg chg="del">
          <ac:chgData name="Dániel Skriba" userId="2fbddc5d-4953-4cbb-9f6e-36393a123619" providerId="ADAL" clId="{75C65B4E-21A1-43BD-B503-BAB3C6DFD6B2}" dt="2022-09-18T16:53:55.884" v="1460" actId="21"/>
          <ac:spMkLst>
            <pc:docMk/>
            <pc:sldMk cId="4007205016" sldId="275"/>
            <ac:spMk id="20" creationId="{26A8BD63-0A2F-7C17-52FA-47EFF4780C52}"/>
          </ac:spMkLst>
        </pc:spChg>
        <pc:spChg chg="del">
          <ac:chgData name="Dániel Skriba" userId="2fbddc5d-4953-4cbb-9f6e-36393a123619" providerId="ADAL" clId="{75C65B4E-21A1-43BD-B503-BAB3C6DFD6B2}" dt="2022-09-18T16:53:55.884" v="1460" actId="21"/>
          <ac:spMkLst>
            <pc:docMk/>
            <pc:sldMk cId="4007205016" sldId="275"/>
            <ac:spMk id="21" creationId="{6663D16B-DAE8-68FB-456D-483D96EA0E87}"/>
          </ac:spMkLst>
        </pc:spChg>
        <pc:spChg chg="add mod">
          <ac:chgData name="Dániel Skriba" userId="2fbddc5d-4953-4cbb-9f6e-36393a123619" providerId="ADAL" clId="{75C65B4E-21A1-43BD-B503-BAB3C6DFD6B2}" dt="2022-09-18T16:58:44.016" v="1707" actId="20577"/>
          <ac:spMkLst>
            <pc:docMk/>
            <pc:sldMk cId="4007205016" sldId="275"/>
            <ac:spMk id="23" creationId="{D1A06C53-4C84-8CDE-304E-BA4841656049}"/>
          </ac:spMkLst>
        </pc:spChg>
        <pc:picChg chg="del">
          <ac:chgData name="Dániel Skriba" userId="2fbddc5d-4953-4cbb-9f6e-36393a123619" providerId="ADAL" clId="{75C65B4E-21A1-43BD-B503-BAB3C6DFD6B2}" dt="2022-09-18T16:53:55.884" v="1460" actId="21"/>
          <ac:picMkLst>
            <pc:docMk/>
            <pc:sldMk cId="4007205016" sldId="275"/>
            <ac:picMk id="8" creationId="{7E1A3E49-A2E6-B25C-14DF-1E5EB5FA1E13}"/>
          </ac:picMkLst>
        </pc:picChg>
        <pc:picChg chg="add mod">
          <ac:chgData name="Dániel Skriba" userId="2fbddc5d-4953-4cbb-9f6e-36393a123619" providerId="ADAL" clId="{75C65B4E-21A1-43BD-B503-BAB3C6DFD6B2}" dt="2022-09-18T16:54:36.494" v="1472" actId="1076"/>
          <ac:picMkLst>
            <pc:docMk/>
            <pc:sldMk cId="4007205016" sldId="275"/>
            <ac:picMk id="24" creationId="{2BD97365-4364-DD90-9DDC-A77E2780283E}"/>
          </ac:picMkLst>
        </pc:picChg>
      </pc:sldChg>
      <pc:sldChg chg="addSp modSp add mod">
        <pc:chgData name="Dániel Skriba" userId="2fbddc5d-4953-4cbb-9f6e-36393a123619" providerId="ADAL" clId="{75C65B4E-21A1-43BD-B503-BAB3C6DFD6B2}" dt="2022-09-18T17:00:26.834" v="1743" actId="20577"/>
        <pc:sldMkLst>
          <pc:docMk/>
          <pc:sldMk cId="550365232" sldId="276"/>
        </pc:sldMkLst>
        <pc:spChg chg="add mod">
          <ac:chgData name="Dániel Skriba" userId="2fbddc5d-4953-4cbb-9f6e-36393a123619" providerId="ADAL" clId="{75C65B4E-21A1-43BD-B503-BAB3C6DFD6B2}" dt="2022-09-18T17:00:26.834" v="1743" actId="20577"/>
          <ac:spMkLst>
            <pc:docMk/>
            <pc:sldMk cId="550365232" sldId="276"/>
            <ac:spMk id="7" creationId="{29A8F5AE-D217-B2E0-F11A-4DF76D6E6267}"/>
          </ac:spMkLst>
        </pc:spChg>
        <pc:spChg chg="mod">
          <ac:chgData name="Dániel Skriba" userId="2fbddc5d-4953-4cbb-9f6e-36393a123619" providerId="ADAL" clId="{75C65B4E-21A1-43BD-B503-BAB3C6DFD6B2}" dt="2022-09-18T16:59:37.469" v="1713" actId="14100"/>
          <ac:spMkLst>
            <pc:docMk/>
            <pc:sldMk cId="550365232" sldId="276"/>
            <ac:spMk id="23" creationId="{D1A06C53-4C84-8CDE-304E-BA4841656049}"/>
          </ac:spMkLst>
        </pc:spChg>
      </pc:sldChg>
      <pc:sldChg chg="addSp delSp modSp add mod">
        <pc:chgData name="Dániel Skriba" userId="2fbddc5d-4953-4cbb-9f6e-36393a123619" providerId="ADAL" clId="{75C65B4E-21A1-43BD-B503-BAB3C6DFD6B2}" dt="2022-09-18T17:13:46.234" v="1794" actId="1076"/>
        <pc:sldMkLst>
          <pc:docMk/>
          <pc:sldMk cId="743657501" sldId="277"/>
        </pc:sldMkLst>
        <pc:spChg chg="mod">
          <ac:chgData name="Dániel Skriba" userId="2fbddc5d-4953-4cbb-9f6e-36393a123619" providerId="ADAL" clId="{75C65B4E-21A1-43BD-B503-BAB3C6DFD6B2}" dt="2022-09-18T17:13:16.513" v="1781" actId="20577"/>
          <ac:spMkLst>
            <pc:docMk/>
            <pc:sldMk cId="743657501" sldId="277"/>
            <ac:spMk id="2" creationId="{166D0069-508A-916A-017F-A5FB57F81B1E}"/>
          </ac:spMkLst>
        </pc:spChg>
        <pc:spChg chg="del">
          <ac:chgData name="Dániel Skriba" userId="2fbddc5d-4953-4cbb-9f6e-36393a123619" providerId="ADAL" clId="{75C65B4E-21A1-43BD-B503-BAB3C6DFD6B2}" dt="2022-09-18T17:12:36.359" v="1746" actId="478"/>
          <ac:spMkLst>
            <pc:docMk/>
            <pc:sldMk cId="743657501" sldId="277"/>
            <ac:spMk id="3" creationId="{FB24B3E0-4317-FDA4-E2E7-FC0E7764DED2}"/>
          </ac:spMkLst>
        </pc:spChg>
        <pc:spChg chg="add del mod">
          <ac:chgData name="Dániel Skriba" userId="2fbddc5d-4953-4cbb-9f6e-36393a123619" providerId="ADAL" clId="{75C65B4E-21A1-43BD-B503-BAB3C6DFD6B2}" dt="2022-09-18T17:13:20.145" v="1782" actId="478"/>
          <ac:spMkLst>
            <pc:docMk/>
            <pc:sldMk cId="743657501" sldId="277"/>
            <ac:spMk id="8" creationId="{3DE50602-160E-4078-FE0C-DEBC6D96EDA5}"/>
          </ac:spMkLst>
        </pc:spChg>
        <pc:spChg chg="add del mod">
          <ac:chgData name="Dániel Skriba" userId="2fbddc5d-4953-4cbb-9f6e-36393a123619" providerId="ADAL" clId="{75C65B4E-21A1-43BD-B503-BAB3C6DFD6B2}" dt="2022-09-18T17:13:14.730" v="1779"/>
          <ac:spMkLst>
            <pc:docMk/>
            <pc:sldMk cId="743657501" sldId="277"/>
            <ac:spMk id="9" creationId="{4A0F16C1-8A2B-AE88-1C9A-D291FCEC4A94}"/>
          </ac:spMkLst>
        </pc:spChg>
        <pc:spChg chg="add del mod">
          <ac:chgData name="Dániel Skriba" userId="2fbddc5d-4953-4cbb-9f6e-36393a123619" providerId="ADAL" clId="{75C65B4E-21A1-43BD-B503-BAB3C6DFD6B2}" dt="2022-09-18T17:13:14.722" v="1778"/>
          <ac:spMkLst>
            <pc:docMk/>
            <pc:sldMk cId="743657501" sldId="277"/>
            <ac:spMk id="11" creationId="{6B34E1C2-F5B1-7A82-8095-606A40C5E9EE}"/>
          </ac:spMkLst>
        </pc:spChg>
        <pc:spChg chg="add mod">
          <ac:chgData name="Dániel Skriba" userId="2fbddc5d-4953-4cbb-9f6e-36393a123619" providerId="ADAL" clId="{75C65B4E-21A1-43BD-B503-BAB3C6DFD6B2}" dt="2022-09-18T17:13:43.563" v="1793" actId="27636"/>
          <ac:spMkLst>
            <pc:docMk/>
            <pc:sldMk cId="743657501" sldId="277"/>
            <ac:spMk id="13" creationId="{87F1592A-292F-BE8F-C2F8-725A3C781B9E}"/>
          </ac:spMkLst>
        </pc:spChg>
        <pc:picChg chg="add del mod">
          <ac:chgData name="Dániel Skriba" userId="2fbddc5d-4953-4cbb-9f6e-36393a123619" providerId="ADAL" clId="{75C65B4E-21A1-43BD-B503-BAB3C6DFD6B2}" dt="2022-09-18T17:13:14.730" v="1779"/>
          <ac:picMkLst>
            <pc:docMk/>
            <pc:sldMk cId="743657501" sldId="277"/>
            <ac:picMk id="10" creationId="{040A2847-854C-E610-2553-ACBF90673C21}"/>
          </ac:picMkLst>
        </pc:picChg>
        <pc:picChg chg="add del mod">
          <ac:chgData name="Dániel Skriba" userId="2fbddc5d-4953-4cbb-9f6e-36393a123619" providerId="ADAL" clId="{75C65B4E-21A1-43BD-B503-BAB3C6DFD6B2}" dt="2022-09-18T17:13:14.722" v="1778"/>
          <ac:picMkLst>
            <pc:docMk/>
            <pc:sldMk cId="743657501" sldId="277"/>
            <ac:picMk id="12" creationId="{B918B1F7-3DE2-3D7A-F7B6-84861F67E222}"/>
          </ac:picMkLst>
        </pc:picChg>
        <pc:picChg chg="add mod">
          <ac:chgData name="Dániel Skriba" userId="2fbddc5d-4953-4cbb-9f6e-36393a123619" providerId="ADAL" clId="{75C65B4E-21A1-43BD-B503-BAB3C6DFD6B2}" dt="2022-09-18T17:13:46.234" v="1794" actId="1076"/>
          <ac:picMkLst>
            <pc:docMk/>
            <pc:sldMk cId="743657501" sldId="277"/>
            <ac:picMk id="14" creationId="{5C3B8D27-30F2-0379-D731-ABBB4D8D5505}"/>
          </ac:picMkLst>
        </pc:picChg>
      </pc:sldChg>
      <pc:sldChg chg="addSp modSp add mod">
        <pc:chgData name="Dániel Skriba" userId="2fbddc5d-4953-4cbb-9f6e-36393a123619" providerId="ADAL" clId="{75C65B4E-21A1-43BD-B503-BAB3C6DFD6B2}" dt="2022-09-18T19:53:48.672" v="1967" actId="14100"/>
        <pc:sldMkLst>
          <pc:docMk/>
          <pc:sldMk cId="3584631818" sldId="278"/>
        </pc:sldMkLst>
        <pc:spChg chg="add mod">
          <ac:chgData name="Dániel Skriba" userId="2fbddc5d-4953-4cbb-9f6e-36393a123619" providerId="ADAL" clId="{75C65B4E-21A1-43BD-B503-BAB3C6DFD6B2}" dt="2022-09-18T19:47:19.258" v="1856" actId="1076"/>
          <ac:spMkLst>
            <pc:docMk/>
            <pc:sldMk cId="3584631818" sldId="278"/>
            <ac:spMk id="3" creationId="{44A2AB47-789C-7054-EE97-15D08B6A3658}"/>
          </ac:spMkLst>
        </pc:spChg>
        <pc:spChg chg="add mod">
          <ac:chgData name="Dániel Skriba" userId="2fbddc5d-4953-4cbb-9f6e-36393a123619" providerId="ADAL" clId="{75C65B4E-21A1-43BD-B503-BAB3C6DFD6B2}" dt="2022-09-18T19:45:03.909" v="1807" actId="1076"/>
          <ac:spMkLst>
            <pc:docMk/>
            <pc:sldMk cId="3584631818" sldId="278"/>
            <ac:spMk id="7" creationId="{639D13C1-8304-9CCE-7713-616797B954C1}"/>
          </ac:spMkLst>
        </pc:spChg>
        <pc:spChg chg="add mod">
          <ac:chgData name="Dániel Skriba" userId="2fbddc5d-4953-4cbb-9f6e-36393a123619" providerId="ADAL" clId="{75C65B4E-21A1-43BD-B503-BAB3C6DFD6B2}" dt="2022-09-18T19:45:12.532" v="1809" actId="1076"/>
          <ac:spMkLst>
            <pc:docMk/>
            <pc:sldMk cId="3584631818" sldId="278"/>
            <ac:spMk id="8" creationId="{C55354F7-CAAC-B1B7-A8AB-A747B04B773C}"/>
          </ac:spMkLst>
        </pc:spChg>
        <pc:spChg chg="add mod">
          <ac:chgData name="Dániel Skriba" userId="2fbddc5d-4953-4cbb-9f6e-36393a123619" providerId="ADAL" clId="{75C65B4E-21A1-43BD-B503-BAB3C6DFD6B2}" dt="2022-09-18T19:44:55.871" v="1806" actId="1076"/>
          <ac:spMkLst>
            <pc:docMk/>
            <pc:sldMk cId="3584631818" sldId="278"/>
            <ac:spMk id="9" creationId="{B8316790-A5FE-3F0C-41F1-535A9AFBE7A7}"/>
          </ac:spMkLst>
        </pc:spChg>
        <pc:spChg chg="add mod">
          <ac:chgData name="Dániel Skriba" userId="2fbddc5d-4953-4cbb-9f6e-36393a123619" providerId="ADAL" clId="{75C65B4E-21A1-43BD-B503-BAB3C6DFD6B2}" dt="2022-09-18T19:45:41.908" v="1813" actId="1076"/>
          <ac:spMkLst>
            <pc:docMk/>
            <pc:sldMk cId="3584631818" sldId="278"/>
            <ac:spMk id="11" creationId="{6C84540F-FFDF-2FC6-A166-6D1054BB1716}"/>
          </ac:spMkLst>
        </pc:spChg>
        <pc:spChg chg="add mod">
          <ac:chgData name="Dániel Skriba" userId="2fbddc5d-4953-4cbb-9f6e-36393a123619" providerId="ADAL" clId="{75C65B4E-21A1-43BD-B503-BAB3C6DFD6B2}" dt="2022-09-18T19:46:00.804" v="1829" actId="20577"/>
          <ac:spMkLst>
            <pc:docMk/>
            <pc:sldMk cId="3584631818" sldId="278"/>
            <ac:spMk id="12" creationId="{F7C4D6A5-1E20-D25C-4726-EF0F936C8472}"/>
          </ac:spMkLst>
        </pc:spChg>
        <pc:spChg chg="add mod">
          <ac:chgData name="Dániel Skriba" userId="2fbddc5d-4953-4cbb-9f6e-36393a123619" providerId="ADAL" clId="{75C65B4E-21A1-43BD-B503-BAB3C6DFD6B2}" dt="2022-09-18T19:46:09.167" v="1831" actId="1076"/>
          <ac:spMkLst>
            <pc:docMk/>
            <pc:sldMk cId="3584631818" sldId="278"/>
            <ac:spMk id="13" creationId="{FAE7CD90-6079-B470-0E72-3AEEE857F64C}"/>
          </ac:spMkLst>
        </pc:spChg>
        <pc:spChg chg="add mod">
          <ac:chgData name="Dániel Skriba" userId="2fbddc5d-4953-4cbb-9f6e-36393a123619" providerId="ADAL" clId="{75C65B4E-21A1-43BD-B503-BAB3C6DFD6B2}" dt="2022-09-18T19:46:18.673" v="1841" actId="1076"/>
          <ac:spMkLst>
            <pc:docMk/>
            <pc:sldMk cId="3584631818" sldId="278"/>
            <ac:spMk id="14" creationId="{27F53370-42E4-967B-2C39-320EB97FACBE}"/>
          </ac:spMkLst>
        </pc:spChg>
        <pc:spChg chg="add mod">
          <ac:chgData name="Dániel Skriba" userId="2fbddc5d-4953-4cbb-9f6e-36393a123619" providerId="ADAL" clId="{75C65B4E-21A1-43BD-B503-BAB3C6DFD6B2}" dt="2022-09-18T19:46:30.183" v="1847" actId="20577"/>
          <ac:spMkLst>
            <pc:docMk/>
            <pc:sldMk cId="3584631818" sldId="278"/>
            <ac:spMk id="15" creationId="{F18AA7DA-EB6E-20C1-A823-F1620236AA0F}"/>
          </ac:spMkLst>
        </pc:spChg>
        <pc:spChg chg="add mod">
          <ac:chgData name="Dániel Skriba" userId="2fbddc5d-4953-4cbb-9f6e-36393a123619" providerId="ADAL" clId="{75C65B4E-21A1-43BD-B503-BAB3C6DFD6B2}" dt="2022-09-18T19:47:01.315" v="1855" actId="20577"/>
          <ac:spMkLst>
            <pc:docMk/>
            <pc:sldMk cId="3584631818" sldId="278"/>
            <ac:spMk id="16" creationId="{D5E41D20-A8D9-9A4D-9C01-E631243FA03D}"/>
          </ac:spMkLst>
        </pc:spChg>
        <pc:spChg chg="add mod">
          <ac:chgData name="Dániel Skriba" userId="2fbddc5d-4953-4cbb-9f6e-36393a123619" providerId="ADAL" clId="{75C65B4E-21A1-43BD-B503-BAB3C6DFD6B2}" dt="2022-09-18T19:47:37.025" v="1872" actId="20577"/>
          <ac:spMkLst>
            <pc:docMk/>
            <pc:sldMk cId="3584631818" sldId="278"/>
            <ac:spMk id="17" creationId="{2EC87D49-6B83-0295-3CAE-D842F045ED63}"/>
          </ac:spMkLst>
        </pc:spChg>
        <pc:spChg chg="add mod">
          <ac:chgData name="Dániel Skriba" userId="2fbddc5d-4953-4cbb-9f6e-36393a123619" providerId="ADAL" clId="{75C65B4E-21A1-43BD-B503-BAB3C6DFD6B2}" dt="2022-09-18T19:47:55.922" v="1876" actId="20577"/>
          <ac:spMkLst>
            <pc:docMk/>
            <pc:sldMk cId="3584631818" sldId="278"/>
            <ac:spMk id="18" creationId="{B031C48F-6745-7EC8-7705-D3DA19C737B2}"/>
          </ac:spMkLst>
        </pc:spChg>
        <pc:spChg chg="add mod">
          <ac:chgData name="Dániel Skriba" userId="2fbddc5d-4953-4cbb-9f6e-36393a123619" providerId="ADAL" clId="{75C65B4E-21A1-43BD-B503-BAB3C6DFD6B2}" dt="2022-09-18T19:48:54.772" v="1890" actId="1076"/>
          <ac:spMkLst>
            <pc:docMk/>
            <pc:sldMk cId="3584631818" sldId="278"/>
            <ac:spMk id="19" creationId="{F6FF5A53-7D93-AC5A-6F49-96B45C516DAB}"/>
          </ac:spMkLst>
        </pc:spChg>
        <pc:spChg chg="add mod">
          <ac:chgData name="Dániel Skriba" userId="2fbddc5d-4953-4cbb-9f6e-36393a123619" providerId="ADAL" clId="{75C65B4E-21A1-43BD-B503-BAB3C6DFD6B2}" dt="2022-09-18T19:51:45.014" v="1958" actId="1076"/>
          <ac:spMkLst>
            <pc:docMk/>
            <pc:sldMk cId="3584631818" sldId="278"/>
            <ac:spMk id="20" creationId="{58BFDCDB-F111-A775-7F56-7A1A6D3B3126}"/>
          </ac:spMkLst>
        </pc:spChg>
        <pc:spChg chg="add mod">
          <ac:chgData name="Dániel Skriba" userId="2fbddc5d-4953-4cbb-9f6e-36393a123619" providerId="ADAL" clId="{75C65B4E-21A1-43BD-B503-BAB3C6DFD6B2}" dt="2022-09-18T19:50:38.419" v="1917"/>
          <ac:spMkLst>
            <pc:docMk/>
            <pc:sldMk cId="3584631818" sldId="278"/>
            <ac:spMk id="23" creationId="{387367CA-BB11-2138-4C0C-2C086DB7C9D6}"/>
          </ac:spMkLst>
        </pc:spChg>
        <pc:picChg chg="mod ord">
          <ac:chgData name="Dániel Skriba" userId="2fbddc5d-4953-4cbb-9f6e-36393a123619" providerId="ADAL" clId="{75C65B4E-21A1-43BD-B503-BAB3C6DFD6B2}" dt="2022-09-18T19:44:45.661" v="1805"/>
          <ac:picMkLst>
            <pc:docMk/>
            <pc:sldMk cId="3584631818" sldId="278"/>
            <ac:picMk id="10" creationId="{5F86064B-850A-D488-8380-361FDC00BD05}"/>
          </ac:picMkLst>
        </pc:picChg>
        <pc:cxnChg chg="add mod">
          <ac:chgData name="Dániel Skriba" userId="2fbddc5d-4953-4cbb-9f6e-36393a123619" providerId="ADAL" clId="{75C65B4E-21A1-43BD-B503-BAB3C6DFD6B2}" dt="2022-09-18T19:51:55.767" v="1960" actId="1076"/>
          <ac:cxnSpMkLst>
            <pc:docMk/>
            <pc:sldMk cId="3584631818" sldId="278"/>
            <ac:cxnSpMk id="22" creationId="{BD467F68-FC6C-60F5-4206-436BA5D83C44}"/>
          </ac:cxnSpMkLst>
        </pc:cxnChg>
        <pc:cxnChg chg="add mod">
          <ac:chgData name="Dániel Skriba" userId="2fbddc5d-4953-4cbb-9f6e-36393a123619" providerId="ADAL" clId="{75C65B4E-21A1-43BD-B503-BAB3C6DFD6B2}" dt="2022-09-18T19:52:06.005" v="1962" actId="14100"/>
          <ac:cxnSpMkLst>
            <pc:docMk/>
            <pc:sldMk cId="3584631818" sldId="278"/>
            <ac:cxnSpMk id="24" creationId="{2030163B-8039-F838-94D4-CF9DD2F1E5EC}"/>
          </ac:cxnSpMkLst>
        </pc:cxnChg>
        <pc:cxnChg chg="add mod">
          <ac:chgData name="Dániel Skriba" userId="2fbddc5d-4953-4cbb-9f6e-36393a123619" providerId="ADAL" clId="{75C65B4E-21A1-43BD-B503-BAB3C6DFD6B2}" dt="2022-09-18T19:53:48.672" v="1967" actId="14100"/>
          <ac:cxnSpMkLst>
            <pc:docMk/>
            <pc:sldMk cId="3584631818" sldId="278"/>
            <ac:cxnSpMk id="27" creationId="{9F5C3E7C-97D6-6139-C836-00033DFF7A95}"/>
          </ac:cxnSpMkLst>
        </pc:cxnChg>
      </pc:sldChg>
      <pc:sldChg chg="addSp delSp modSp add mod">
        <pc:chgData name="Dániel Skriba" userId="2fbddc5d-4953-4cbb-9f6e-36393a123619" providerId="ADAL" clId="{75C65B4E-21A1-43BD-B503-BAB3C6DFD6B2}" dt="2022-09-18T20:00:49.651" v="2161" actId="20577"/>
        <pc:sldMkLst>
          <pc:docMk/>
          <pc:sldMk cId="2571977054" sldId="279"/>
        </pc:sldMkLst>
        <pc:spChg chg="del">
          <ac:chgData name="Dániel Skriba" userId="2fbddc5d-4953-4cbb-9f6e-36393a123619" providerId="ADAL" clId="{75C65B4E-21A1-43BD-B503-BAB3C6DFD6B2}" dt="2022-09-18T19:54:18.200" v="1969" actId="21"/>
          <ac:spMkLst>
            <pc:docMk/>
            <pc:sldMk cId="2571977054" sldId="279"/>
            <ac:spMk id="3" creationId="{44A2AB47-789C-7054-EE97-15D08B6A3658}"/>
          </ac:spMkLst>
        </pc:spChg>
        <pc:spChg chg="del">
          <ac:chgData name="Dániel Skriba" userId="2fbddc5d-4953-4cbb-9f6e-36393a123619" providerId="ADAL" clId="{75C65B4E-21A1-43BD-B503-BAB3C6DFD6B2}" dt="2022-09-18T19:54:18.200" v="1969" actId="21"/>
          <ac:spMkLst>
            <pc:docMk/>
            <pc:sldMk cId="2571977054" sldId="279"/>
            <ac:spMk id="7" creationId="{639D13C1-8304-9CCE-7713-616797B954C1}"/>
          </ac:spMkLst>
        </pc:spChg>
        <pc:spChg chg="del">
          <ac:chgData name="Dániel Skriba" userId="2fbddc5d-4953-4cbb-9f6e-36393a123619" providerId="ADAL" clId="{75C65B4E-21A1-43BD-B503-BAB3C6DFD6B2}" dt="2022-09-18T19:54:18.200" v="1969" actId="21"/>
          <ac:spMkLst>
            <pc:docMk/>
            <pc:sldMk cId="2571977054" sldId="279"/>
            <ac:spMk id="8" creationId="{C55354F7-CAAC-B1B7-A8AB-A747B04B773C}"/>
          </ac:spMkLst>
        </pc:spChg>
        <pc:spChg chg="del">
          <ac:chgData name="Dániel Skriba" userId="2fbddc5d-4953-4cbb-9f6e-36393a123619" providerId="ADAL" clId="{75C65B4E-21A1-43BD-B503-BAB3C6DFD6B2}" dt="2022-09-18T19:54:18.200" v="1969" actId="21"/>
          <ac:spMkLst>
            <pc:docMk/>
            <pc:sldMk cId="2571977054" sldId="279"/>
            <ac:spMk id="9" creationId="{B8316790-A5FE-3F0C-41F1-535A9AFBE7A7}"/>
          </ac:spMkLst>
        </pc:spChg>
        <pc:spChg chg="del">
          <ac:chgData name="Dániel Skriba" userId="2fbddc5d-4953-4cbb-9f6e-36393a123619" providerId="ADAL" clId="{75C65B4E-21A1-43BD-B503-BAB3C6DFD6B2}" dt="2022-09-18T19:54:18.200" v="1969" actId="21"/>
          <ac:spMkLst>
            <pc:docMk/>
            <pc:sldMk cId="2571977054" sldId="279"/>
            <ac:spMk id="11" creationId="{6C84540F-FFDF-2FC6-A166-6D1054BB1716}"/>
          </ac:spMkLst>
        </pc:spChg>
        <pc:spChg chg="del">
          <ac:chgData name="Dániel Skriba" userId="2fbddc5d-4953-4cbb-9f6e-36393a123619" providerId="ADAL" clId="{75C65B4E-21A1-43BD-B503-BAB3C6DFD6B2}" dt="2022-09-18T19:54:18.200" v="1969" actId="21"/>
          <ac:spMkLst>
            <pc:docMk/>
            <pc:sldMk cId="2571977054" sldId="279"/>
            <ac:spMk id="12" creationId="{F7C4D6A5-1E20-D25C-4726-EF0F936C8472}"/>
          </ac:spMkLst>
        </pc:spChg>
        <pc:spChg chg="del">
          <ac:chgData name="Dániel Skriba" userId="2fbddc5d-4953-4cbb-9f6e-36393a123619" providerId="ADAL" clId="{75C65B4E-21A1-43BD-B503-BAB3C6DFD6B2}" dt="2022-09-18T19:54:18.200" v="1969" actId="21"/>
          <ac:spMkLst>
            <pc:docMk/>
            <pc:sldMk cId="2571977054" sldId="279"/>
            <ac:spMk id="13" creationId="{FAE7CD90-6079-B470-0E72-3AEEE857F64C}"/>
          </ac:spMkLst>
        </pc:spChg>
        <pc:spChg chg="del">
          <ac:chgData name="Dániel Skriba" userId="2fbddc5d-4953-4cbb-9f6e-36393a123619" providerId="ADAL" clId="{75C65B4E-21A1-43BD-B503-BAB3C6DFD6B2}" dt="2022-09-18T19:54:18.200" v="1969" actId="21"/>
          <ac:spMkLst>
            <pc:docMk/>
            <pc:sldMk cId="2571977054" sldId="279"/>
            <ac:spMk id="14" creationId="{27F53370-42E4-967B-2C39-320EB97FACBE}"/>
          </ac:spMkLst>
        </pc:spChg>
        <pc:spChg chg="del">
          <ac:chgData name="Dániel Skriba" userId="2fbddc5d-4953-4cbb-9f6e-36393a123619" providerId="ADAL" clId="{75C65B4E-21A1-43BD-B503-BAB3C6DFD6B2}" dt="2022-09-18T19:54:18.200" v="1969" actId="21"/>
          <ac:spMkLst>
            <pc:docMk/>
            <pc:sldMk cId="2571977054" sldId="279"/>
            <ac:spMk id="15" creationId="{F18AA7DA-EB6E-20C1-A823-F1620236AA0F}"/>
          </ac:spMkLst>
        </pc:spChg>
        <pc:spChg chg="del">
          <ac:chgData name="Dániel Skriba" userId="2fbddc5d-4953-4cbb-9f6e-36393a123619" providerId="ADAL" clId="{75C65B4E-21A1-43BD-B503-BAB3C6DFD6B2}" dt="2022-09-18T19:54:18.200" v="1969" actId="21"/>
          <ac:spMkLst>
            <pc:docMk/>
            <pc:sldMk cId="2571977054" sldId="279"/>
            <ac:spMk id="16" creationId="{D5E41D20-A8D9-9A4D-9C01-E631243FA03D}"/>
          </ac:spMkLst>
        </pc:spChg>
        <pc:spChg chg="del">
          <ac:chgData name="Dániel Skriba" userId="2fbddc5d-4953-4cbb-9f6e-36393a123619" providerId="ADAL" clId="{75C65B4E-21A1-43BD-B503-BAB3C6DFD6B2}" dt="2022-09-18T19:54:18.200" v="1969" actId="21"/>
          <ac:spMkLst>
            <pc:docMk/>
            <pc:sldMk cId="2571977054" sldId="279"/>
            <ac:spMk id="17" creationId="{2EC87D49-6B83-0295-3CAE-D842F045ED63}"/>
          </ac:spMkLst>
        </pc:spChg>
        <pc:spChg chg="del">
          <ac:chgData name="Dániel Skriba" userId="2fbddc5d-4953-4cbb-9f6e-36393a123619" providerId="ADAL" clId="{75C65B4E-21A1-43BD-B503-BAB3C6DFD6B2}" dt="2022-09-18T19:54:18.200" v="1969" actId="21"/>
          <ac:spMkLst>
            <pc:docMk/>
            <pc:sldMk cId="2571977054" sldId="279"/>
            <ac:spMk id="18" creationId="{B031C48F-6745-7EC8-7705-D3DA19C737B2}"/>
          </ac:spMkLst>
        </pc:spChg>
        <pc:spChg chg="del">
          <ac:chgData name="Dániel Skriba" userId="2fbddc5d-4953-4cbb-9f6e-36393a123619" providerId="ADAL" clId="{75C65B4E-21A1-43BD-B503-BAB3C6DFD6B2}" dt="2022-09-18T19:54:18.200" v="1969" actId="21"/>
          <ac:spMkLst>
            <pc:docMk/>
            <pc:sldMk cId="2571977054" sldId="279"/>
            <ac:spMk id="19" creationId="{F6FF5A53-7D93-AC5A-6F49-96B45C516DAB}"/>
          </ac:spMkLst>
        </pc:spChg>
        <pc:spChg chg="del">
          <ac:chgData name="Dániel Skriba" userId="2fbddc5d-4953-4cbb-9f6e-36393a123619" providerId="ADAL" clId="{75C65B4E-21A1-43BD-B503-BAB3C6DFD6B2}" dt="2022-09-18T19:54:18.200" v="1969" actId="21"/>
          <ac:spMkLst>
            <pc:docMk/>
            <pc:sldMk cId="2571977054" sldId="279"/>
            <ac:spMk id="20" creationId="{58BFDCDB-F111-A775-7F56-7A1A6D3B3126}"/>
          </ac:spMkLst>
        </pc:spChg>
        <pc:spChg chg="del">
          <ac:chgData name="Dániel Skriba" userId="2fbddc5d-4953-4cbb-9f6e-36393a123619" providerId="ADAL" clId="{75C65B4E-21A1-43BD-B503-BAB3C6DFD6B2}" dt="2022-09-18T19:54:18.200" v="1969" actId="21"/>
          <ac:spMkLst>
            <pc:docMk/>
            <pc:sldMk cId="2571977054" sldId="279"/>
            <ac:spMk id="23" creationId="{387367CA-BB11-2138-4C0C-2C086DB7C9D6}"/>
          </ac:spMkLst>
        </pc:spChg>
        <pc:spChg chg="add mod">
          <ac:chgData name="Dániel Skriba" userId="2fbddc5d-4953-4cbb-9f6e-36393a123619" providerId="ADAL" clId="{75C65B4E-21A1-43BD-B503-BAB3C6DFD6B2}" dt="2022-09-18T20:00:49.651" v="2161" actId="20577"/>
          <ac:spMkLst>
            <pc:docMk/>
            <pc:sldMk cId="2571977054" sldId="279"/>
            <ac:spMk id="25" creationId="{60046035-18F8-1E66-64EC-801E49B54978}"/>
          </ac:spMkLst>
        </pc:spChg>
        <pc:picChg chg="del">
          <ac:chgData name="Dániel Skriba" userId="2fbddc5d-4953-4cbb-9f6e-36393a123619" providerId="ADAL" clId="{75C65B4E-21A1-43BD-B503-BAB3C6DFD6B2}" dt="2022-09-18T19:54:18.200" v="1969" actId="21"/>
          <ac:picMkLst>
            <pc:docMk/>
            <pc:sldMk cId="2571977054" sldId="279"/>
            <ac:picMk id="10" creationId="{5F86064B-850A-D488-8380-361FDC00BD05}"/>
          </ac:picMkLst>
        </pc:picChg>
        <pc:picChg chg="add mod">
          <ac:chgData name="Dániel Skriba" userId="2fbddc5d-4953-4cbb-9f6e-36393a123619" providerId="ADAL" clId="{75C65B4E-21A1-43BD-B503-BAB3C6DFD6B2}" dt="2022-09-18T19:54:43.952" v="1975" actId="1076"/>
          <ac:picMkLst>
            <pc:docMk/>
            <pc:sldMk cId="2571977054" sldId="279"/>
            <ac:picMk id="26" creationId="{376D9E30-5B60-220C-56F5-5479242A5EA4}"/>
          </ac:picMkLst>
        </pc:picChg>
        <pc:cxnChg chg="del">
          <ac:chgData name="Dániel Skriba" userId="2fbddc5d-4953-4cbb-9f6e-36393a123619" providerId="ADAL" clId="{75C65B4E-21A1-43BD-B503-BAB3C6DFD6B2}" dt="2022-09-18T19:54:18.200" v="1969" actId="21"/>
          <ac:cxnSpMkLst>
            <pc:docMk/>
            <pc:sldMk cId="2571977054" sldId="279"/>
            <ac:cxnSpMk id="22" creationId="{BD467F68-FC6C-60F5-4206-436BA5D83C44}"/>
          </ac:cxnSpMkLst>
        </pc:cxnChg>
        <pc:cxnChg chg="del">
          <ac:chgData name="Dániel Skriba" userId="2fbddc5d-4953-4cbb-9f6e-36393a123619" providerId="ADAL" clId="{75C65B4E-21A1-43BD-B503-BAB3C6DFD6B2}" dt="2022-09-18T19:54:18.200" v="1969" actId="21"/>
          <ac:cxnSpMkLst>
            <pc:docMk/>
            <pc:sldMk cId="2571977054" sldId="279"/>
            <ac:cxnSpMk id="24" creationId="{2030163B-8039-F838-94D4-CF9DD2F1E5EC}"/>
          </ac:cxnSpMkLst>
        </pc:cxnChg>
        <pc:cxnChg chg="del">
          <ac:chgData name="Dániel Skriba" userId="2fbddc5d-4953-4cbb-9f6e-36393a123619" providerId="ADAL" clId="{75C65B4E-21A1-43BD-B503-BAB3C6DFD6B2}" dt="2022-09-18T19:54:18.200" v="1969" actId="21"/>
          <ac:cxnSpMkLst>
            <pc:docMk/>
            <pc:sldMk cId="2571977054" sldId="279"/>
            <ac:cxnSpMk id="27" creationId="{9F5C3E7C-97D6-6139-C836-00033DFF7A95}"/>
          </ac:cxnSpMkLst>
        </pc:cxnChg>
      </pc:sldChg>
      <pc:sldChg chg="addSp modSp add mod">
        <pc:chgData name="Dániel Skriba" userId="2fbddc5d-4953-4cbb-9f6e-36393a123619" providerId="ADAL" clId="{75C65B4E-21A1-43BD-B503-BAB3C6DFD6B2}" dt="2022-09-18T20:04:01.832" v="2185"/>
        <pc:sldMkLst>
          <pc:docMk/>
          <pc:sldMk cId="266238692" sldId="280"/>
        </pc:sldMkLst>
        <pc:spChg chg="add mod">
          <ac:chgData name="Dániel Skriba" userId="2fbddc5d-4953-4cbb-9f6e-36393a123619" providerId="ADAL" clId="{75C65B4E-21A1-43BD-B503-BAB3C6DFD6B2}" dt="2022-09-18T20:04:01.832" v="2185"/>
          <ac:spMkLst>
            <pc:docMk/>
            <pc:sldMk cId="266238692" sldId="280"/>
            <ac:spMk id="3" creationId="{26685EC1-B030-F610-18C5-9C2764E596C0}"/>
          </ac:spMkLst>
        </pc:spChg>
        <pc:spChg chg="mod">
          <ac:chgData name="Dániel Skriba" userId="2fbddc5d-4953-4cbb-9f6e-36393a123619" providerId="ADAL" clId="{75C65B4E-21A1-43BD-B503-BAB3C6DFD6B2}" dt="2022-09-18T20:02:03.767" v="2168" actId="6549"/>
          <ac:spMkLst>
            <pc:docMk/>
            <pc:sldMk cId="266238692" sldId="280"/>
            <ac:spMk id="25" creationId="{60046035-18F8-1E66-64EC-801E49B54978}"/>
          </ac:spMkLst>
        </pc:spChg>
      </pc:sldChg>
      <pc:sldMasterChg chg="modSp">
        <pc:chgData name="Dániel Skriba" userId="2fbddc5d-4953-4cbb-9f6e-36393a123619" providerId="ADAL" clId="{75C65B4E-21A1-43BD-B503-BAB3C6DFD6B2}" dt="2022-09-18T14:32:16.915" v="3" actId="207"/>
        <pc:sldMasterMkLst>
          <pc:docMk/>
          <pc:sldMasterMk cId="682111897" sldId="2147483816"/>
        </pc:sldMasterMkLst>
        <pc:spChg chg="mod">
          <ac:chgData name="Dániel Skriba" userId="2fbddc5d-4953-4cbb-9f6e-36393a123619" providerId="ADAL" clId="{75C65B4E-21A1-43BD-B503-BAB3C6DFD6B2}" dt="2022-09-18T14:32:14.380" v="2" actId="207"/>
          <ac:spMkLst>
            <pc:docMk/>
            <pc:sldMasterMk cId="682111897" sldId="2147483816"/>
            <ac:spMk id="2" creationId="{00000000-0000-0000-0000-000000000000}"/>
          </ac:spMkLst>
        </pc:spChg>
        <pc:spChg chg="mod">
          <ac:chgData name="Dániel Skriba" userId="2fbddc5d-4953-4cbb-9f6e-36393a123619" providerId="ADAL" clId="{75C65B4E-21A1-43BD-B503-BAB3C6DFD6B2}" dt="2022-09-18T14:32:16.915" v="3" actId="207"/>
          <ac:spMkLst>
            <pc:docMk/>
            <pc:sldMasterMk cId="682111897" sldId="2147483816"/>
            <ac:spMk id="3" creationId="{00000000-0000-0000-0000-000000000000}"/>
          </ac:spMkLst>
        </pc:spChg>
      </pc:sldMasterChg>
    </pc:docChg>
  </pc:docChgLst>
  <pc:docChgLst>
    <pc:chgData name="Dániel Skriba" userId="2fbddc5d-4953-4cbb-9f6e-36393a123619" providerId="ADAL" clId="{0100F817-1FE0-4742-85F5-C8ADFA4BE9B5}"/>
    <pc:docChg chg="undo custSel addSld delSld modSld modMainMaster">
      <pc:chgData name="Dániel Skriba" userId="2fbddc5d-4953-4cbb-9f6e-36393a123619" providerId="ADAL" clId="{0100F817-1FE0-4742-85F5-C8ADFA4BE9B5}" dt="2022-09-15T03:58:59.373" v="1029" actId="20577"/>
      <pc:docMkLst>
        <pc:docMk/>
      </pc:docMkLst>
      <pc:sldChg chg="modSp mod">
        <pc:chgData name="Dániel Skriba" userId="2fbddc5d-4953-4cbb-9f6e-36393a123619" providerId="ADAL" clId="{0100F817-1FE0-4742-85F5-C8ADFA4BE9B5}" dt="2022-09-13T17:46:25.476" v="6" actId="20577"/>
        <pc:sldMkLst>
          <pc:docMk/>
          <pc:sldMk cId="3101000525" sldId="256"/>
        </pc:sldMkLst>
        <pc:spChg chg="mod">
          <ac:chgData name="Dániel Skriba" userId="2fbddc5d-4953-4cbb-9f6e-36393a123619" providerId="ADAL" clId="{0100F817-1FE0-4742-85F5-C8ADFA4BE9B5}" dt="2022-09-13T17:46:25.476" v="6" actId="20577"/>
          <ac:spMkLst>
            <pc:docMk/>
            <pc:sldMk cId="3101000525" sldId="256"/>
            <ac:spMk id="3" creationId="{AF7142F9-8D6F-B75F-0CCB-FAD5870EA7A6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101000525" sldId="256"/>
            <ac:spMk id="4" creationId="{E7C270C5-9149-09CC-3FB2-285B51A53CAC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101000525" sldId="256"/>
            <ac:spMk id="5" creationId="{EC8D0BD5-7F31-7F57-9C79-D0C671E8832D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101000525" sldId="256"/>
            <ac:spMk id="6" creationId="{285CFBD6-EB53-4EE2-C93F-45AC9EFA2D66}"/>
          </ac:spMkLst>
        </pc:spChg>
      </pc:sldChg>
      <pc:sldChg chg="new del">
        <pc:chgData name="Dániel Skriba" userId="2fbddc5d-4953-4cbb-9f6e-36393a123619" providerId="ADAL" clId="{0100F817-1FE0-4742-85F5-C8ADFA4BE9B5}" dt="2022-09-13T17:46:55.201" v="11" actId="47"/>
        <pc:sldMkLst>
          <pc:docMk/>
          <pc:sldMk cId="3907772231" sldId="257"/>
        </pc:sldMkLst>
      </pc:sldChg>
      <pc:sldChg chg="addSp modSp new mod">
        <pc:chgData name="Dániel Skriba" userId="2fbddc5d-4953-4cbb-9f6e-36393a123619" providerId="ADAL" clId="{0100F817-1FE0-4742-85F5-C8ADFA4BE9B5}" dt="2022-09-13T17:58:59.532" v="517" actId="20577"/>
        <pc:sldMkLst>
          <pc:docMk/>
          <pc:sldMk cId="3921286403" sldId="257"/>
        </pc:sldMkLst>
        <pc:spChg chg="mod">
          <ac:chgData name="Dániel Skriba" userId="2fbddc5d-4953-4cbb-9f6e-36393a123619" providerId="ADAL" clId="{0100F817-1FE0-4742-85F5-C8ADFA4BE9B5}" dt="2022-09-13T17:55:00.376" v="503"/>
          <ac:spMkLst>
            <pc:docMk/>
            <pc:sldMk cId="3921286403" sldId="257"/>
            <ac:spMk id="3" creationId="{D77D0217-0651-2679-8F7D-6D44DBD2908A}"/>
          </ac:spMkLst>
        </pc:spChg>
        <pc:spChg chg="mod">
          <ac:chgData name="Dániel Skriba" userId="2fbddc5d-4953-4cbb-9f6e-36393a123619" providerId="ADAL" clId="{0100F817-1FE0-4742-85F5-C8ADFA4BE9B5}" dt="2022-09-13T17:58:59.532" v="517" actId="20577"/>
          <ac:spMkLst>
            <pc:docMk/>
            <pc:sldMk cId="3921286403" sldId="257"/>
            <ac:spMk id="5" creationId="{0626FCD9-1D8C-4FE0-56FF-751C2EF45502}"/>
          </ac:spMkLst>
        </pc:spChg>
        <pc:picChg chg="add mod">
          <ac:chgData name="Dániel Skriba" userId="2fbddc5d-4953-4cbb-9f6e-36393a123619" providerId="ADAL" clId="{0100F817-1FE0-4742-85F5-C8ADFA4BE9B5}" dt="2022-09-13T17:56:08.884" v="507" actId="1076"/>
          <ac:picMkLst>
            <pc:docMk/>
            <pc:sldMk cId="3921286403" sldId="257"/>
            <ac:picMk id="8" creationId="{FCDDCD70-D518-E17F-D16B-52D40BADB9C3}"/>
          </ac:picMkLst>
        </pc:picChg>
        <pc:picChg chg="add mod">
          <ac:chgData name="Dániel Skriba" userId="2fbddc5d-4953-4cbb-9f6e-36393a123619" providerId="ADAL" clId="{0100F817-1FE0-4742-85F5-C8ADFA4BE9B5}" dt="2022-09-13T17:56:50.898" v="511" actId="1076"/>
          <ac:picMkLst>
            <pc:docMk/>
            <pc:sldMk cId="3921286403" sldId="257"/>
            <ac:picMk id="10" creationId="{7AED7598-42E5-3CD6-ED39-6E21076B9E8E}"/>
          </ac:picMkLst>
        </pc:picChg>
      </pc:sldChg>
      <pc:sldChg chg="modSp new">
        <pc:chgData name="Dániel Skriba" userId="2fbddc5d-4953-4cbb-9f6e-36393a123619" providerId="ADAL" clId="{0100F817-1FE0-4742-85F5-C8ADFA4BE9B5}" dt="2022-09-15T03:51:43.386" v="746" actId="20577"/>
        <pc:sldMkLst>
          <pc:docMk/>
          <pc:sldMk cId="1478863383" sldId="258"/>
        </pc:sldMkLst>
        <pc:spChg chg="mod">
          <ac:chgData name="Dániel Skriba" userId="2fbddc5d-4953-4cbb-9f6e-36393a123619" providerId="ADAL" clId="{0100F817-1FE0-4742-85F5-C8ADFA4BE9B5}" dt="2022-09-15T03:51:43.386" v="746" actId="20577"/>
          <ac:spMkLst>
            <pc:docMk/>
            <pc:sldMk cId="1478863383" sldId="258"/>
            <ac:spMk id="3" creationId="{E7256792-CA78-DBCA-FCE5-A800E10E254C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4255915579" sldId="258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255915579" sldId="258"/>
            <ac:spMk id="6" creationId="{F3D77E1D-D82F-709D-80A9-141918F25E71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255915579" sldId="258"/>
            <ac:spMk id="7" creationId="{1790F64A-5FE7-35D5-C6CE-3DAEAF91B7ED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255915579" sldId="258"/>
            <ac:spMk id="8" creationId="{B62C0C30-5829-443C-4604-2A7665DA54A5}"/>
          </ac:spMkLst>
        </pc:spChg>
      </pc:sldChg>
      <pc:sldChg chg="modSp new mod">
        <pc:chgData name="Dániel Skriba" userId="2fbddc5d-4953-4cbb-9f6e-36393a123619" providerId="ADAL" clId="{0100F817-1FE0-4742-85F5-C8ADFA4BE9B5}" dt="2022-09-15T03:58:15.651" v="1011" actId="20577"/>
        <pc:sldMkLst>
          <pc:docMk/>
          <pc:sldMk cId="1501516803" sldId="259"/>
        </pc:sldMkLst>
        <pc:spChg chg="mod">
          <ac:chgData name="Dániel Skriba" userId="2fbddc5d-4953-4cbb-9f6e-36393a123619" providerId="ADAL" clId="{0100F817-1FE0-4742-85F5-C8ADFA4BE9B5}" dt="2022-09-15T03:55:17.401" v="771" actId="20577"/>
          <ac:spMkLst>
            <pc:docMk/>
            <pc:sldMk cId="1501516803" sldId="259"/>
            <ac:spMk id="2" creationId="{74AB0731-B291-0821-33F6-D952CFEA2C26}"/>
          </ac:spMkLst>
        </pc:spChg>
        <pc:spChg chg="mod">
          <ac:chgData name="Dániel Skriba" userId="2fbddc5d-4953-4cbb-9f6e-36393a123619" providerId="ADAL" clId="{0100F817-1FE0-4742-85F5-C8ADFA4BE9B5}" dt="2022-09-15T03:58:15.651" v="1011" actId="20577"/>
          <ac:spMkLst>
            <pc:docMk/>
            <pc:sldMk cId="1501516803" sldId="259"/>
            <ac:spMk id="3" creationId="{B6E15D28-E739-8D11-7E27-9BEF69088E1B}"/>
          </ac:spMkLst>
        </pc:spChg>
      </pc:sldChg>
      <pc:sldChg chg="modSp del mod">
        <pc:chgData name="Dániel Skriba" userId="2fbddc5d-4953-4cbb-9f6e-36393a123619" providerId="ADAL" clId="{0100F817-1FE0-4742-85F5-C8ADFA4BE9B5}" dt="2022-09-13T17:46:44.683" v="9" actId="47"/>
        <pc:sldMkLst>
          <pc:docMk/>
          <pc:sldMk cId="4281080233" sldId="259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281080233" sldId="259"/>
            <ac:spMk id="2" creationId="{169A1011-2EA3-877B-563F-B7F52EE3E359}"/>
          </ac:spMkLst>
        </pc:spChg>
        <pc:spChg chg="mod">
          <ac:chgData name="Dániel Skriba" userId="2fbddc5d-4953-4cbb-9f6e-36393a123619" providerId="ADAL" clId="{0100F817-1FE0-4742-85F5-C8ADFA4BE9B5}" dt="2022-09-13T17:46:19.008" v="2" actId="27636"/>
          <ac:spMkLst>
            <pc:docMk/>
            <pc:sldMk cId="4281080233" sldId="259"/>
            <ac:spMk id="3" creationId="{C11E5AFA-238C-6518-A942-F2A7A2E546C4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281080233" sldId="259"/>
            <ac:spMk id="4" creationId="{EA93E144-1E73-0A15-722C-B8DDB4BDD8AB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281080233" sldId="259"/>
            <ac:spMk id="8" creationId="{57581EA2-4BD8-7960-0773-10014F5602B9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281080233" sldId="259"/>
            <ac:spMk id="9" creationId="{174BF70F-5D0B-CDB8-1DC2-474CF014580B}"/>
          </ac:spMkLst>
        </pc:spChg>
      </pc:sldChg>
      <pc:sldChg chg="modSp add mod">
        <pc:chgData name="Dániel Skriba" userId="2fbddc5d-4953-4cbb-9f6e-36393a123619" providerId="ADAL" clId="{0100F817-1FE0-4742-85F5-C8ADFA4BE9B5}" dt="2022-09-15T03:58:41.937" v="1019" actId="20577"/>
        <pc:sldMkLst>
          <pc:docMk/>
          <pc:sldMk cId="1096388339" sldId="260"/>
        </pc:sldMkLst>
        <pc:spChg chg="mod">
          <ac:chgData name="Dániel Skriba" userId="2fbddc5d-4953-4cbb-9f6e-36393a123619" providerId="ADAL" clId="{0100F817-1FE0-4742-85F5-C8ADFA4BE9B5}" dt="2022-09-15T03:58:35.632" v="1016" actId="20577"/>
          <ac:spMkLst>
            <pc:docMk/>
            <pc:sldMk cId="1096388339" sldId="260"/>
            <ac:spMk id="2" creationId="{74AB0731-B291-0821-33F6-D952CFEA2C26}"/>
          </ac:spMkLst>
        </pc:spChg>
        <pc:spChg chg="mod">
          <ac:chgData name="Dániel Skriba" userId="2fbddc5d-4953-4cbb-9f6e-36393a123619" providerId="ADAL" clId="{0100F817-1FE0-4742-85F5-C8ADFA4BE9B5}" dt="2022-09-15T03:58:41.937" v="1019" actId="20577"/>
          <ac:spMkLst>
            <pc:docMk/>
            <pc:sldMk cId="1096388339" sldId="260"/>
            <ac:spMk id="3" creationId="{B6E15D28-E739-8D11-7E27-9BEF69088E1B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2390782620" sldId="260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390782620" sldId="260"/>
            <ac:spMk id="2" creationId="{FFC61B3D-2E76-4B80-4BE0-1A6D338C1C4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390782620" sldId="260"/>
            <ac:spMk id="3" creationId="{116E6E95-87E7-19F1-7B27-91EFB824713C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390782620" sldId="260"/>
            <ac:spMk id="4" creationId="{C8F55844-42E9-3CE9-E06D-185C9533D80F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390782620" sldId="260"/>
            <ac:spMk id="11" creationId="{3E056911-60CD-7A2A-62A6-73555BDDDE2F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1304776582" sldId="261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304776582" sldId="261"/>
            <ac:spMk id="2" creationId="{29B177EF-67AD-EE0B-2747-A74BFAC6DB92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304776582" sldId="261"/>
            <ac:spMk id="3" creationId="{893B6023-0D67-E324-7958-10BE74FD2878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304776582" sldId="261"/>
            <ac:spMk id="4" creationId="{EBA498FB-041E-19D1-1009-7050E895FF3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304776582" sldId="261"/>
            <ac:spMk id="6" creationId="{CC6D402A-94F1-90C1-E9F2-90A37F5CAA3B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304776582" sldId="261"/>
            <ac:spMk id="7" creationId="{B26C6E0E-9218-C33A-162D-C011111D4569}"/>
          </ac:spMkLst>
        </pc:spChg>
      </pc:sldChg>
      <pc:sldChg chg="modSp add mod">
        <pc:chgData name="Dániel Skriba" userId="2fbddc5d-4953-4cbb-9f6e-36393a123619" providerId="ADAL" clId="{0100F817-1FE0-4742-85F5-C8ADFA4BE9B5}" dt="2022-09-15T03:58:50.983" v="1024" actId="20577"/>
        <pc:sldMkLst>
          <pc:docMk/>
          <pc:sldMk cId="4191448983" sldId="261"/>
        </pc:sldMkLst>
        <pc:spChg chg="mod">
          <ac:chgData name="Dániel Skriba" userId="2fbddc5d-4953-4cbb-9f6e-36393a123619" providerId="ADAL" clId="{0100F817-1FE0-4742-85F5-C8ADFA4BE9B5}" dt="2022-09-15T03:58:45.209" v="1021" actId="20577"/>
          <ac:spMkLst>
            <pc:docMk/>
            <pc:sldMk cId="4191448983" sldId="261"/>
            <ac:spMk id="2" creationId="{74AB0731-B291-0821-33F6-D952CFEA2C26}"/>
          </ac:spMkLst>
        </pc:spChg>
        <pc:spChg chg="mod">
          <ac:chgData name="Dániel Skriba" userId="2fbddc5d-4953-4cbb-9f6e-36393a123619" providerId="ADAL" clId="{0100F817-1FE0-4742-85F5-C8ADFA4BE9B5}" dt="2022-09-15T03:58:50.983" v="1024" actId="20577"/>
          <ac:spMkLst>
            <pc:docMk/>
            <pc:sldMk cId="4191448983" sldId="261"/>
            <ac:spMk id="3" creationId="{B6E15D28-E739-8D11-7E27-9BEF69088E1B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1180971031" sldId="262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80971031" sldId="262"/>
            <ac:spMk id="3" creationId="{68144CAA-81E6-B566-8A55-BBE129C07DDA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80971031" sldId="262"/>
            <ac:spMk id="5" creationId="{139FA3C4-A96E-6EB3-C5DB-0576768A0F6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80971031" sldId="262"/>
            <ac:spMk id="6" creationId="{E7073C06-87EA-3921-6432-5C45AFF62E31}"/>
          </ac:spMkLst>
        </pc:spChg>
      </pc:sldChg>
      <pc:sldChg chg="modSp add mod">
        <pc:chgData name="Dániel Skriba" userId="2fbddc5d-4953-4cbb-9f6e-36393a123619" providerId="ADAL" clId="{0100F817-1FE0-4742-85F5-C8ADFA4BE9B5}" dt="2022-09-15T03:58:59.373" v="1029" actId="20577"/>
        <pc:sldMkLst>
          <pc:docMk/>
          <pc:sldMk cId="2670837151" sldId="262"/>
        </pc:sldMkLst>
        <pc:spChg chg="mod">
          <ac:chgData name="Dániel Skriba" userId="2fbddc5d-4953-4cbb-9f6e-36393a123619" providerId="ADAL" clId="{0100F817-1FE0-4742-85F5-C8ADFA4BE9B5}" dt="2022-09-15T03:58:53.838" v="1026" actId="20577"/>
          <ac:spMkLst>
            <pc:docMk/>
            <pc:sldMk cId="2670837151" sldId="262"/>
            <ac:spMk id="2" creationId="{74AB0731-B291-0821-33F6-D952CFEA2C26}"/>
          </ac:spMkLst>
        </pc:spChg>
        <pc:spChg chg="mod">
          <ac:chgData name="Dániel Skriba" userId="2fbddc5d-4953-4cbb-9f6e-36393a123619" providerId="ADAL" clId="{0100F817-1FE0-4742-85F5-C8ADFA4BE9B5}" dt="2022-09-15T03:58:59.373" v="1029" actId="20577"/>
          <ac:spMkLst>
            <pc:docMk/>
            <pc:sldMk cId="2670837151" sldId="262"/>
            <ac:spMk id="3" creationId="{B6E15D28-E739-8D11-7E27-9BEF69088E1B}"/>
          </ac:spMkLst>
        </pc:spChg>
      </pc:sldChg>
      <pc:sldChg chg="modSp del mod">
        <pc:chgData name="Dániel Skriba" userId="2fbddc5d-4953-4cbb-9f6e-36393a123619" providerId="ADAL" clId="{0100F817-1FE0-4742-85F5-C8ADFA4BE9B5}" dt="2022-09-13T17:46:44.683" v="9" actId="47"/>
        <pc:sldMkLst>
          <pc:docMk/>
          <pc:sldMk cId="668580503" sldId="263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668580503" sldId="263"/>
            <ac:spMk id="2" creationId="{169A1011-2EA3-877B-563F-B7F52EE3E359}"/>
          </ac:spMkLst>
        </pc:spChg>
        <pc:spChg chg="mod">
          <ac:chgData name="Dániel Skriba" userId="2fbddc5d-4953-4cbb-9f6e-36393a123619" providerId="ADAL" clId="{0100F817-1FE0-4742-85F5-C8ADFA4BE9B5}" dt="2022-09-13T17:46:19.228" v="3" actId="27636"/>
          <ac:spMkLst>
            <pc:docMk/>
            <pc:sldMk cId="668580503" sldId="263"/>
            <ac:spMk id="3" creationId="{C11E5AFA-238C-6518-A942-F2A7A2E546C4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668580503" sldId="263"/>
            <ac:spMk id="5" creationId="{9A871947-B2AC-7A4B-DE1A-626FC85C1C0D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668580503" sldId="263"/>
            <ac:spMk id="6" creationId="{F09D25BD-2C6C-9B3B-088B-103F09781756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668580503" sldId="263"/>
            <ac:spMk id="7" creationId="{D0155FED-7E23-761C-7395-88DB5B0EE280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1975954383" sldId="264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975954383" sldId="264"/>
            <ac:spMk id="2" creationId="{68EDF272-CAF8-9F62-8AE1-8B6479A352D5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975954383" sldId="264"/>
            <ac:spMk id="4" creationId="{510C9FA6-29F4-812E-B11F-204DE91E6638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975954383" sldId="264"/>
            <ac:spMk id="5" creationId="{EA377E28-2239-C100-43A2-10E13024431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975954383" sldId="264"/>
            <ac:spMk id="6" creationId="{7F0D5222-6C6A-4F34-6204-29C080B848AE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1049197117" sldId="265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049197117" sldId="265"/>
            <ac:spMk id="2" creationId="{892BC678-7699-272E-1D6D-52552521B89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049197117" sldId="265"/>
            <ac:spMk id="3" creationId="{B386F19B-3213-779A-B2D7-11BDE5BF55F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049197117" sldId="265"/>
            <ac:spMk id="5" creationId="{850D853E-670A-8601-D33D-E49EB66CA49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049197117" sldId="265"/>
            <ac:spMk id="7" creationId="{C141F084-2317-5E36-7C15-51CE4335EFCC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049197117" sldId="265"/>
            <ac:spMk id="8" creationId="{A21FC574-16C7-37C7-5696-2858EB3F7390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4068863513" sldId="266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068863513" sldId="266"/>
            <ac:spMk id="2" creationId="{892BC678-7699-272E-1D6D-52552521B89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068863513" sldId="266"/>
            <ac:spMk id="3" creationId="{B386F19B-3213-779A-B2D7-11BDE5BF55F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068863513" sldId="266"/>
            <ac:spMk id="4" creationId="{92F2BAB6-AE29-CF1D-F964-B527E4BACABD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068863513" sldId="266"/>
            <ac:spMk id="6" creationId="{D4A66685-30CC-E3D7-B8FB-B6874FF73FFC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4068863513" sldId="266"/>
            <ac:spMk id="7" creationId="{52100449-F05E-02A4-7614-1D2427F66ECC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3227530260" sldId="267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27530260" sldId="267"/>
            <ac:spMk id="2" creationId="{892BC678-7699-272E-1D6D-52552521B89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27530260" sldId="267"/>
            <ac:spMk id="3" creationId="{B386F19B-3213-779A-B2D7-11BDE5BF55F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27530260" sldId="267"/>
            <ac:spMk id="5" creationId="{21042255-F98B-E809-E6C1-4D978AFBC451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27530260" sldId="267"/>
            <ac:spMk id="7" creationId="{EBF974B6-04C4-A2F7-6B79-5293E667BFF6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27530260" sldId="267"/>
            <ac:spMk id="8" creationId="{D4603266-94A3-CB6D-C8CA-B115CFBACB0B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3491119643" sldId="268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491119643" sldId="268"/>
            <ac:spMk id="2" creationId="{892BC678-7699-272E-1D6D-52552521B89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491119643" sldId="268"/>
            <ac:spMk id="3" creationId="{B386F19B-3213-779A-B2D7-11BDE5BF55F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491119643" sldId="268"/>
            <ac:spMk id="4" creationId="{C9CF6372-FF7E-C137-7F6C-A9BBEE5F4CBD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491119643" sldId="268"/>
            <ac:spMk id="6" creationId="{2D16EAF5-1BDF-F00D-E48F-901F940470A3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491119643" sldId="268"/>
            <ac:spMk id="7" creationId="{44CACE34-DBC3-AA4B-E164-F5D534441BC3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3270375167" sldId="269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70375167" sldId="269"/>
            <ac:spMk id="2" creationId="{892BC678-7699-272E-1D6D-52552521B89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70375167" sldId="269"/>
            <ac:spMk id="3" creationId="{B386F19B-3213-779A-B2D7-11BDE5BF55F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70375167" sldId="269"/>
            <ac:spMk id="4" creationId="{95C11B9E-D1CD-3D1A-5DD6-003A985F4578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70375167" sldId="269"/>
            <ac:spMk id="6" creationId="{ACB1EC03-6804-950B-463A-0988FB618BB4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70375167" sldId="269"/>
            <ac:spMk id="7" creationId="{77F3B664-A0E7-4081-47E0-A042CB2EC13C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1169915006" sldId="270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69915006" sldId="270"/>
            <ac:spMk id="2" creationId="{892BC678-7699-272E-1D6D-52552521B89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69915006" sldId="270"/>
            <ac:spMk id="3" creationId="{B386F19B-3213-779A-B2D7-11BDE5BF55F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69915006" sldId="270"/>
            <ac:spMk id="4" creationId="{D781B010-04FB-3D6C-CFFB-119B4CA38EFF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69915006" sldId="270"/>
            <ac:spMk id="6" creationId="{55E3329B-CB34-BB2D-42D3-A2CB2146D445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69915006" sldId="270"/>
            <ac:spMk id="7" creationId="{F3AABC5D-63FE-99AE-2BFF-A2E6E18F9D1A}"/>
          </ac:spMkLst>
        </pc:spChg>
      </pc:sldChg>
      <pc:sldChg chg="modSp del mod">
        <pc:chgData name="Dániel Skriba" userId="2fbddc5d-4953-4cbb-9f6e-36393a123619" providerId="ADAL" clId="{0100F817-1FE0-4742-85F5-C8ADFA4BE9B5}" dt="2022-09-13T17:46:30.914" v="7" actId="47"/>
        <pc:sldMkLst>
          <pc:docMk/>
          <pc:sldMk cId="91656482" sldId="271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91656482" sldId="271"/>
            <ac:spMk id="2" creationId="{11AC7F92-8CF6-1159-E3DD-7FED16481AAF}"/>
          </ac:spMkLst>
        </pc:spChg>
        <pc:spChg chg="mod">
          <ac:chgData name="Dániel Skriba" userId="2fbddc5d-4953-4cbb-9f6e-36393a123619" providerId="ADAL" clId="{0100F817-1FE0-4742-85F5-C8ADFA4BE9B5}" dt="2022-09-13T17:46:18.581" v="1" actId="27636"/>
          <ac:spMkLst>
            <pc:docMk/>
            <pc:sldMk cId="91656482" sldId="271"/>
            <ac:spMk id="3" creationId="{C0601E6B-8B8F-D13A-DE76-36AF979D0FFD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91656482" sldId="271"/>
            <ac:spMk id="4" creationId="{89973311-9701-3AB3-3B30-BB09C7B4F42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91656482" sldId="271"/>
            <ac:spMk id="5" creationId="{83EAAC5A-80FF-3B10-0CFB-E27BFD972DEA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91656482" sldId="271"/>
            <ac:spMk id="6" creationId="{7D3B91DA-37FE-1098-7555-77F85E4714B0}"/>
          </ac:spMkLst>
        </pc:spChg>
      </pc:sldChg>
      <pc:sldChg chg="modSp del mod">
        <pc:chgData name="Dániel Skriba" userId="2fbddc5d-4953-4cbb-9f6e-36393a123619" providerId="ADAL" clId="{0100F817-1FE0-4742-85F5-C8ADFA4BE9B5}" dt="2022-09-13T17:46:44.683" v="9" actId="47"/>
        <pc:sldMkLst>
          <pc:docMk/>
          <pc:sldMk cId="2699815622" sldId="272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699815622" sldId="272"/>
            <ac:spMk id="2" creationId="{9020F33C-42CA-5AB5-1848-399A99980330}"/>
          </ac:spMkLst>
        </pc:spChg>
        <pc:spChg chg="mod">
          <ac:chgData name="Dániel Skriba" userId="2fbddc5d-4953-4cbb-9f6e-36393a123619" providerId="ADAL" clId="{0100F817-1FE0-4742-85F5-C8ADFA4BE9B5}" dt="2022-09-13T17:46:19.508" v="4" actId="27636"/>
          <ac:spMkLst>
            <pc:docMk/>
            <pc:sldMk cId="2699815622" sldId="272"/>
            <ac:spMk id="3" creationId="{49BBD6F5-1D2D-9A93-2F2E-29367E70877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699815622" sldId="272"/>
            <ac:spMk id="4" creationId="{AFE1B342-5556-A4D5-1F1C-14F3BFFEEF86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699815622" sldId="272"/>
            <ac:spMk id="5" creationId="{403AB099-8F01-772D-5190-A398045B8A9B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699815622" sldId="272"/>
            <ac:spMk id="6" creationId="{BC531576-4C55-B703-4362-276FA8F4BE7B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2417746729" sldId="273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417746729" sldId="273"/>
            <ac:spMk id="2" creationId="{9020F33C-42CA-5AB5-1848-399A99980330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417746729" sldId="273"/>
            <ac:spMk id="4" creationId="{A0FDBA8A-9AF4-D19D-2BA4-C685AB84F589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417746729" sldId="273"/>
            <ac:spMk id="5" creationId="{412ABCBA-4835-7110-7EA5-5CA3BDB4B085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2417746729" sldId="273"/>
            <ac:spMk id="6" creationId="{3F49BDFB-4129-274E-83D8-74776DF13453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790935907" sldId="274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790935907" sldId="274"/>
            <ac:spMk id="2" creationId="{A554AAAB-0EDC-6BFF-5F6D-8F78BF0BD609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790935907" sldId="274"/>
            <ac:spMk id="3" creationId="{72148D69-08A8-9EE1-F5B1-7C7F4E6E00A5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790935907" sldId="274"/>
            <ac:spMk id="4" creationId="{E2D1F2B4-E143-565E-CE66-5F923465BC63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790935907" sldId="274"/>
            <ac:spMk id="5" creationId="{18B9858D-5270-37E9-48C3-5FC70A85E510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790935907" sldId="274"/>
            <ac:spMk id="6" creationId="{B3C1B54E-2CAE-47CA-8261-512DA735F1C0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858632782" sldId="275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858632782" sldId="275"/>
            <ac:spMk id="4" creationId="{01D7A90D-3E21-5F23-1772-76155A8C385A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858632782" sldId="275"/>
            <ac:spMk id="5" creationId="{A76BD590-61AA-15AD-012E-1032DF98798A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858632782" sldId="275"/>
            <ac:spMk id="6" creationId="{595F0419-41F3-0FDD-E5B8-B7E4D4AFA7B7}"/>
          </ac:spMkLst>
        </pc:spChg>
      </pc:sldChg>
      <pc:sldChg chg="modSp del">
        <pc:chgData name="Dániel Skriba" userId="2fbddc5d-4953-4cbb-9f6e-36393a123619" providerId="ADAL" clId="{0100F817-1FE0-4742-85F5-C8ADFA4BE9B5}" dt="2022-09-13T17:46:32.931" v="8" actId="47"/>
        <pc:sldMkLst>
          <pc:docMk/>
          <pc:sldMk cId="3286108500" sldId="277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86108500" sldId="277"/>
            <ac:spMk id="2" creationId="{67F505EC-8DDF-92DA-71F3-964D8303580F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86108500" sldId="277"/>
            <ac:spMk id="4" creationId="{B6F171E1-109B-B920-692F-65A8B165C6B4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86108500" sldId="277"/>
            <ac:spMk id="5" creationId="{61232383-A617-608D-F7DE-7C2077E8E302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286108500" sldId="277"/>
            <ac:spMk id="6" creationId="{1A90FA8E-1BEA-96EA-BECC-29374331156B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3714692284" sldId="278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714692284" sldId="278"/>
            <ac:spMk id="2" creationId="{05BF042D-95A7-2C7C-02A1-CDB518E8B0F1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714692284" sldId="278"/>
            <ac:spMk id="4" creationId="{3EEC9ADA-593B-9274-DCF8-DBFC4FAA223F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714692284" sldId="278"/>
            <ac:spMk id="5" creationId="{C4DC9018-803A-9238-143F-B1DCA8525D54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3714692284" sldId="278"/>
            <ac:spMk id="6" creationId="{D94841C1-912F-D923-9B2E-7A21EF778105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1747298490" sldId="279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747298490" sldId="279"/>
            <ac:spMk id="2" creationId="{BCF91CB9-F5CB-A2D5-A210-CC2306FBEE13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747298490" sldId="279"/>
            <ac:spMk id="4" creationId="{6BA87154-27D8-D348-55F9-D9C5F8570ABA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747298490" sldId="279"/>
            <ac:spMk id="5" creationId="{10D6BB74-A3A4-68AF-3EF0-48A71906DDD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747298490" sldId="279"/>
            <ac:spMk id="6" creationId="{A2DC7451-0AE4-59F4-3E80-AD699C7899A2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1182356370" sldId="280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82356370" sldId="280"/>
            <ac:spMk id="2" creationId="{902BA238-5A26-104D-85DF-C030BE98012E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82356370" sldId="280"/>
            <ac:spMk id="3" creationId="{9E452AB6-D636-F3C6-17E5-67FF24F592C8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82356370" sldId="280"/>
            <ac:spMk id="4" creationId="{6F0659A3-D7C3-0768-F620-86FCD464618F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82356370" sldId="280"/>
            <ac:spMk id="5" creationId="{A2DEB032-267A-28D6-545F-ADB6E7CD585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1182356370" sldId="280"/>
            <ac:spMk id="6" creationId="{3272A3A5-C187-0AD4-F467-72187092C308}"/>
          </ac:spMkLst>
        </pc:spChg>
      </pc:sldChg>
      <pc:sldChg chg="modSp del">
        <pc:chgData name="Dániel Skriba" userId="2fbddc5d-4953-4cbb-9f6e-36393a123619" providerId="ADAL" clId="{0100F817-1FE0-4742-85F5-C8ADFA4BE9B5}" dt="2022-09-13T17:46:44.683" v="9" actId="47"/>
        <pc:sldMkLst>
          <pc:docMk/>
          <pc:sldMk cId="621126057" sldId="281"/>
        </pc:sldMkLst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621126057" sldId="281"/>
            <ac:spMk id="2" creationId="{68EDF272-CAF8-9F62-8AE1-8B6479A352D5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621126057" sldId="281"/>
            <ac:spMk id="4" creationId="{510C9FA6-29F4-812E-B11F-204DE91E6638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621126057" sldId="281"/>
            <ac:spMk id="5" creationId="{EA377E28-2239-C100-43A2-10E130244317}"/>
          </ac:spMkLst>
        </pc:spChg>
        <pc:spChg chg="mod">
          <ac:chgData name="Dániel Skriba" userId="2fbddc5d-4953-4cbb-9f6e-36393a123619" providerId="ADAL" clId="{0100F817-1FE0-4742-85F5-C8ADFA4BE9B5}" dt="2022-09-13T17:46:18.480" v="0"/>
          <ac:spMkLst>
            <pc:docMk/>
            <pc:sldMk cId="621126057" sldId="281"/>
            <ac:spMk id="6" creationId="{7F0D5222-6C6A-4F34-6204-29C080B848AE}"/>
          </ac:spMkLst>
        </pc:spChg>
      </pc:sldChg>
      <pc:sldMasterChg chg="delSp modSp mod">
        <pc:chgData name="Dániel Skriba" userId="2fbddc5d-4953-4cbb-9f6e-36393a123619" providerId="ADAL" clId="{0100F817-1FE0-4742-85F5-C8ADFA4BE9B5}" dt="2022-09-13T17:58:53.112" v="513" actId="20577"/>
        <pc:sldMasterMkLst>
          <pc:docMk/>
          <pc:sldMasterMk cId="2602782570" sldId="2147483744"/>
        </pc:sldMasterMkLst>
        <pc:spChg chg="mod">
          <ac:chgData name="Dániel Skriba" userId="2fbddc5d-4953-4cbb-9f6e-36393a123619" providerId="ADAL" clId="{0100F817-1FE0-4742-85F5-C8ADFA4BE9B5}" dt="2022-09-13T17:47:45.428" v="14" actId="14100"/>
          <ac:spMkLst>
            <pc:docMk/>
            <pc:sldMasterMk cId="2602782570" sldId="2147483744"/>
            <ac:spMk id="2" creationId="{00000000-0000-0000-0000-000000000000}"/>
          </ac:spMkLst>
        </pc:spChg>
        <pc:spChg chg="mod">
          <ac:chgData name="Dániel Skriba" userId="2fbddc5d-4953-4cbb-9f6e-36393a123619" providerId="ADAL" clId="{0100F817-1FE0-4742-85F5-C8ADFA4BE9B5}" dt="2022-09-13T17:47:59.428" v="20" actId="14100"/>
          <ac:spMkLst>
            <pc:docMk/>
            <pc:sldMasterMk cId="2602782570" sldId="2147483744"/>
            <ac:spMk id="3" creationId="{00000000-0000-0000-0000-000000000000}"/>
          </ac:spMkLst>
        </pc:spChg>
        <pc:spChg chg="mod">
          <ac:chgData name="Dániel Skriba" userId="2fbddc5d-4953-4cbb-9f6e-36393a123619" providerId="ADAL" clId="{0100F817-1FE0-4742-85F5-C8ADFA4BE9B5}" dt="2022-09-13T17:58:53.112" v="513" actId="20577"/>
          <ac:spMkLst>
            <pc:docMk/>
            <pc:sldMasterMk cId="2602782570" sldId="2147483744"/>
            <ac:spMk id="5" creationId="{00000000-0000-0000-0000-000000000000}"/>
          </ac:spMkLst>
        </pc:spChg>
        <pc:cxnChg chg="del">
          <ac:chgData name="Dániel Skriba" userId="2fbddc5d-4953-4cbb-9f6e-36393a123619" providerId="ADAL" clId="{0100F817-1FE0-4742-85F5-C8ADFA4BE9B5}" dt="2022-09-13T17:47:49.550" v="16" actId="478"/>
          <ac:cxnSpMkLst>
            <pc:docMk/>
            <pc:sldMasterMk cId="2602782570" sldId="2147483744"/>
            <ac:cxnSpMk id="10" creationId="{00000000-0000-0000-0000-000000000000}"/>
          </ac:cxnSpMkLst>
        </pc:cxnChg>
      </pc:sldMasterChg>
    </pc:docChg>
  </pc:docChgLst>
  <pc:docChgLst>
    <pc:chgData name="Dániel Skriba" userId="2fbddc5d-4953-4cbb-9f6e-36393a123619" providerId="ADAL" clId="{F899EEB8-980F-4B68-B511-1F98129C51F4}"/>
    <pc:docChg chg="undo redo custSel addSld delSld modSld sldOrd">
      <pc:chgData name="Dániel Skriba" userId="2fbddc5d-4953-4cbb-9f6e-36393a123619" providerId="ADAL" clId="{F899EEB8-980F-4B68-B511-1F98129C51F4}" dt="2022-09-15T15:18:27.212" v="4568" actId="1076"/>
      <pc:docMkLst>
        <pc:docMk/>
      </pc:docMkLst>
      <pc:sldChg chg="modSp mod">
        <pc:chgData name="Dániel Skriba" userId="2fbddc5d-4953-4cbb-9f6e-36393a123619" providerId="ADAL" clId="{F899EEB8-980F-4B68-B511-1F98129C51F4}" dt="2022-09-15T09:30:42.179" v="2158" actId="20577"/>
        <pc:sldMkLst>
          <pc:docMk/>
          <pc:sldMk cId="3101000525" sldId="256"/>
        </pc:sldMkLst>
        <pc:spChg chg="mod">
          <ac:chgData name="Dániel Skriba" userId="2fbddc5d-4953-4cbb-9f6e-36393a123619" providerId="ADAL" clId="{F899EEB8-980F-4B68-B511-1F98129C51F4}" dt="2022-09-15T09:30:42.179" v="2158" actId="20577"/>
          <ac:spMkLst>
            <pc:docMk/>
            <pc:sldMk cId="3101000525" sldId="256"/>
            <ac:spMk id="3" creationId="{AF7142F9-8D6F-B75F-0CCB-FAD5870EA7A6}"/>
          </ac:spMkLst>
        </pc:spChg>
      </pc:sldChg>
      <pc:sldChg chg="modSp mod">
        <pc:chgData name="Dániel Skriba" userId="2fbddc5d-4953-4cbb-9f6e-36393a123619" providerId="ADAL" clId="{F899EEB8-980F-4B68-B511-1F98129C51F4}" dt="2022-09-15T09:31:12.698" v="2199" actId="20577"/>
        <pc:sldMkLst>
          <pc:docMk/>
          <pc:sldMk cId="3921286403" sldId="257"/>
        </pc:sldMkLst>
        <pc:spChg chg="mod">
          <ac:chgData name="Dániel Skriba" userId="2fbddc5d-4953-4cbb-9f6e-36393a123619" providerId="ADAL" clId="{F899EEB8-980F-4B68-B511-1F98129C51F4}" dt="2022-09-15T09:31:12.698" v="2199" actId="20577"/>
          <ac:spMkLst>
            <pc:docMk/>
            <pc:sldMk cId="3921286403" sldId="257"/>
            <ac:spMk id="2" creationId="{57F8158C-616F-8C8C-B007-9BEF75E57DA6}"/>
          </ac:spMkLst>
        </pc:spChg>
      </pc:sldChg>
      <pc:sldChg chg="modSp mod">
        <pc:chgData name="Dániel Skriba" userId="2fbddc5d-4953-4cbb-9f6e-36393a123619" providerId="ADAL" clId="{F899EEB8-980F-4B68-B511-1F98129C51F4}" dt="2022-09-15T09:31:18.131" v="2202" actId="20577"/>
        <pc:sldMkLst>
          <pc:docMk/>
          <pc:sldMk cId="1478863383" sldId="258"/>
        </pc:sldMkLst>
        <pc:spChg chg="mod">
          <ac:chgData name="Dániel Skriba" userId="2fbddc5d-4953-4cbb-9f6e-36393a123619" providerId="ADAL" clId="{F899EEB8-980F-4B68-B511-1F98129C51F4}" dt="2022-09-15T09:31:18.131" v="2202" actId="20577"/>
          <ac:spMkLst>
            <pc:docMk/>
            <pc:sldMk cId="1478863383" sldId="258"/>
            <ac:spMk id="2" creationId="{CF3F85EA-51BD-DCF9-4FEE-9B49FBCA03E3}"/>
          </ac:spMkLst>
        </pc:spChg>
      </pc:sldChg>
      <pc:sldChg chg="modSp mod">
        <pc:chgData name="Dániel Skriba" userId="2fbddc5d-4953-4cbb-9f6e-36393a123619" providerId="ADAL" clId="{F899EEB8-980F-4B68-B511-1F98129C51F4}" dt="2022-09-15T08:15:35.275" v="830" actId="20577"/>
        <pc:sldMkLst>
          <pc:docMk/>
          <pc:sldMk cId="1501516803" sldId="259"/>
        </pc:sldMkLst>
        <pc:spChg chg="mod">
          <ac:chgData name="Dániel Skriba" userId="2fbddc5d-4953-4cbb-9f6e-36393a123619" providerId="ADAL" clId="{F899EEB8-980F-4B68-B511-1F98129C51F4}" dt="2022-09-15T08:15:35.275" v="830" actId="20577"/>
          <ac:spMkLst>
            <pc:docMk/>
            <pc:sldMk cId="1501516803" sldId="259"/>
            <ac:spMk id="2" creationId="{74AB0731-B291-0821-33F6-D952CFEA2C26}"/>
          </ac:spMkLst>
        </pc:spChg>
        <pc:spChg chg="mod">
          <ac:chgData name="Dániel Skriba" userId="2fbddc5d-4953-4cbb-9f6e-36393a123619" providerId="ADAL" clId="{F899EEB8-980F-4B68-B511-1F98129C51F4}" dt="2022-09-15T07:55:28.681" v="558" actId="20577"/>
          <ac:spMkLst>
            <pc:docMk/>
            <pc:sldMk cId="1501516803" sldId="259"/>
            <ac:spMk id="3" creationId="{B6E15D28-E739-8D11-7E27-9BEF69088E1B}"/>
          </ac:spMkLst>
        </pc:spChg>
      </pc:sldChg>
      <pc:sldChg chg="modSp mod">
        <pc:chgData name="Dániel Skriba" userId="2fbddc5d-4953-4cbb-9f6e-36393a123619" providerId="ADAL" clId="{F899EEB8-980F-4B68-B511-1F98129C51F4}" dt="2022-09-15T11:47:06.313" v="2731" actId="20577"/>
        <pc:sldMkLst>
          <pc:docMk/>
          <pc:sldMk cId="1096388339" sldId="260"/>
        </pc:sldMkLst>
        <pc:spChg chg="mod">
          <ac:chgData name="Dániel Skriba" userId="2fbddc5d-4953-4cbb-9f6e-36393a123619" providerId="ADAL" clId="{F899EEB8-980F-4B68-B511-1F98129C51F4}" dt="2022-09-15T11:47:06.313" v="2731" actId="20577"/>
          <ac:spMkLst>
            <pc:docMk/>
            <pc:sldMk cId="1096388339" sldId="260"/>
            <ac:spMk id="2" creationId="{74AB0731-B291-0821-33F6-D952CFEA2C26}"/>
          </ac:spMkLst>
        </pc:spChg>
        <pc:spChg chg="mod">
          <ac:chgData name="Dániel Skriba" userId="2fbddc5d-4953-4cbb-9f6e-36393a123619" providerId="ADAL" clId="{F899EEB8-980F-4B68-B511-1F98129C51F4}" dt="2022-09-15T08:19:44.154" v="912" actId="6549"/>
          <ac:spMkLst>
            <pc:docMk/>
            <pc:sldMk cId="1096388339" sldId="260"/>
            <ac:spMk id="3" creationId="{B6E15D28-E739-8D11-7E27-9BEF69088E1B}"/>
          </ac:spMkLst>
        </pc:spChg>
      </pc:sldChg>
      <pc:sldChg chg="modSp mod">
        <pc:chgData name="Dániel Skriba" userId="2fbddc5d-4953-4cbb-9f6e-36393a123619" providerId="ADAL" clId="{F899EEB8-980F-4B68-B511-1F98129C51F4}" dt="2022-09-15T11:49:45.477" v="3004" actId="12"/>
        <pc:sldMkLst>
          <pc:docMk/>
          <pc:sldMk cId="4191448983" sldId="261"/>
        </pc:sldMkLst>
        <pc:spChg chg="mod">
          <ac:chgData name="Dániel Skriba" userId="2fbddc5d-4953-4cbb-9f6e-36393a123619" providerId="ADAL" clId="{F899EEB8-980F-4B68-B511-1F98129C51F4}" dt="2022-09-15T11:49:45.477" v="3004" actId="12"/>
          <ac:spMkLst>
            <pc:docMk/>
            <pc:sldMk cId="4191448983" sldId="261"/>
            <ac:spMk id="3" creationId="{B6E15D28-E739-8D11-7E27-9BEF69088E1B}"/>
          </ac:spMkLst>
        </pc:spChg>
      </pc:sldChg>
      <pc:sldChg chg="addSp modSp mod modAnim">
        <pc:chgData name="Dániel Skriba" userId="2fbddc5d-4953-4cbb-9f6e-36393a123619" providerId="ADAL" clId="{F899EEB8-980F-4B68-B511-1F98129C51F4}" dt="2022-09-15T15:18:27.212" v="4568" actId="1076"/>
        <pc:sldMkLst>
          <pc:docMk/>
          <pc:sldMk cId="2670837151" sldId="262"/>
        </pc:sldMkLst>
        <pc:spChg chg="mod">
          <ac:chgData name="Dániel Skriba" userId="2fbddc5d-4953-4cbb-9f6e-36393a123619" providerId="ADAL" clId="{F899EEB8-980F-4B68-B511-1F98129C51F4}" dt="2022-09-15T15:15:45.227" v="4508" actId="20577"/>
          <ac:spMkLst>
            <pc:docMk/>
            <pc:sldMk cId="2670837151" sldId="262"/>
            <ac:spMk id="3" creationId="{B6E15D28-E739-8D11-7E27-9BEF69088E1B}"/>
          </ac:spMkLst>
        </pc:spChg>
        <pc:spChg chg="add mod">
          <ac:chgData name="Dániel Skriba" userId="2fbddc5d-4953-4cbb-9f6e-36393a123619" providerId="ADAL" clId="{F899EEB8-980F-4B68-B511-1F98129C51F4}" dt="2022-09-15T15:18:27.212" v="4568" actId="1076"/>
          <ac:spMkLst>
            <pc:docMk/>
            <pc:sldMk cId="2670837151" sldId="262"/>
            <ac:spMk id="7" creationId="{4C8E80DC-7846-7384-1F78-D9C84196C619}"/>
          </ac:spMkLst>
        </pc:spChg>
        <pc:picChg chg="add mod">
          <ac:chgData name="Dániel Skriba" userId="2fbddc5d-4953-4cbb-9f6e-36393a123619" providerId="ADAL" clId="{F899EEB8-980F-4B68-B511-1F98129C51F4}" dt="2022-09-15T15:18:21.475" v="4567" actId="1076"/>
          <ac:picMkLst>
            <pc:docMk/>
            <pc:sldMk cId="2670837151" sldId="262"/>
            <ac:picMk id="8" creationId="{D4C2C335-ADBB-AA2F-8248-4D397686AF51}"/>
          </ac:picMkLst>
        </pc:picChg>
      </pc:sldChg>
      <pc:sldChg chg="modSp add mod modNotesTx">
        <pc:chgData name="Dániel Skriba" userId="2fbddc5d-4953-4cbb-9f6e-36393a123619" providerId="ADAL" clId="{F899EEB8-980F-4B68-B511-1F98129C51F4}" dt="2022-09-15T09:30:27.920" v="2151" actId="20577"/>
        <pc:sldMkLst>
          <pc:docMk/>
          <pc:sldMk cId="2112550998" sldId="263"/>
        </pc:sldMkLst>
        <pc:spChg chg="mod">
          <ac:chgData name="Dániel Skriba" userId="2fbddc5d-4953-4cbb-9f6e-36393a123619" providerId="ADAL" clId="{F899EEB8-980F-4B68-B511-1F98129C51F4}" dt="2022-09-15T08:15:39.092" v="834" actId="20577"/>
          <ac:spMkLst>
            <pc:docMk/>
            <pc:sldMk cId="2112550998" sldId="263"/>
            <ac:spMk id="2" creationId="{74AB0731-B291-0821-33F6-D952CFEA2C26}"/>
          </ac:spMkLst>
        </pc:spChg>
        <pc:spChg chg="mod">
          <ac:chgData name="Dániel Skriba" userId="2fbddc5d-4953-4cbb-9f6e-36393a123619" providerId="ADAL" clId="{F899EEB8-980F-4B68-B511-1F98129C51F4}" dt="2022-09-15T09:30:27.920" v="2151" actId="20577"/>
          <ac:spMkLst>
            <pc:docMk/>
            <pc:sldMk cId="2112550998" sldId="263"/>
            <ac:spMk id="3" creationId="{B6E15D28-E739-8D11-7E27-9BEF69088E1B}"/>
          </ac:spMkLst>
        </pc:spChg>
      </pc:sldChg>
      <pc:sldChg chg="addSp modSp add mod">
        <pc:chgData name="Dániel Skriba" userId="2fbddc5d-4953-4cbb-9f6e-36393a123619" providerId="ADAL" clId="{F899EEB8-980F-4B68-B511-1F98129C51F4}" dt="2022-09-15T15:13:31.560" v="4457" actId="20577"/>
        <pc:sldMkLst>
          <pc:docMk/>
          <pc:sldMk cId="3108619296" sldId="264"/>
        </pc:sldMkLst>
        <pc:spChg chg="mod">
          <ac:chgData name="Dániel Skriba" userId="2fbddc5d-4953-4cbb-9f6e-36393a123619" providerId="ADAL" clId="{F899EEB8-980F-4B68-B511-1F98129C51F4}" dt="2022-09-15T08:15:42.876" v="838" actId="20577"/>
          <ac:spMkLst>
            <pc:docMk/>
            <pc:sldMk cId="3108619296" sldId="264"/>
            <ac:spMk id="2" creationId="{74AB0731-B291-0821-33F6-D952CFEA2C26}"/>
          </ac:spMkLst>
        </pc:spChg>
        <pc:spChg chg="mod">
          <ac:chgData name="Dániel Skriba" userId="2fbddc5d-4953-4cbb-9f6e-36393a123619" providerId="ADAL" clId="{F899EEB8-980F-4B68-B511-1F98129C51F4}" dt="2022-09-15T07:55:54.441" v="575"/>
          <ac:spMkLst>
            <pc:docMk/>
            <pc:sldMk cId="3108619296" sldId="264"/>
            <ac:spMk id="3" creationId="{B6E15D28-E739-8D11-7E27-9BEF69088E1B}"/>
          </ac:spMkLst>
        </pc:spChg>
        <pc:spChg chg="add mod">
          <ac:chgData name="Dániel Skriba" userId="2fbddc5d-4953-4cbb-9f6e-36393a123619" providerId="ADAL" clId="{F899EEB8-980F-4B68-B511-1F98129C51F4}" dt="2022-09-15T15:13:31.560" v="4457" actId="20577"/>
          <ac:spMkLst>
            <pc:docMk/>
            <pc:sldMk cId="3108619296" sldId="264"/>
            <ac:spMk id="7" creationId="{CCED3B70-7937-CB2F-A907-848E1800879F}"/>
          </ac:spMkLst>
        </pc:spChg>
      </pc:sldChg>
      <pc:sldChg chg="modSp add mod">
        <pc:chgData name="Dániel Skriba" userId="2fbddc5d-4953-4cbb-9f6e-36393a123619" providerId="ADAL" clId="{F899EEB8-980F-4B68-B511-1F98129C51F4}" dt="2022-09-15T08:15:46.636" v="842" actId="20577"/>
        <pc:sldMkLst>
          <pc:docMk/>
          <pc:sldMk cId="315698065" sldId="265"/>
        </pc:sldMkLst>
        <pc:spChg chg="mod">
          <ac:chgData name="Dániel Skriba" userId="2fbddc5d-4953-4cbb-9f6e-36393a123619" providerId="ADAL" clId="{F899EEB8-980F-4B68-B511-1F98129C51F4}" dt="2022-09-15T08:15:46.636" v="842" actId="20577"/>
          <ac:spMkLst>
            <pc:docMk/>
            <pc:sldMk cId="315698065" sldId="265"/>
            <ac:spMk id="2" creationId="{74AB0731-B291-0821-33F6-D952CFEA2C26}"/>
          </ac:spMkLst>
        </pc:spChg>
        <pc:spChg chg="mod">
          <ac:chgData name="Dániel Skriba" userId="2fbddc5d-4953-4cbb-9f6e-36393a123619" providerId="ADAL" clId="{F899EEB8-980F-4B68-B511-1F98129C51F4}" dt="2022-09-15T07:58:49.064" v="793" actId="20577"/>
          <ac:spMkLst>
            <pc:docMk/>
            <pc:sldMk cId="315698065" sldId="265"/>
            <ac:spMk id="3" creationId="{B6E15D28-E739-8D11-7E27-9BEF69088E1B}"/>
          </ac:spMkLst>
        </pc:spChg>
      </pc:sldChg>
      <pc:sldChg chg="addSp delSp modSp add mod">
        <pc:chgData name="Dániel Skriba" userId="2fbddc5d-4953-4cbb-9f6e-36393a123619" providerId="ADAL" clId="{F899EEB8-980F-4B68-B511-1F98129C51F4}" dt="2022-09-15T11:47:09.735" v="2735" actId="20577"/>
        <pc:sldMkLst>
          <pc:docMk/>
          <pc:sldMk cId="3317168411" sldId="266"/>
        </pc:sldMkLst>
        <pc:spChg chg="mod">
          <ac:chgData name="Dániel Skriba" userId="2fbddc5d-4953-4cbb-9f6e-36393a123619" providerId="ADAL" clId="{F899EEB8-980F-4B68-B511-1F98129C51F4}" dt="2022-09-15T11:47:09.735" v="2735" actId="20577"/>
          <ac:spMkLst>
            <pc:docMk/>
            <pc:sldMk cId="3317168411" sldId="266"/>
            <ac:spMk id="2" creationId="{74AB0731-B291-0821-33F6-D952CFEA2C26}"/>
          </ac:spMkLst>
        </pc:spChg>
        <pc:spChg chg="mod">
          <ac:chgData name="Dániel Skriba" userId="2fbddc5d-4953-4cbb-9f6e-36393a123619" providerId="ADAL" clId="{F899EEB8-980F-4B68-B511-1F98129C51F4}" dt="2022-09-15T08:31:43.924" v="1016" actId="20577"/>
          <ac:spMkLst>
            <pc:docMk/>
            <pc:sldMk cId="3317168411" sldId="266"/>
            <ac:spMk id="3" creationId="{B6E15D28-E739-8D11-7E27-9BEF69088E1B}"/>
          </ac:spMkLst>
        </pc:spChg>
        <pc:spChg chg="add del mod">
          <ac:chgData name="Dániel Skriba" userId="2fbddc5d-4953-4cbb-9f6e-36393a123619" providerId="ADAL" clId="{F899EEB8-980F-4B68-B511-1F98129C51F4}" dt="2022-09-15T08:32:38.474" v="1075"/>
          <ac:spMkLst>
            <pc:docMk/>
            <pc:sldMk cId="3317168411" sldId="266"/>
            <ac:spMk id="7" creationId="{FE8B0E18-E559-3800-BE7F-962E04FDD88F}"/>
          </ac:spMkLst>
        </pc:spChg>
        <pc:spChg chg="add del mod">
          <ac:chgData name="Dániel Skriba" userId="2fbddc5d-4953-4cbb-9f6e-36393a123619" providerId="ADAL" clId="{F899EEB8-980F-4B68-B511-1F98129C51F4}" dt="2022-09-15T08:32:38.474" v="1077"/>
          <ac:spMkLst>
            <pc:docMk/>
            <pc:sldMk cId="3317168411" sldId="266"/>
            <ac:spMk id="8" creationId="{7C923D6C-D3BC-7FFF-E1BF-DB0840BFEE94}"/>
          </ac:spMkLst>
        </pc:spChg>
        <pc:spChg chg="add mod">
          <ac:chgData name="Dániel Skriba" userId="2fbddc5d-4953-4cbb-9f6e-36393a123619" providerId="ADAL" clId="{F899EEB8-980F-4B68-B511-1F98129C51F4}" dt="2022-09-15T08:32:37.555" v="1073" actId="1076"/>
          <ac:spMkLst>
            <pc:docMk/>
            <pc:sldMk cId="3317168411" sldId="266"/>
            <ac:spMk id="9" creationId="{51BEBE75-5A05-6C60-B38B-77A51B58F71D}"/>
          </ac:spMkLst>
        </pc:spChg>
      </pc:sldChg>
      <pc:sldChg chg="modSp new mod">
        <pc:chgData name="Dániel Skriba" userId="2fbddc5d-4953-4cbb-9f6e-36393a123619" providerId="ADAL" clId="{F899EEB8-980F-4B68-B511-1F98129C51F4}" dt="2022-09-15T09:28:30.901" v="2103" actId="20577"/>
        <pc:sldMkLst>
          <pc:docMk/>
          <pc:sldMk cId="4250516302" sldId="267"/>
        </pc:sldMkLst>
        <pc:spChg chg="mod">
          <ac:chgData name="Dániel Skriba" userId="2fbddc5d-4953-4cbb-9f6e-36393a123619" providerId="ADAL" clId="{F899EEB8-980F-4B68-B511-1F98129C51F4}" dt="2022-09-15T09:28:30.901" v="2103" actId="20577"/>
          <ac:spMkLst>
            <pc:docMk/>
            <pc:sldMk cId="4250516302" sldId="267"/>
            <ac:spMk id="2" creationId="{D99B2529-8E6C-A88C-B0A0-A097FB4A5911}"/>
          </ac:spMkLst>
        </pc:spChg>
        <pc:spChg chg="mod">
          <ac:chgData name="Dániel Skriba" userId="2fbddc5d-4953-4cbb-9f6e-36393a123619" providerId="ADAL" clId="{F899EEB8-980F-4B68-B511-1F98129C51F4}" dt="2022-09-15T09:23:52.169" v="1867" actId="20577"/>
          <ac:spMkLst>
            <pc:docMk/>
            <pc:sldMk cId="4250516302" sldId="267"/>
            <ac:spMk id="3" creationId="{C0864997-580A-E8A5-69F6-E3A5282C9E09}"/>
          </ac:spMkLst>
        </pc:spChg>
      </pc:sldChg>
      <pc:sldChg chg="addSp delSp modSp add mod">
        <pc:chgData name="Dániel Skriba" userId="2fbddc5d-4953-4cbb-9f6e-36393a123619" providerId="ADAL" clId="{F899EEB8-980F-4B68-B511-1F98129C51F4}" dt="2022-09-15T13:03:33.691" v="3866" actId="20577"/>
        <pc:sldMkLst>
          <pc:docMk/>
          <pc:sldMk cId="863582215" sldId="268"/>
        </pc:sldMkLst>
        <pc:spChg chg="mod">
          <ac:chgData name="Dániel Skriba" userId="2fbddc5d-4953-4cbb-9f6e-36393a123619" providerId="ADAL" clId="{F899EEB8-980F-4B68-B511-1F98129C51F4}" dt="2022-09-15T09:28:25.959" v="2101" actId="20577"/>
          <ac:spMkLst>
            <pc:docMk/>
            <pc:sldMk cId="863582215" sldId="268"/>
            <ac:spMk id="2" creationId="{D99B2529-8E6C-A88C-B0A0-A097FB4A5911}"/>
          </ac:spMkLst>
        </pc:spChg>
        <pc:spChg chg="mod">
          <ac:chgData name="Dániel Skriba" userId="2fbddc5d-4953-4cbb-9f6e-36393a123619" providerId="ADAL" clId="{F899EEB8-980F-4B68-B511-1F98129C51F4}" dt="2022-09-15T13:03:33.691" v="3866" actId="20577"/>
          <ac:spMkLst>
            <pc:docMk/>
            <pc:sldMk cId="863582215" sldId="268"/>
            <ac:spMk id="3" creationId="{C0864997-580A-E8A5-69F6-E3A5282C9E09}"/>
          </ac:spMkLst>
        </pc:spChg>
        <pc:picChg chg="add del">
          <ac:chgData name="Dániel Skriba" userId="2fbddc5d-4953-4cbb-9f6e-36393a123619" providerId="ADAL" clId="{F899EEB8-980F-4B68-B511-1F98129C51F4}" dt="2022-09-15T11:43:56.439" v="2581" actId="478"/>
          <ac:picMkLst>
            <pc:docMk/>
            <pc:sldMk cId="863582215" sldId="268"/>
            <ac:picMk id="8" creationId="{4D11E15A-0418-9B4A-21BB-E0446B32BBBA}"/>
          </ac:picMkLst>
        </pc:picChg>
      </pc:sldChg>
      <pc:sldChg chg="modSp add mod">
        <pc:chgData name="Dániel Skriba" userId="2fbddc5d-4953-4cbb-9f6e-36393a123619" providerId="ADAL" clId="{F899EEB8-980F-4B68-B511-1F98129C51F4}" dt="2022-09-15T09:28:35.989" v="2107" actId="20577"/>
        <pc:sldMkLst>
          <pc:docMk/>
          <pc:sldMk cId="1631975390" sldId="269"/>
        </pc:sldMkLst>
        <pc:spChg chg="mod">
          <ac:chgData name="Dániel Skriba" userId="2fbddc5d-4953-4cbb-9f6e-36393a123619" providerId="ADAL" clId="{F899EEB8-980F-4B68-B511-1F98129C51F4}" dt="2022-09-15T09:28:35.989" v="2107" actId="20577"/>
          <ac:spMkLst>
            <pc:docMk/>
            <pc:sldMk cId="1631975390" sldId="269"/>
            <ac:spMk id="2" creationId="{D99B2529-8E6C-A88C-B0A0-A097FB4A5911}"/>
          </ac:spMkLst>
        </pc:spChg>
        <pc:spChg chg="mod">
          <ac:chgData name="Dániel Skriba" userId="2fbddc5d-4953-4cbb-9f6e-36393a123619" providerId="ADAL" clId="{F899EEB8-980F-4B68-B511-1F98129C51F4}" dt="2022-09-15T09:28:01.862" v="2099" actId="20577"/>
          <ac:spMkLst>
            <pc:docMk/>
            <pc:sldMk cId="1631975390" sldId="269"/>
            <ac:spMk id="3" creationId="{C0864997-580A-E8A5-69F6-E3A5282C9E09}"/>
          </ac:spMkLst>
        </pc:spChg>
      </pc:sldChg>
      <pc:sldChg chg="new del">
        <pc:chgData name="Dániel Skriba" userId="2fbddc5d-4953-4cbb-9f6e-36393a123619" providerId="ADAL" clId="{F899EEB8-980F-4B68-B511-1F98129C51F4}" dt="2022-09-15T09:24:06.550" v="1873" actId="47"/>
        <pc:sldMkLst>
          <pc:docMk/>
          <pc:sldMk cId="2172849001" sldId="269"/>
        </pc:sldMkLst>
      </pc:sldChg>
      <pc:sldChg chg="new add del">
        <pc:chgData name="Dániel Skriba" userId="2fbddc5d-4953-4cbb-9f6e-36393a123619" providerId="ADAL" clId="{F899EEB8-980F-4B68-B511-1F98129C51F4}" dt="2022-09-15T09:24:04.848" v="1872" actId="680"/>
        <pc:sldMkLst>
          <pc:docMk/>
          <pc:sldMk cId="801314624" sldId="270"/>
        </pc:sldMkLst>
      </pc:sldChg>
      <pc:sldChg chg="addSp delSp modSp add mod">
        <pc:chgData name="Dániel Skriba" userId="2fbddc5d-4953-4cbb-9f6e-36393a123619" providerId="ADAL" clId="{F899EEB8-980F-4B68-B511-1F98129C51F4}" dt="2022-09-15T09:36:30.439" v="2335" actId="1076"/>
        <pc:sldMkLst>
          <pc:docMk/>
          <pc:sldMk cId="2778102361" sldId="270"/>
        </pc:sldMkLst>
        <pc:spChg chg="mod">
          <ac:chgData name="Dániel Skriba" userId="2fbddc5d-4953-4cbb-9f6e-36393a123619" providerId="ADAL" clId="{F899EEB8-980F-4B68-B511-1F98129C51F4}" dt="2022-09-15T09:31:31.849" v="2205" actId="20577"/>
          <ac:spMkLst>
            <pc:docMk/>
            <pc:sldMk cId="2778102361" sldId="270"/>
            <ac:spMk id="2" creationId="{D99B2529-8E6C-A88C-B0A0-A097FB4A5911}"/>
          </ac:spMkLst>
        </pc:spChg>
        <pc:spChg chg="mod">
          <ac:chgData name="Dániel Skriba" userId="2fbddc5d-4953-4cbb-9f6e-36393a123619" providerId="ADAL" clId="{F899EEB8-980F-4B68-B511-1F98129C51F4}" dt="2022-09-15T09:33:28.542" v="2320" actId="20577"/>
          <ac:spMkLst>
            <pc:docMk/>
            <pc:sldMk cId="2778102361" sldId="270"/>
            <ac:spMk id="3" creationId="{C0864997-580A-E8A5-69F6-E3A5282C9E09}"/>
          </ac:spMkLst>
        </pc:spChg>
        <pc:graphicFrameChg chg="add mod">
          <ac:chgData name="Dániel Skriba" userId="2fbddc5d-4953-4cbb-9f6e-36393a123619" providerId="ADAL" clId="{F899EEB8-980F-4B68-B511-1F98129C51F4}" dt="2022-09-15T09:36:30.439" v="2335" actId="1076"/>
          <ac:graphicFrameMkLst>
            <pc:docMk/>
            <pc:sldMk cId="2778102361" sldId="270"/>
            <ac:graphicFrameMk id="13" creationId="{B0090F0E-D819-0A3A-A394-B2B4299B4FA0}"/>
          </ac:graphicFrameMkLst>
        </pc:graphicFrameChg>
        <pc:picChg chg="add mod">
          <ac:chgData name="Dániel Skriba" userId="2fbddc5d-4953-4cbb-9f6e-36393a123619" providerId="ADAL" clId="{F899EEB8-980F-4B68-B511-1F98129C51F4}" dt="2022-09-15T09:33:36.944" v="2323" actId="12788"/>
          <ac:picMkLst>
            <pc:docMk/>
            <pc:sldMk cId="2778102361" sldId="270"/>
            <ac:picMk id="8" creationId="{6064810F-6477-FCB4-EC0A-D0AD8D9E7FF4}"/>
          </ac:picMkLst>
        </pc:picChg>
        <pc:picChg chg="add mod">
          <ac:chgData name="Dániel Skriba" userId="2fbddc5d-4953-4cbb-9f6e-36393a123619" providerId="ADAL" clId="{F899EEB8-980F-4B68-B511-1F98129C51F4}" dt="2022-09-15T09:34:09.309" v="2327" actId="1076"/>
          <ac:picMkLst>
            <pc:docMk/>
            <pc:sldMk cId="2778102361" sldId="270"/>
            <ac:picMk id="10" creationId="{D9714B9C-3118-525B-0572-1C4AAA5C5C7A}"/>
          </ac:picMkLst>
        </pc:picChg>
        <pc:picChg chg="add del mod">
          <ac:chgData name="Dániel Skriba" userId="2fbddc5d-4953-4cbb-9f6e-36393a123619" providerId="ADAL" clId="{F899EEB8-980F-4B68-B511-1F98129C51F4}" dt="2022-09-15T09:36:18.999" v="2332" actId="478"/>
          <ac:picMkLst>
            <pc:docMk/>
            <pc:sldMk cId="2778102361" sldId="270"/>
            <ac:picMk id="12" creationId="{8F238463-7A4F-198F-0E9A-9ABC1C5093C3}"/>
          </ac:picMkLst>
        </pc:picChg>
      </pc:sldChg>
      <pc:sldChg chg="addSp delSp modSp new mod ord">
        <pc:chgData name="Dániel Skriba" userId="2fbddc5d-4953-4cbb-9f6e-36393a123619" providerId="ADAL" clId="{F899EEB8-980F-4B68-B511-1F98129C51F4}" dt="2022-09-15T14:24:09.773" v="4060" actId="113"/>
        <pc:sldMkLst>
          <pc:docMk/>
          <pc:sldMk cId="1987759762" sldId="271"/>
        </pc:sldMkLst>
        <pc:spChg chg="mod">
          <ac:chgData name="Dániel Skriba" userId="2fbddc5d-4953-4cbb-9f6e-36393a123619" providerId="ADAL" clId="{F899EEB8-980F-4B68-B511-1F98129C51F4}" dt="2022-09-15T10:00:10.242" v="2579" actId="20577"/>
          <ac:spMkLst>
            <pc:docMk/>
            <pc:sldMk cId="1987759762" sldId="271"/>
            <ac:spMk id="2" creationId="{B43A44D8-C6B2-1138-B008-1582C16A0EF2}"/>
          </ac:spMkLst>
        </pc:spChg>
        <pc:spChg chg="mod">
          <ac:chgData name="Dániel Skriba" userId="2fbddc5d-4953-4cbb-9f6e-36393a123619" providerId="ADAL" clId="{F899EEB8-980F-4B68-B511-1F98129C51F4}" dt="2022-09-15T14:24:09.773" v="4060" actId="113"/>
          <ac:spMkLst>
            <pc:docMk/>
            <pc:sldMk cId="1987759762" sldId="271"/>
            <ac:spMk id="3" creationId="{F74B934C-DD5F-2738-4DCE-ACED7D87018A}"/>
          </ac:spMkLst>
        </pc:spChg>
        <pc:picChg chg="add del">
          <ac:chgData name="Dániel Skriba" userId="2fbddc5d-4953-4cbb-9f6e-36393a123619" providerId="ADAL" clId="{F899EEB8-980F-4B68-B511-1F98129C51F4}" dt="2022-09-15T14:20:37.860" v="3867" actId="478"/>
          <ac:picMkLst>
            <pc:docMk/>
            <pc:sldMk cId="1987759762" sldId="271"/>
            <ac:picMk id="8" creationId="{A39DBE26-AA5F-516C-2762-91652D8C802B}"/>
          </ac:picMkLst>
        </pc:picChg>
      </pc:sldChg>
      <pc:sldChg chg="addSp modSp add mod ord modAnim">
        <pc:chgData name="Dániel Skriba" userId="2fbddc5d-4953-4cbb-9f6e-36393a123619" providerId="ADAL" clId="{F899EEB8-980F-4B68-B511-1F98129C51F4}" dt="2022-09-15T11:54:35.302" v="3082"/>
        <pc:sldMkLst>
          <pc:docMk/>
          <pc:sldMk cId="664863435" sldId="272"/>
        </pc:sldMkLst>
        <pc:spChg chg="mod">
          <ac:chgData name="Dániel Skriba" userId="2fbddc5d-4953-4cbb-9f6e-36393a123619" providerId="ADAL" clId="{F899EEB8-980F-4B68-B511-1F98129C51F4}" dt="2022-09-15T11:53:24.672" v="3059" actId="21"/>
          <ac:spMkLst>
            <pc:docMk/>
            <pc:sldMk cId="664863435" sldId="272"/>
            <ac:spMk id="3" creationId="{B6E15D28-E739-8D11-7E27-9BEF69088E1B}"/>
          </ac:spMkLst>
        </pc:spChg>
        <pc:spChg chg="add mod">
          <ac:chgData name="Dániel Skriba" userId="2fbddc5d-4953-4cbb-9f6e-36393a123619" providerId="ADAL" clId="{F899EEB8-980F-4B68-B511-1F98129C51F4}" dt="2022-09-15T11:53:09.507" v="3057" actId="1076"/>
          <ac:spMkLst>
            <pc:docMk/>
            <pc:sldMk cId="664863435" sldId="272"/>
            <ac:spMk id="7" creationId="{5DEF7C90-4AC3-74B0-D70E-A888095FC24C}"/>
          </ac:spMkLst>
        </pc:spChg>
        <pc:spChg chg="add mod">
          <ac:chgData name="Dániel Skriba" userId="2fbddc5d-4953-4cbb-9f6e-36393a123619" providerId="ADAL" clId="{F899EEB8-980F-4B68-B511-1F98129C51F4}" dt="2022-09-15T11:53:33.472" v="3063" actId="1076"/>
          <ac:spMkLst>
            <pc:docMk/>
            <pc:sldMk cId="664863435" sldId="272"/>
            <ac:spMk id="8" creationId="{C456A581-D154-6BE7-FE18-168C2C68D982}"/>
          </ac:spMkLst>
        </pc:spChg>
        <pc:picChg chg="add mod">
          <ac:chgData name="Dániel Skriba" userId="2fbddc5d-4953-4cbb-9f6e-36393a123619" providerId="ADAL" clId="{F899EEB8-980F-4B68-B511-1F98129C51F4}" dt="2022-09-15T11:53:55.045" v="3072" actId="1076"/>
          <ac:picMkLst>
            <pc:docMk/>
            <pc:sldMk cId="664863435" sldId="272"/>
            <ac:picMk id="9" creationId="{E5DE1599-4C32-D5B0-6B15-7B71B9F93142}"/>
          </ac:picMkLst>
        </pc:picChg>
        <pc:picChg chg="add mod">
          <ac:chgData name="Dániel Skriba" userId="2fbddc5d-4953-4cbb-9f6e-36393a123619" providerId="ADAL" clId="{F899EEB8-980F-4B68-B511-1F98129C51F4}" dt="2022-09-15T11:54:27.524" v="3080" actId="1076"/>
          <ac:picMkLst>
            <pc:docMk/>
            <pc:sldMk cId="664863435" sldId="272"/>
            <ac:picMk id="10" creationId="{F6F53B9D-DCFC-231A-53E5-65EA9B2A2ED4}"/>
          </ac:picMkLst>
        </pc:picChg>
      </pc:sldChg>
      <pc:sldChg chg="modSp add mod">
        <pc:chgData name="Dániel Skriba" userId="2fbddc5d-4953-4cbb-9f6e-36393a123619" providerId="ADAL" clId="{F899EEB8-980F-4B68-B511-1F98129C51F4}" dt="2022-09-15T12:00:46.163" v="3233" actId="20577"/>
        <pc:sldMkLst>
          <pc:docMk/>
          <pc:sldMk cId="3903599990" sldId="273"/>
        </pc:sldMkLst>
        <pc:spChg chg="mod">
          <ac:chgData name="Dániel Skriba" userId="2fbddc5d-4953-4cbb-9f6e-36393a123619" providerId="ADAL" clId="{F899EEB8-980F-4B68-B511-1F98129C51F4}" dt="2022-09-15T12:00:46.163" v="3233" actId="20577"/>
          <ac:spMkLst>
            <pc:docMk/>
            <pc:sldMk cId="3903599990" sldId="273"/>
            <ac:spMk id="3" creationId="{B6E15D28-E739-8D11-7E27-9BEF69088E1B}"/>
          </ac:spMkLst>
        </pc:spChg>
      </pc:sldChg>
      <pc:sldChg chg="addSp delSp modSp add mod">
        <pc:chgData name="Dániel Skriba" userId="2fbddc5d-4953-4cbb-9f6e-36393a123619" providerId="ADAL" clId="{F899EEB8-980F-4B68-B511-1F98129C51F4}" dt="2022-09-15T12:08:45.475" v="3666" actId="20577"/>
        <pc:sldMkLst>
          <pc:docMk/>
          <pc:sldMk cId="3762473866" sldId="274"/>
        </pc:sldMkLst>
        <pc:spChg chg="mod">
          <ac:chgData name="Dániel Skriba" userId="2fbddc5d-4953-4cbb-9f6e-36393a123619" providerId="ADAL" clId="{F899EEB8-980F-4B68-B511-1F98129C51F4}" dt="2022-09-15T12:06:01.747" v="3482" actId="20577"/>
          <ac:spMkLst>
            <pc:docMk/>
            <pc:sldMk cId="3762473866" sldId="274"/>
            <ac:spMk id="2" creationId="{B43A44D8-C6B2-1138-B008-1582C16A0EF2}"/>
          </ac:spMkLst>
        </pc:spChg>
        <pc:spChg chg="mod">
          <ac:chgData name="Dániel Skriba" userId="2fbddc5d-4953-4cbb-9f6e-36393a123619" providerId="ADAL" clId="{F899EEB8-980F-4B68-B511-1F98129C51F4}" dt="2022-09-15T12:08:01.381" v="3632" actId="115"/>
          <ac:spMkLst>
            <pc:docMk/>
            <pc:sldMk cId="3762473866" sldId="274"/>
            <ac:spMk id="3" creationId="{F74B934C-DD5F-2738-4DCE-ACED7D87018A}"/>
          </ac:spMkLst>
        </pc:spChg>
        <pc:spChg chg="add mod">
          <ac:chgData name="Dániel Skriba" userId="2fbddc5d-4953-4cbb-9f6e-36393a123619" providerId="ADAL" clId="{F899EEB8-980F-4B68-B511-1F98129C51F4}" dt="2022-09-15T12:07:54.235" v="3629" actId="113"/>
          <ac:spMkLst>
            <pc:docMk/>
            <pc:sldMk cId="3762473866" sldId="274"/>
            <ac:spMk id="7" creationId="{3FD0CA73-E65D-1E03-E2C4-BF89EF935C82}"/>
          </ac:spMkLst>
        </pc:spChg>
        <pc:spChg chg="add mod">
          <ac:chgData name="Dániel Skriba" userId="2fbddc5d-4953-4cbb-9f6e-36393a123619" providerId="ADAL" clId="{F899EEB8-980F-4B68-B511-1F98129C51F4}" dt="2022-09-15T12:08:45.475" v="3666" actId="20577"/>
          <ac:spMkLst>
            <pc:docMk/>
            <pc:sldMk cId="3762473866" sldId="274"/>
            <ac:spMk id="9" creationId="{6F61B02C-5A2E-DFA1-93D7-2E0732A93A03}"/>
          </ac:spMkLst>
        </pc:spChg>
        <pc:picChg chg="del">
          <ac:chgData name="Dániel Skriba" userId="2fbddc5d-4953-4cbb-9f6e-36393a123619" providerId="ADAL" clId="{F899EEB8-980F-4B68-B511-1F98129C51F4}" dt="2022-09-15T12:02:06.483" v="3237" actId="478"/>
          <ac:picMkLst>
            <pc:docMk/>
            <pc:sldMk cId="3762473866" sldId="274"/>
            <ac:picMk id="8" creationId="{A39DBE26-AA5F-516C-2762-91652D8C802B}"/>
          </ac:picMkLst>
        </pc:picChg>
      </pc:sldChg>
      <pc:sldChg chg="addSp delSp modSp add mod ord">
        <pc:chgData name="Dániel Skriba" userId="2fbddc5d-4953-4cbb-9f6e-36393a123619" providerId="ADAL" clId="{F899EEB8-980F-4B68-B511-1F98129C51F4}" dt="2022-09-15T15:10:25.164" v="4362" actId="1076"/>
        <pc:sldMkLst>
          <pc:docMk/>
          <pc:sldMk cId="957308699" sldId="275"/>
        </pc:sldMkLst>
        <pc:spChg chg="mod">
          <ac:chgData name="Dániel Skriba" userId="2fbddc5d-4953-4cbb-9f6e-36393a123619" providerId="ADAL" clId="{F899EEB8-980F-4B68-B511-1F98129C51F4}" dt="2022-09-15T15:04:16.886" v="4352" actId="20577"/>
          <ac:spMkLst>
            <pc:docMk/>
            <pc:sldMk cId="957308699" sldId="275"/>
            <ac:spMk id="3" creationId="{F74B934C-DD5F-2738-4DCE-ACED7D87018A}"/>
          </ac:spMkLst>
        </pc:spChg>
        <pc:picChg chg="add del mod">
          <ac:chgData name="Dániel Skriba" userId="2fbddc5d-4953-4cbb-9f6e-36393a123619" providerId="ADAL" clId="{F899EEB8-980F-4B68-B511-1F98129C51F4}" dt="2022-09-15T15:10:02.355" v="4357" actId="478"/>
          <ac:picMkLst>
            <pc:docMk/>
            <pc:sldMk cId="957308699" sldId="275"/>
            <ac:picMk id="8" creationId="{A1A15C82-F995-3692-2D5F-D950537E331A}"/>
          </ac:picMkLst>
        </pc:picChg>
        <pc:picChg chg="add mod">
          <ac:chgData name="Dániel Skriba" userId="2fbddc5d-4953-4cbb-9f6e-36393a123619" providerId="ADAL" clId="{F899EEB8-980F-4B68-B511-1F98129C51F4}" dt="2022-09-15T15:10:25.164" v="4362" actId="1076"/>
          <ac:picMkLst>
            <pc:docMk/>
            <pc:sldMk cId="957308699" sldId="275"/>
            <ac:picMk id="10" creationId="{2513F0CD-B085-1046-D564-AF4866639EDE}"/>
          </ac:picMkLst>
        </pc:picChg>
      </pc:sldChg>
    </pc:docChg>
  </pc:docChgLst>
  <pc:docChgLst>
    <pc:chgData name="Dániel Skriba" userId="2fbddc5d-4953-4cbb-9f6e-36393a123619" providerId="ADAL" clId="{E6270288-D86D-4D9C-9B21-1EB2A03390E1}"/>
    <pc:docChg chg="undo custSel addSld delSld modSld sldOrd modMainMaster">
      <pc:chgData name="Dániel Skriba" userId="2fbddc5d-4953-4cbb-9f6e-36393a123619" providerId="ADAL" clId="{E6270288-D86D-4D9C-9B21-1EB2A03390E1}" dt="2022-09-22T13:24:24.080" v="2121" actId="20577"/>
      <pc:docMkLst>
        <pc:docMk/>
      </pc:docMkLst>
      <pc:sldChg chg="modSp mod">
        <pc:chgData name="Dániel Skriba" userId="2fbddc5d-4953-4cbb-9f6e-36393a123619" providerId="ADAL" clId="{E6270288-D86D-4D9C-9B21-1EB2A03390E1}" dt="2022-09-15T15:24:30.820" v="16" actId="122"/>
        <pc:sldMkLst>
          <pc:docMk/>
          <pc:sldMk cId="3101000525" sldId="256"/>
        </pc:sldMkLst>
        <pc:spChg chg="mod">
          <ac:chgData name="Dániel Skriba" userId="2fbddc5d-4953-4cbb-9f6e-36393a123619" providerId="ADAL" clId="{E6270288-D86D-4D9C-9B21-1EB2A03390E1}" dt="2022-09-15T15:24:30.820" v="16" actId="122"/>
          <ac:spMkLst>
            <pc:docMk/>
            <pc:sldMk cId="3101000525" sldId="256"/>
            <ac:spMk id="2" creationId="{9E524FF6-2F4B-A641-04E7-3F6213416CB9}"/>
          </ac:spMkLst>
        </pc:spChg>
        <pc:spChg chg="mod">
          <ac:chgData name="Dániel Skriba" userId="2fbddc5d-4953-4cbb-9f6e-36393a123619" providerId="ADAL" clId="{E6270288-D86D-4D9C-9B21-1EB2A03390E1}" dt="2022-09-15T15:24:08.401" v="15" actId="27636"/>
          <ac:spMkLst>
            <pc:docMk/>
            <pc:sldMk cId="3101000525" sldId="256"/>
            <ac:spMk id="3" creationId="{AF7142F9-8D6F-B75F-0CCB-FAD5870EA7A6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101000525" sldId="256"/>
            <ac:spMk id="4" creationId="{E7C270C5-9149-09CC-3FB2-285B51A53CAC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101000525" sldId="256"/>
            <ac:spMk id="5" creationId="{EC8D0BD5-7F31-7F57-9C79-D0C671E8832D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101000525" sldId="256"/>
            <ac:spMk id="6" creationId="{285CFBD6-EB53-4EE2-C93F-45AC9EFA2D66}"/>
          </ac:spMkLst>
        </pc:spChg>
      </pc:sldChg>
      <pc:sldChg chg="addSp delSp modSp new mod">
        <pc:chgData name="Dániel Skriba" userId="2fbddc5d-4953-4cbb-9f6e-36393a123619" providerId="ADAL" clId="{E6270288-D86D-4D9C-9B21-1EB2A03390E1}" dt="2022-09-16T14:15:03.404" v="194"/>
        <pc:sldMkLst>
          <pc:docMk/>
          <pc:sldMk cId="3850489922" sldId="257"/>
        </pc:sldMkLst>
        <pc:spChg chg="mod">
          <ac:chgData name="Dániel Skriba" userId="2fbddc5d-4953-4cbb-9f6e-36393a123619" providerId="ADAL" clId="{E6270288-D86D-4D9C-9B21-1EB2A03390E1}" dt="2022-09-15T15:27:24.464" v="65" actId="20577"/>
          <ac:spMkLst>
            <pc:docMk/>
            <pc:sldMk cId="3850489922" sldId="257"/>
            <ac:spMk id="2" creationId="{166D0069-508A-916A-017F-A5FB57F81B1E}"/>
          </ac:spMkLst>
        </pc:spChg>
        <pc:spChg chg="del">
          <ac:chgData name="Dániel Skriba" userId="2fbddc5d-4953-4cbb-9f6e-36393a123619" providerId="ADAL" clId="{E6270288-D86D-4D9C-9B21-1EB2A03390E1}" dt="2022-09-16T14:15:03.140" v="193" actId="478"/>
          <ac:spMkLst>
            <pc:docMk/>
            <pc:sldMk cId="3850489922" sldId="257"/>
            <ac:spMk id="3" creationId="{FB24B3E0-4317-FDA4-E2E7-FC0E7764DED2}"/>
          </ac:spMkLst>
        </pc:spChg>
        <pc:spChg chg="add mod">
          <ac:chgData name="Dániel Skriba" userId="2fbddc5d-4953-4cbb-9f6e-36393a123619" providerId="ADAL" clId="{E6270288-D86D-4D9C-9B21-1EB2A03390E1}" dt="2022-09-16T14:15:03.404" v="194"/>
          <ac:spMkLst>
            <pc:docMk/>
            <pc:sldMk cId="3850489922" sldId="257"/>
            <ac:spMk id="7" creationId="{FF5CE4D8-6539-75D5-F37D-FA4966D911EB}"/>
          </ac:spMkLst>
        </pc:spChg>
      </pc:sldChg>
      <pc:sldChg chg="modSp del">
        <pc:chgData name="Dániel Skriba" userId="2fbddc5d-4953-4cbb-9f6e-36393a123619" providerId="ADAL" clId="{E6270288-D86D-4D9C-9B21-1EB2A03390E1}" dt="2022-09-15T15:22:54.698" v="11" actId="47"/>
        <pc:sldMkLst>
          <pc:docMk/>
          <pc:sldMk cId="3921286403" sldId="257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921286403" sldId="257"/>
            <ac:spMk id="2" creationId="{57F8158C-616F-8C8C-B007-9BEF75E57DA6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921286403" sldId="257"/>
            <ac:spMk id="3" creationId="{D77D0217-0651-2679-8F7D-6D44DBD2908A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921286403" sldId="257"/>
            <ac:spMk id="4" creationId="{D8BE4013-85C2-83ED-283B-827FAC0BCC8D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921286403" sldId="257"/>
            <ac:spMk id="5" creationId="{0626FCD9-1D8C-4FE0-56FF-751C2EF45502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921286403" sldId="257"/>
            <ac:spMk id="6" creationId="{6CABF113-36F9-BBAA-126A-8ECF17A0DD26}"/>
          </ac:spMkLst>
        </pc:spChg>
      </pc:sldChg>
      <pc:sldChg chg="modSp del">
        <pc:chgData name="Dániel Skriba" userId="2fbddc5d-4953-4cbb-9f6e-36393a123619" providerId="ADAL" clId="{E6270288-D86D-4D9C-9B21-1EB2A03390E1}" dt="2022-09-15T15:22:54.698" v="11" actId="47"/>
        <pc:sldMkLst>
          <pc:docMk/>
          <pc:sldMk cId="1478863383" sldId="258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478863383" sldId="258"/>
            <ac:spMk id="2" creationId="{CF3F85EA-51BD-DCF9-4FEE-9B49FBCA03E3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478863383" sldId="258"/>
            <ac:spMk id="3" creationId="{E7256792-CA78-DBCA-FCE5-A800E10E254C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478863383" sldId="258"/>
            <ac:spMk id="4" creationId="{B3F5348B-5DAD-8E51-95C3-AC7B49AE354D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478863383" sldId="258"/>
            <ac:spMk id="5" creationId="{0F33AF32-4F88-E1C6-FF10-EC4A6E5BAB3D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478863383" sldId="258"/>
            <ac:spMk id="6" creationId="{82F170A2-A46C-A70F-40C6-33CB7AE8B25F}"/>
          </ac:spMkLst>
        </pc:spChg>
      </pc:sldChg>
      <pc:sldChg chg="addSp delSp modSp add mod">
        <pc:chgData name="Dániel Skriba" userId="2fbddc5d-4953-4cbb-9f6e-36393a123619" providerId="ADAL" clId="{E6270288-D86D-4D9C-9B21-1EB2A03390E1}" dt="2022-09-16T14:15:15.029" v="196"/>
        <pc:sldMkLst>
          <pc:docMk/>
          <pc:sldMk cId="1662080656" sldId="258"/>
        </pc:sldMkLst>
        <pc:spChg chg="mod">
          <ac:chgData name="Dániel Skriba" userId="2fbddc5d-4953-4cbb-9f6e-36393a123619" providerId="ADAL" clId="{E6270288-D86D-4D9C-9B21-1EB2A03390E1}" dt="2022-09-15T15:27:36.744" v="88" actId="20577"/>
          <ac:spMkLst>
            <pc:docMk/>
            <pc:sldMk cId="1662080656" sldId="258"/>
            <ac:spMk id="2" creationId="{166D0069-508A-916A-017F-A5FB57F81B1E}"/>
          </ac:spMkLst>
        </pc:spChg>
        <pc:spChg chg="del">
          <ac:chgData name="Dániel Skriba" userId="2fbddc5d-4953-4cbb-9f6e-36393a123619" providerId="ADAL" clId="{E6270288-D86D-4D9C-9B21-1EB2A03390E1}" dt="2022-09-16T14:15:14.861" v="195" actId="478"/>
          <ac:spMkLst>
            <pc:docMk/>
            <pc:sldMk cId="1662080656" sldId="258"/>
            <ac:spMk id="3" creationId="{FB24B3E0-4317-FDA4-E2E7-FC0E7764DED2}"/>
          </ac:spMkLst>
        </pc:spChg>
        <pc:picChg chg="add mod">
          <ac:chgData name="Dániel Skriba" userId="2fbddc5d-4953-4cbb-9f6e-36393a123619" providerId="ADAL" clId="{E6270288-D86D-4D9C-9B21-1EB2A03390E1}" dt="2022-09-16T14:15:15.029" v="196"/>
          <ac:picMkLst>
            <pc:docMk/>
            <pc:sldMk cId="1662080656" sldId="258"/>
            <ac:picMk id="7" creationId="{F1725B5B-6218-438D-388B-715E744A8E4A}"/>
          </ac:picMkLst>
        </pc:picChg>
      </pc:sldChg>
      <pc:sldChg chg="modSp del">
        <pc:chgData name="Dániel Skriba" userId="2fbddc5d-4953-4cbb-9f6e-36393a123619" providerId="ADAL" clId="{E6270288-D86D-4D9C-9B21-1EB2A03390E1}" dt="2022-09-15T15:22:54.698" v="11" actId="47"/>
        <pc:sldMkLst>
          <pc:docMk/>
          <pc:sldMk cId="1501516803" sldId="259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501516803" sldId="259"/>
            <ac:spMk id="2" creationId="{74AB0731-B291-0821-33F6-D952CFEA2C26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501516803" sldId="259"/>
            <ac:spMk id="4" creationId="{0F457F5B-A75F-70FA-F5F3-CCD626154D4C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501516803" sldId="259"/>
            <ac:spMk id="5" creationId="{2638DCEE-4E37-B091-EB73-38E40EC851C4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501516803" sldId="259"/>
            <ac:spMk id="6" creationId="{F5AC7162-FFC1-505F-F22F-05031EF85AF0}"/>
          </ac:spMkLst>
        </pc:spChg>
      </pc:sldChg>
      <pc:sldChg chg="modSp add mod">
        <pc:chgData name="Dániel Skriba" userId="2fbddc5d-4953-4cbb-9f6e-36393a123619" providerId="ADAL" clId="{E6270288-D86D-4D9C-9B21-1EB2A03390E1}" dt="2022-09-22T07:19:40.108" v="873" actId="113"/>
        <pc:sldMkLst>
          <pc:docMk/>
          <pc:sldMk cId="3888520484" sldId="259"/>
        </pc:sldMkLst>
        <pc:spChg chg="mod">
          <ac:chgData name="Dániel Skriba" userId="2fbddc5d-4953-4cbb-9f6e-36393a123619" providerId="ADAL" clId="{E6270288-D86D-4D9C-9B21-1EB2A03390E1}" dt="2022-09-22T07:16:53.856" v="716" actId="404"/>
          <ac:spMkLst>
            <pc:docMk/>
            <pc:sldMk cId="3888520484" sldId="259"/>
            <ac:spMk id="2" creationId="{166D0069-508A-916A-017F-A5FB57F81B1E}"/>
          </ac:spMkLst>
        </pc:spChg>
        <pc:spChg chg="mod">
          <ac:chgData name="Dániel Skriba" userId="2fbddc5d-4953-4cbb-9f6e-36393a123619" providerId="ADAL" clId="{E6270288-D86D-4D9C-9B21-1EB2A03390E1}" dt="2022-09-22T07:19:40.108" v="873" actId="113"/>
          <ac:spMkLst>
            <pc:docMk/>
            <pc:sldMk cId="3888520484" sldId="259"/>
            <ac:spMk id="3" creationId="{FB24B3E0-4317-FDA4-E2E7-FC0E7764DED2}"/>
          </ac:spMkLst>
        </pc:spChg>
      </pc:sldChg>
      <pc:sldChg chg="modSp add mod ord">
        <pc:chgData name="Dániel Skriba" userId="2fbddc5d-4953-4cbb-9f6e-36393a123619" providerId="ADAL" clId="{E6270288-D86D-4D9C-9B21-1EB2A03390E1}" dt="2022-09-15T15:28:14.639" v="143" actId="20577"/>
        <pc:sldMkLst>
          <pc:docMk/>
          <pc:sldMk cId="291984346" sldId="260"/>
        </pc:sldMkLst>
        <pc:spChg chg="mod">
          <ac:chgData name="Dániel Skriba" userId="2fbddc5d-4953-4cbb-9f6e-36393a123619" providerId="ADAL" clId="{E6270288-D86D-4D9C-9B21-1EB2A03390E1}" dt="2022-09-15T15:28:14.639" v="143" actId="20577"/>
          <ac:spMkLst>
            <pc:docMk/>
            <pc:sldMk cId="291984346" sldId="260"/>
            <ac:spMk id="2" creationId="{166D0069-508A-916A-017F-A5FB57F81B1E}"/>
          </ac:spMkLst>
        </pc:spChg>
      </pc:sldChg>
      <pc:sldChg chg="modSp del mod">
        <pc:chgData name="Dániel Skriba" userId="2fbddc5d-4953-4cbb-9f6e-36393a123619" providerId="ADAL" clId="{E6270288-D86D-4D9C-9B21-1EB2A03390E1}" dt="2022-09-15T15:22:54.698" v="11" actId="47"/>
        <pc:sldMkLst>
          <pc:docMk/>
          <pc:sldMk cId="1096388339" sldId="260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096388339" sldId="260"/>
            <ac:spMk id="2" creationId="{74AB0731-B291-0821-33F6-D952CFEA2C26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096388339" sldId="260"/>
            <ac:spMk id="3" creationId="{B6E15D28-E739-8D11-7E27-9BEF69088E1B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096388339" sldId="260"/>
            <ac:spMk id="4" creationId="{0F457F5B-A75F-70FA-F5F3-CCD626154D4C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096388339" sldId="260"/>
            <ac:spMk id="5" creationId="{2638DCEE-4E37-B091-EB73-38E40EC851C4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096388339" sldId="260"/>
            <ac:spMk id="6" creationId="{F5AC7162-FFC1-505F-F22F-05031EF85AF0}"/>
          </ac:spMkLst>
        </pc:spChg>
      </pc:sldChg>
      <pc:sldChg chg="modSp add mod ord">
        <pc:chgData name="Dániel Skriba" userId="2fbddc5d-4953-4cbb-9f6e-36393a123619" providerId="ADAL" clId="{E6270288-D86D-4D9C-9B21-1EB2A03390E1}" dt="2022-09-22T07:13:53.540" v="660"/>
        <pc:sldMkLst>
          <pc:docMk/>
          <pc:sldMk cId="562124982" sldId="261"/>
        </pc:sldMkLst>
        <pc:spChg chg="mod">
          <ac:chgData name="Dániel Skriba" userId="2fbddc5d-4953-4cbb-9f6e-36393a123619" providerId="ADAL" clId="{E6270288-D86D-4D9C-9B21-1EB2A03390E1}" dt="2022-09-15T15:30:26.936" v="191" actId="14100"/>
          <ac:spMkLst>
            <pc:docMk/>
            <pc:sldMk cId="562124982" sldId="261"/>
            <ac:spMk id="2" creationId="{166D0069-508A-916A-017F-A5FB57F81B1E}"/>
          </ac:spMkLst>
        </pc:spChg>
        <pc:spChg chg="mod">
          <ac:chgData name="Dániel Skriba" userId="2fbddc5d-4953-4cbb-9f6e-36393a123619" providerId="ADAL" clId="{E6270288-D86D-4D9C-9B21-1EB2A03390E1}" dt="2022-09-22T07:13:53.540" v="660"/>
          <ac:spMkLst>
            <pc:docMk/>
            <pc:sldMk cId="562124982" sldId="261"/>
            <ac:spMk id="3" creationId="{FB24B3E0-4317-FDA4-E2E7-FC0E7764DED2}"/>
          </ac:spMkLst>
        </pc:spChg>
      </pc:sldChg>
      <pc:sldChg chg="modSp del">
        <pc:chgData name="Dániel Skriba" userId="2fbddc5d-4953-4cbb-9f6e-36393a123619" providerId="ADAL" clId="{E6270288-D86D-4D9C-9B21-1EB2A03390E1}" dt="2022-09-15T15:22:54.698" v="11" actId="47"/>
        <pc:sldMkLst>
          <pc:docMk/>
          <pc:sldMk cId="4191448983" sldId="261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4191448983" sldId="261"/>
            <ac:spMk id="2" creationId="{74AB0731-B291-0821-33F6-D952CFEA2C26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4191448983" sldId="261"/>
            <ac:spMk id="3" creationId="{B6E15D28-E739-8D11-7E27-9BEF69088E1B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4191448983" sldId="261"/>
            <ac:spMk id="4" creationId="{0F457F5B-A75F-70FA-F5F3-CCD626154D4C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4191448983" sldId="261"/>
            <ac:spMk id="5" creationId="{2638DCEE-4E37-B091-EB73-38E40EC851C4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4191448983" sldId="261"/>
            <ac:spMk id="6" creationId="{F5AC7162-FFC1-505F-F22F-05031EF85AF0}"/>
          </ac:spMkLst>
        </pc:spChg>
      </pc:sldChg>
      <pc:sldChg chg="modSp del">
        <pc:chgData name="Dániel Skriba" userId="2fbddc5d-4953-4cbb-9f6e-36393a123619" providerId="ADAL" clId="{E6270288-D86D-4D9C-9B21-1EB2A03390E1}" dt="2022-09-15T15:22:54.698" v="11" actId="47"/>
        <pc:sldMkLst>
          <pc:docMk/>
          <pc:sldMk cId="2670837151" sldId="262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2670837151" sldId="262"/>
            <ac:spMk id="2" creationId="{74AB0731-B291-0821-33F6-D952CFEA2C26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2670837151" sldId="262"/>
            <ac:spMk id="3" creationId="{B6E15D28-E739-8D11-7E27-9BEF69088E1B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2670837151" sldId="262"/>
            <ac:spMk id="4" creationId="{0F457F5B-A75F-70FA-F5F3-CCD626154D4C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2670837151" sldId="262"/>
            <ac:spMk id="5" creationId="{2638DCEE-4E37-B091-EB73-38E40EC851C4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2670837151" sldId="262"/>
            <ac:spMk id="6" creationId="{F5AC7162-FFC1-505F-F22F-05031EF85AF0}"/>
          </ac:spMkLst>
        </pc:spChg>
      </pc:sldChg>
      <pc:sldChg chg="modSp del">
        <pc:chgData name="Dániel Skriba" userId="2fbddc5d-4953-4cbb-9f6e-36393a123619" providerId="ADAL" clId="{E6270288-D86D-4D9C-9B21-1EB2A03390E1}" dt="2022-09-15T15:22:54.698" v="11" actId="47"/>
        <pc:sldMkLst>
          <pc:docMk/>
          <pc:sldMk cId="2112550998" sldId="263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2112550998" sldId="263"/>
            <ac:spMk id="2" creationId="{74AB0731-B291-0821-33F6-D952CFEA2C26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2112550998" sldId="263"/>
            <ac:spMk id="4" creationId="{0F457F5B-A75F-70FA-F5F3-CCD626154D4C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2112550998" sldId="263"/>
            <ac:spMk id="5" creationId="{2638DCEE-4E37-B091-EB73-38E40EC851C4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2112550998" sldId="263"/>
            <ac:spMk id="6" creationId="{F5AC7162-FFC1-505F-F22F-05031EF85AF0}"/>
          </ac:spMkLst>
        </pc:spChg>
      </pc:sldChg>
      <pc:sldChg chg="modSp del">
        <pc:chgData name="Dániel Skriba" userId="2fbddc5d-4953-4cbb-9f6e-36393a123619" providerId="ADAL" clId="{E6270288-D86D-4D9C-9B21-1EB2A03390E1}" dt="2022-09-15T15:22:54.698" v="11" actId="47"/>
        <pc:sldMkLst>
          <pc:docMk/>
          <pc:sldMk cId="3108619296" sldId="264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108619296" sldId="264"/>
            <ac:spMk id="2" creationId="{74AB0731-B291-0821-33F6-D952CFEA2C26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108619296" sldId="264"/>
            <ac:spMk id="4" creationId="{0F457F5B-A75F-70FA-F5F3-CCD626154D4C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108619296" sldId="264"/>
            <ac:spMk id="5" creationId="{2638DCEE-4E37-B091-EB73-38E40EC851C4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108619296" sldId="264"/>
            <ac:spMk id="6" creationId="{F5AC7162-FFC1-505F-F22F-05031EF85AF0}"/>
          </ac:spMkLst>
        </pc:spChg>
      </pc:sldChg>
      <pc:sldChg chg="modSp del">
        <pc:chgData name="Dániel Skriba" userId="2fbddc5d-4953-4cbb-9f6e-36393a123619" providerId="ADAL" clId="{E6270288-D86D-4D9C-9B21-1EB2A03390E1}" dt="2022-09-15T15:22:54.698" v="11" actId="47"/>
        <pc:sldMkLst>
          <pc:docMk/>
          <pc:sldMk cId="315698065" sldId="265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15698065" sldId="265"/>
            <ac:spMk id="2" creationId="{74AB0731-B291-0821-33F6-D952CFEA2C26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15698065" sldId="265"/>
            <ac:spMk id="4" creationId="{0F457F5B-A75F-70FA-F5F3-CCD626154D4C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15698065" sldId="265"/>
            <ac:spMk id="5" creationId="{2638DCEE-4E37-B091-EB73-38E40EC851C4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15698065" sldId="265"/>
            <ac:spMk id="6" creationId="{F5AC7162-FFC1-505F-F22F-05031EF85AF0}"/>
          </ac:spMkLst>
        </pc:spChg>
      </pc:sldChg>
      <pc:sldChg chg="modSp del mod">
        <pc:chgData name="Dániel Skriba" userId="2fbddc5d-4953-4cbb-9f6e-36393a123619" providerId="ADAL" clId="{E6270288-D86D-4D9C-9B21-1EB2A03390E1}" dt="2022-09-15T15:22:54.698" v="11" actId="47"/>
        <pc:sldMkLst>
          <pc:docMk/>
          <pc:sldMk cId="3317168411" sldId="266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317168411" sldId="266"/>
            <ac:spMk id="2" creationId="{74AB0731-B291-0821-33F6-D952CFEA2C26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317168411" sldId="266"/>
            <ac:spMk id="3" creationId="{B6E15D28-E739-8D11-7E27-9BEF69088E1B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317168411" sldId="266"/>
            <ac:spMk id="4" creationId="{0F457F5B-A75F-70FA-F5F3-CCD626154D4C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317168411" sldId="266"/>
            <ac:spMk id="5" creationId="{2638DCEE-4E37-B091-EB73-38E40EC851C4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317168411" sldId="266"/>
            <ac:spMk id="6" creationId="{F5AC7162-FFC1-505F-F22F-05031EF85AF0}"/>
          </ac:spMkLst>
        </pc:spChg>
      </pc:sldChg>
      <pc:sldChg chg="modSp del mod">
        <pc:chgData name="Dániel Skriba" userId="2fbddc5d-4953-4cbb-9f6e-36393a123619" providerId="ADAL" clId="{E6270288-D86D-4D9C-9B21-1EB2A03390E1}" dt="2022-09-15T15:22:54.698" v="11" actId="47"/>
        <pc:sldMkLst>
          <pc:docMk/>
          <pc:sldMk cId="4250516302" sldId="267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4250516302" sldId="267"/>
            <ac:spMk id="2" creationId="{D99B2529-8E6C-A88C-B0A0-A097FB4A5911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4250516302" sldId="267"/>
            <ac:spMk id="3" creationId="{C0864997-580A-E8A5-69F6-E3A5282C9E09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4250516302" sldId="267"/>
            <ac:spMk id="4" creationId="{D320C452-31CD-DC0D-E47B-FD31FD6A0093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4250516302" sldId="267"/>
            <ac:spMk id="5" creationId="{D61DAF32-5140-BB08-B6AA-35F198E5DCBE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4250516302" sldId="267"/>
            <ac:spMk id="6" creationId="{28CD2EBC-E407-975D-510C-C381AB9097B4}"/>
          </ac:spMkLst>
        </pc:spChg>
      </pc:sldChg>
      <pc:sldChg chg="modSp del">
        <pc:chgData name="Dániel Skriba" userId="2fbddc5d-4953-4cbb-9f6e-36393a123619" providerId="ADAL" clId="{E6270288-D86D-4D9C-9B21-1EB2A03390E1}" dt="2022-09-15T15:22:54.698" v="11" actId="47"/>
        <pc:sldMkLst>
          <pc:docMk/>
          <pc:sldMk cId="863582215" sldId="268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863582215" sldId="268"/>
            <ac:spMk id="2" creationId="{D99B2529-8E6C-A88C-B0A0-A097FB4A5911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863582215" sldId="268"/>
            <ac:spMk id="3" creationId="{C0864997-580A-E8A5-69F6-E3A5282C9E09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863582215" sldId="268"/>
            <ac:spMk id="4" creationId="{D320C452-31CD-DC0D-E47B-FD31FD6A0093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863582215" sldId="268"/>
            <ac:spMk id="5" creationId="{D61DAF32-5140-BB08-B6AA-35F198E5DCBE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863582215" sldId="268"/>
            <ac:spMk id="6" creationId="{28CD2EBC-E407-975D-510C-C381AB9097B4}"/>
          </ac:spMkLst>
        </pc:spChg>
      </pc:sldChg>
      <pc:sldChg chg="modSp del mod">
        <pc:chgData name="Dániel Skriba" userId="2fbddc5d-4953-4cbb-9f6e-36393a123619" providerId="ADAL" clId="{E6270288-D86D-4D9C-9B21-1EB2A03390E1}" dt="2022-09-15T15:22:54.698" v="11" actId="47"/>
        <pc:sldMkLst>
          <pc:docMk/>
          <pc:sldMk cId="1631975390" sldId="269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631975390" sldId="269"/>
            <ac:spMk id="2" creationId="{D99B2529-8E6C-A88C-B0A0-A097FB4A5911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631975390" sldId="269"/>
            <ac:spMk id="3" creationId="{C0864997-580A-E8A5-69F6-E3A5282C9E09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631975390" sldId="269"/>
            <ac:spMk id="4" creationId="{D320C452-31CD-DC0D-E47B-FD31FD6A0093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631975390" sldId="269"/>
            <ac:spMk id="5" creationId="{D61DAF32-5140-BB08-B6AA-35F198E5DCBE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631975390" sldId="269"/>
            <ac:spMk id="6" creationId="{28CD2EBC-E407-975D-510C-C381AB9097B4}"/>
          </ac:spMkLst>
        </pc:spChg>
      </pc:sldChg>
      <pc:sldChg chg="modSp del">
        <pc:chgData name="Dániel Skriba" userId="2fbddc5d-4953-4cbb-9f6e-36393a123619" providerId="ADAL" clId="{E6270288-D86D-4D9C-9B21-1EB2A03390E1}" dt="2022-09-15T15:22:54.698" v="11" actId="47"/>
        <pc:sldMkLst>
          <pc:docMk/>
          <pc:sldMk cId="2778102361" sldId="270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2778102361" sldId="270"/>
            <ac:spMk id="2" creationId="{D99B2529-8E6C-A88C-B0A0-A097FB4A5911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2778102361" sldId="270"/>
            <ac:spMk id="3" creationId="{C0864997-580A-E8A5-69F6-E3A5282C9E09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2778102361" sldId="270"/>
            <ac:spMk id="4" creationId="{D320C452-31CD-DC0D-E47B-FD31FD6A0093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2778102361" sldId="270"/>
            <ac:spMk id="5" creationId="{D61DAF32-5140-BB08-B6AA-35F198E5DCBE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2778102361" sldId="270"/>
            <ac:spMk id="6" creationId="{28CD2EBC-E407-975D-510C-C381AB9097B4}"/>
          </ac:spMkLst>
        </pc:spChg>
      </pc:sldChg>
      <pc:sldChg chg="modSp del">
        <pc:chgData name="Dániel Skriba" userId="2fbddc5d-4953-4cbb-9f6e-36393a123619" providerId="ADAL" clId="{E6270288-D86D-4D9C-9B21-1EB2A03390E1}" dt="2022-09-15T15:22:54.698" v="11" actId="47"/>
        <pc:sldMkLst>
          <pc:docMk/>
          <pc:sldMk cId="1987759762" sldId="271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987759762" sldId="271"/>
            <ac:spMk id="2" creationId="{B43A44D8-C6B2-1138-B008-1582C16A0EF2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987759762" sldId="271"/>
            <ac:spMk id="3" creationId="{F74B934C-DD5F-2738-4DCE-ACED7D87018A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987759762" sldId="271"/>
            <ac:spMk id="4" creationId="{E58EDB6C-9372-4283-B1A0-E2887B7120CB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987759762" sldId="271"/>
            <ac:spMk id="5" creationId="{FDE81034-1DB7-9EDF-8430-9FF2477C4E8F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1987759762" sldId="271"/>
            <ac:spMk id="6" creationId="{034A9108-1CD1-DE63-ACDB-1A514B65A3A7}"/>
          </ac:spMkLst>
        </pc:spChg>
      </pc:sldChg>
      <pc:sldChg chg="modSp del">
        <pc:chgData name="Dániel Skriba" userId="2fbddc5d-4953-4cbb-9f6e-36393a123619" providerId="ADAL" clId="{E6270288-D86D-4D9C-9B21-1EB2A03390E1}" dt="2022-09-15T15:22:54.698" v="11" actId="47"/>
        <pc:sldMkLst>
          <pc:docMk/>
          <pc:sldMk cId="664863435" sldId="272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664863435" sldId="272"/>
            <ac:spMk id="2" creationId="{74AB0731-B291-0821-33F6-D952CFEA2C26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664863435" sldId="272"/>
            <ac:spMk id="3" creationId="{B6E15D28-E739-8D11-7E27-9BEF69088E1B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664863435" sldId="272"/>
            <ac:spMk id="4" creationId="{0F457F5B-A75F-70FA-F5F3-CCD626154D4C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664863435" sldId="272"/>
            <ac:spMk id="5" creationId="{2638DCEE-4E37-B091-EB73-38E40EC851C4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664863435" sldId="272"/>
            <ac:spMk id="6" creationId="{F5AC7162-FFC1-505F-F22F-05031EF85AF0}"/>
          </ac:spMkLst>
        </pc:spChg>
      </pc:sldChg>
      <pc:sldChg chg="modSp del">
        <pc:chgData name="Dániel Skriba" userId="2fbddc5d-4953-4cbb-9f6e-36393a123619" providerId="ADAL" clId="{E6270288-D86D-4D9C-9B21-1EB2A03390E1}" dt="2022-09-15T15:22:54.698" v="11" actId="47"/>
        <pc:sldMkLst>
          <pc:docMk/>
          <pc:sldMk cId="3903599990" sldId="273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903599990" sldId="273"/>
            <ac:spMk id="2" creationId="{74AB0731-B291-0821-33F6-D952CFEA2C26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903599990" sldId="273"/>
            <ac:spMk id="3" creationId="{B6E15D28-E739-8D11-7E27-9BEF69088E1B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903599990" sldId="273"/>
            <ac:spMk id="4" creationId="{0F457F5B-A75F-70FA-F5F3-CCD626154D4C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903599990" sldId="273"/>
            <ac:spMk id="5" creationId="{2638DCEE-4E37-B091-EB73-38E40EC851C4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903599990" sldId="273"/>
            <ac:spMk id="6" creationId="{F5AC7162-FFC1-505F-F22F-05031EF85AF0}"/>
          </ac:spMkLst>
        </pc:spChg>
      </pc:sldChg>
      <pc:sldChg chg="modSp del mod">
        <pc:chgData name="Dániel Skriba" userId="2fbddc5d-4953-4cbb-9f6e-36393a123619" providerId="ADAL" clId="{E6270288-D86D-4D9C-9B21-1EB2A03390E1}" dt="2022-09-15T15:22:54.698" v="11" actId="47"/>
        <pc:sldMkLst>
          <pc:docMk/>
          <pc:sldMk cId="3762473866" sldId="274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762473866" sldId="274"/>
            <ac:spMk id="2" creationId="{B43A44D8-C6B2-1138-B008-1582C16A0EF2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762473866" sldId="274"/>
            <ac:spMk id="4" creationId="{E58EDB6C-9372-4283-B1A0-E2887B7120CB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762473866" sldId="274"/>
            <ac:spMk id="5" creationId="{FDE81034-1DB7-9EDF-8430-9FF2477C4E8F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3762473866" sldId="274"/>
            <ac:spMk id="6" creationId="{034A9108-1CD1-DE63-ACDB-1A514B65A3A7}"/>
          </ac:spMkLst>
        </pc:spChg>
      </pc:sldChg>
      <pc:sldChg chg="modSp del">
        <pc:chgData name="Dániel Skriba" userId="2fbddc5d-4953-4cbb-9f6e-36393a123619" providerId="ADAL" clId="{E6270288-D86D-4D9C-9B21-1EB2A03390E1}" dt="2022-09-15T15:22:54.698" v="11" actId="47"/>
        <pc:sldMkLst>
          <pc:docMk/>
          <pc:sldMk cId="957308699" sldId="275"/>
        </pc:sldMkLst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957308699" sldId="275"/>
            <ac:spMk id="2" creationId="{B43A44D8-C6B2-1138-B008-1582C16A0EF2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957308699" sldId="275"/>
            <ac:spMk id="3" creationId="{F74B934C-DD5F-2738-4DCE-ACED7D87018A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957308699" sldId="275"/>
            <ac:spMk id="4" creationId="{E58EDB6C-9372-4283-B1A0-E2887B7120CB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957308699" sldId="275"/>
            <ac:spMk id="5" creationId="{FDE81034-1DB7-9EDF-8430-9FF2477C4E8F}"/>
          </ac:spMkLst>
        </pc:spChg>
        <pc:spChg chg="mod">
          <ac:chgData name="Dániel Skriba" userId="2fbddc5d-4953-4cbb-9f6e-36393a123619" providerId="ADAL" clId="{E6270288-D86D-4D9C-9B21-1EB2A03390E1}" dt="2022-09-15T15:22:37.585" v="10"/>
          <ac:spMkLst>
            <pc:docMk/>
            <pc:sldMk cId="957308699" sldId="275"/>
            <ac:spMk id="6" creationId="{034A9108-1CD1-DE63-ACDB-1A514B65A3A7}"/>
          </ac:spMkLst>
        </pc:spChg>
      </pc:sldChg>
      <pc:sldChg chg="modSp mod">
        <pc:chgData name="Dániel Skriba" userId="2fbddc5d-4953-4cbb-9f6e-36393a123619" providerId="ADAL" clId="{E6270288-D86D-4D9C-9B21-1EB2A03390E1}" dt="2022-09-22T09:52:56.280" v="1102" actId="207"/>
        <pc:sldMkLst>
          <pc:docMk/>
          <pc:sldMk cId="743657501" sldId="277"/>
        </pc:sldMkLst>
        <pc:spChg chg="mod">
          <ac:chgData name="Dániel Skriba" userId="2fbddc5d-4953-4cbb-9f6e-36393a123619" providerId="ADAL" clId="{E6270288-D86D-4D9C-9B21-1EB2A03390E1}" dt="2022-09-22T09:52:56.280" v="1102" actId="207"/>
          <ac:spMkLst>
            <pc:docMk/>
            <pc:sldMk cId="743657501" sldId="277"/>
            <ac:spMk id="13" creationId="{87F1592A-292F-BE8F-C2F8-725A3C781B9E}"/>
          </ac:spMkLst>
        </pc:spChg>
      </pc:sldChg>
      <pc:sldChg chg="modSp add mod">
        <pc:chgData name="Dániel Skriba" userId="2fbddc5d-4953-4cbb-9f6e-36393a123619" providerId="ADAL" clId="{E6270288-D86D-4D9C-9B21-1EB2A03390E1}" dt="2022-09-22T10:06:18.093" v="1508" actId="1076"/>
        <pc:sldMkLst>
          <pc:docMk/>
          <pc:sldMk cId="3478258808" sldId="281"/>
        </pc:sldMkLst>
        <pc:spChg chg="mod">
          <ac:chgData name="Dániel Skriba" userId="2fbddc5d-4953-4cbb-9f6e-36393a123619" providerId="ADAL" clId="{E6270288-D86D-4D9C-9B21-1EB2A03390E1}" dt="2022-09-22T10:06:09.215" v="1507" actId="20577"/>
          <ac:spMkLst>
            <pc:docMk/>
            <pc:sldMk cId="3478258808" sldId="281"/>
            <ac:spMk id="18" creationId="{5671A607-99F3-951C-BDC2-BC24C6FF781D}"/>
          </ac:spMkLst>
        </pc:spChg>
        <pc:picChg chg="mod">
          <ac:chgData name="Dániel Skriba" userId="2fbddc5d-4953-4cbb-9f6e-36393a123619" providerId="ADAL" clId="{E6270288-D86D-4D9C-9B21-1EB2A03390E1}" dt="2022-09-22T10:06:18.093" v="1508" actId="1076"/>
          <ac:picMkLst>
            <pc:docMk/>
            <pc:sldMk cId="3478258808" sldId="281"/>
            <ac:picMk id="19" creationId="{60062CA3-240D-8F91-C99E-EF0B9CE0B9E6}"/>
          </ac:picMkLst>
        </pc:picChg>
      </pc:sldChg>
      <pc:sldChg chg="modSp add mod">
        <pc:chgData name="Dániel Skriba" userId="2fbddc5d-4953-4cbb-9f6e-36393a123619" providerId="ADAL" clId="{E6270288-D86D-4D9C-9B21-1EB2A03390E1}" dt="2022-09-22T13:24:24.080" v="2121" actId="20577"/>
        <pc:sldMkLst>
          <pc:docMk/>
          <pc:sldMk cId="2756999451" sldId="282"/>
        </pc:sldMkLst>
        <pc:spChg chg="mod">
          <ac:chgData name="Dániel Skriba" userId="2fbddc5d-4953-4cbb-9f6e-36393a123619" providerId="ADAL" clId="{E6270288-D86D-4D9C-9B21-1EB2A03390E1}" dt="2022-09-22T13:24:24.080" v="2121" actId="20577"/>
          <ac:spMkLst>
            <pc:docMk/>
            <pc:sldMk cId="2756999451" sldId="282"/>
            <ac:spMk id="7" creationId="{29A8F5AE-D217-B2E0-F11A-4DF76D6E6267}"/>
          </ac:spMkLst>
        </pc:spChg>
      </pc:sldChg>
      <pc:sldChg chg="addSp delSp modSp add mod">
        <pc:chgData name="Dániel Skriba" userId="2fbddc5d-4953-4cbb-9f6e-36393a123619" providerId="ADAL" clId="{E6270288-D86D-4D9C-9B21-1EB2A03390E1}" dt="2022-09-22T12:04:21.196" v="1885" actId="14100"/>
        <pc:sldMkLst>
          <pc:docMk/>
          <pc:sldMk cId="2884973552" sldId="283"/>
        </pc:sldMkLst>
        <pc:spChg chg="mod">
          <ac:chgData name="Dániel Skriba" userId="2fbddc5d-4953-4cbb-9f6e-36393a123619" providerId="ADAL" clId="{E6270288-D86D-4D9C-9B21-1EB2A03390E1}" dt="2022-09-22T11:51:54.679" v="1562" actId="1076"/>
          <ac:spMkLst>
            <pc:docMk/>
            <pc:sldMk cId="2884973552" sldId="283"/>
            <ac:spMk id="7" creationId="{29A8F5AE-D217-B2E0-F11A-4DF76D6E6267}"/>
          </ac:spMkLst>
        </pc:spChg>
        <pc:spChg chg="add mod">
          <ac:chgData name="Dániel Skriba" userId="2fbddc5d-4953-4cbb-9f6e-36393a123619" providerId="ADAL" clId="{E6270288-D86D-4D9C-9B21-1EB2A03390E1}" dt="2022-09-22T12:04:21.196" v="1885" actId="14100"/>
          <ac:spMkLst>
            <pc:docMk/>
            <pc:sldMk cId="2884973552" sldId="283"/>
            <ac:spMk id="9" creationId="{43A85CF4-5917-BC56-CF8F-C8DE358BD7BC}"/>
          </ac:spMkLst>
        </pc:spChg>
        <pc:spChg chg="mod">
          <ac:chgData name="Dániel Skriba" userId="2fbddc5d-4953-4cbb-9f6e-36393a123619" providerId="ADAL" clId="{E6270288-D86D-4D9C-9B21-1EB2A03390E1}" dt="2022-09-22T12:02:47.649" v="1838" actId="14100"/>
          <ac:spMkLst>
            <pc:docMk/>
            <pc:sldMk cId="2884973552" sldId="283"/>
            <ac:spMk id="23" creationId="{D1A06C53-4C84-8CDE-304E-BA4841656049}"/>
          </ac:spMkLst>
        </pc:spChg>
        <pc:picChg chg="add del">
          <ac:chgData name="Dániel Skriba" userId="2fbddc5d-4953-4cbb-9f6e-36393a123619" providerId="ADAL" clId="{E6270288-D86D-4D9C-9B21-1EB2A03390E1}" dt="2022-09-22T11:57:21.074" v="1740" actId="22"/>
          <ac:picMkLst>
            <pc:docMk/>
            <pc:sldMk cId="2884973552" sldId="283"/>
            <ac:picMk id="8" creationId="{56289DFA-3EC9-86BD-4AC3-DC64A3C2E6D0}"/>
          </ac:picMkLst>
        </pc:picChg>
      </pc:sldChg>
      <pc:sldChg chg="addSp delSp modSp add mod">
        <pc:chgData name="Dániel Skriba" userId="2fbddc5d-4953-4cbb-9f6e-36393a123619" providerId="ADAL" clId="{E6270288-D86D-4D9C-9B21-1EB2A03390E1}" dt="2022-09-22T12:11:44.582" v="2072" actId="1076"/>
        <pc:sldMkLst>
          <pc:docMk/>
          <pc:sldMk cId="2701882696" sldId="284"/>
        </pc:sldMkLst>
        <pc:spChg chg="mod">
          <ac:chgData name="Dániel Skriba" userId="2fbddc5d-4953-4cbb-9f6e-36393a123619" providerId="ADAL" clId="{E6270288-D86D-4D9C-9B21-1EB2A03390E1}" dt="2022-09-22T12:08:36.206" v="2004" actId="1076"/>
          <ac:spMkLst>
            <pc:docMk/>
            <pc:sldMk cId="2701882696" sldId="284"/>
            <ac:spMk id="2" creationId="{F7790312-AA08-67FD-4DCE-703091BF8F90}"/>
          </ac:spMkLst>
        </pc:spChg>
        <pc:spChg chg="mod">
          <ac:chgData name="Dániel Skriba" userId="2fbddc5d-4953-4cbb-9f6e-36393a123619" providerId="ADAL" clId="{E6270288-D86D-4D9C-9B21-1EB2A03390E1}" dt="2022-09-22T12:08:44.655" v="2006" actId="1076"/>
          <ac:spMkLst>
            <pc:docMk/>
            <pc:sldMk cId="2701882696" sldId="284"/>
            <ac:spMk id="7" creationId="{29A8F5AE-D217-B2E0-F11A-4DF76D6E6267}"/>
          </ac:spMkLst>
        </pc:spChg>
        <pc:spChg chg="add mod ord">
          <ac:chgData name="Dániel Skriba" userId="2fbddc5d-4953-4cbb-9f6e-36393a123619" providerId="ADAL" clId="{E6270288-D86D-4D9C-9B21-1EB2A03390E1}" dt="2022-09-22T12:10:39.878" v="2062" actId="20577"/>
          <ac:spMkLst>
            <pc:docMk/>
            <pc:sldMk cId="2701882696" sldId="284"/>
            <ac:spMk id="8" creationId="{2CBD600D-09A9-5B5B-0667-BC5AC2362286}"/>
          </ac:spMkLst>
        </pc:spChg>
        <pc:spChg chg="mod">
          <ac:chgData name="Dániel Skriba" userId="2fbddc5d-4953-4cbb-9f6e-36393a123619" providerId="ADAL" clId="{E6270288-D86D-4D9C-9B21-1EB2A03390E1}" dt="2022-09-22T12:04:52.576" v="1890" actId="1076"/>
          <ac:spMkLst>
            <pc:docMk/>
            <pc:sldMk cId="2701882696" sldId="284"/>
            <ac:spMk id="9" creationId="{43A85CF4-5917-BC56-CF8F-C8DE358BD7BC}"/>
          </ac:spMkLst>
        </pc:spChg>
        <pc:spChg chg="add mod">
          <ac:chgData name="Dániel Skriba" userId="2fbddc5d-4953-4cbb-9f6e-36393a123619" providerId="ADAL" clId="{E6270288-D86D-4D9C-9B21-1EB2A03390E1}" dt="2022-09-22T12:11:44.582" v="2072" actId="1076"/>
          <ac:spMkLst>
            <pc:docMk/>
            <pc:sldMk cId="2701882696" sldId="284"/>
            <ac:spMk id="11" creationId="{D12D237B-B7B2-FDE4-74EB-BCD3A490D957}"/>
          </ac:spMkLst>
        </pc:spChg>
        <pc:spChg chg="del">
          <ac:chgData name="Dániel Skriba" userId="2fbddc5d-4953-4cbb-9f6e-36393a123619" providerId="ADAL" clId="{E6270288-D86D-4D9C-9B21-1EB2A03390E1}" dt="2022-09-22T12:04:41.644" v="1888" actId="478"/>
          <ac:spMkLst>
            <pc:docMk/>
            <pc:sldMk cId="2701882696" sldId="284"/>
            <ac:spMk id="23" creationId="{D1A06C53-4C84-8CDE-304E-BA4841656049}"/>
          </ac:spMkLst>
        </pc:spChg>
        <pc:picChg chg="del">
          <ac:chgData name="Dániel Skriba" userId="2fbddc5d-4953-4cbb-9f6e-36393a123619" providerId="ADAL" clId="{E6270288-D86D-4D9C-9B21-1EB2A03390E1}" dt="2022-09-22T12:04:38.844" v="1887" actId="478"/>
          <ac:picMkLst>
            <pc:docMk/>
            <pc:sldMk cId="2701882696" sldId="284"/>
            <ac:picMk id="24" creationId="{2BD97365-4364-DD90-9DDC-A77E2780283E}"/>
          </ac:picMkLst>
        </pc:picChg>
      </pc:sldChg>
      <pc:sldChg chg="delSp modSp add mod">
        <pc:chgData name="Dániel Skriba" userId="2fbddc5d-4953-4cbb-9f6e-36393a123619" providerId="ADAL" clId="{E6270288-D86D-4D9C-9B21-1EB2A03390E1}" dt="2022-09-22T12:13:17.833" v="2120" actId="20577"/>
        <pc:sldMkLst>
          <pc:docMk/>
          <pc:sldMk cId="1440043745" sldId="285"/>
        </pc:sldMkLst>
        <pc:spChg chg="del">
          <ac:chgData name="Dániel Skriba" userId="2fbddc5d-4953-4cbb-9f6e-36393a123619" providerId="ADAL" clId="{E6270288-D86D-4D9C-9B21-1EB2A03390E1}" dt="2022-09-22T12:10:58.697" v="2065" actId="478"/>
          <ac:spMkLst>
            <pc:docMk/>
            <pc:sldMk cId="1440043745" sldId="285"/>
            <ac:spMk id="7" creationId="{29A8F5AE-D217-B2E0-F11A-4DF76D6E6267}"/>
          </ac:spMkLst>
        </pc:spChg>
        <pc:spChg chg="mod">
          <ac:chgData name="Dániel Skriba" userId="2fbddc5d-4953-4cbb-9f6e-36393a123619" providerId="ADAL" clId="{E6270288-D86D-4D9C-9B21-1EB2A03390E1}" dt="2022-09-22T12:13:17.833" v="2120" actId="20577"/>
          <ac:spMkLst>
            <pc:docMk/>
            <pc:sldMk cId="1440043745" sldId="285"/>
            <ac:spMk id="8" creationId="{2CBD600D-09A9-5B5B-0667-BC5AC2362286}"/>
          </ac:spMkLst>
        </pc:spChg>
      </pc:sldChg>
      <pc:sldMasterChg chg="delSp modSp mod">
        <pc:chgData name="Dániel Skriba" userId="2fbddc5d-4953-4cbb-9f6e-36393a123619" providerId="ADAL" clId="{E6270288-D86D-4D9C-9B21-1EB2A03390E1}" dt="2022-09-15T15:25:37.706" v="26" actId="14100"/>
        <pc:sldMasterMkLst>
          <pc:docMk/>
          <pc:sldMasterMk cId="682111897" sldId="2147483816"/>
        </pc:sldMasterMkLst>
        <pc:spChg chg="mod">
          <ac:chgData name="Dániel Skriba" userId="2fbddc5d-4953-4cbb-9f6e-36393a123619" providerId="ADAL" clId="{E6270288-D86D-4D9C-9B21-1EB2A03390E1}" dt="2022-09-15T15:25:29.063" v="23" actId="14100"/>
          <ac:spMkLst>
            <pc:docMk/>
            <pc:sldMasterMk cId="682111897" sldId="2147483816"/>
            <ac:spMk id="2" creationId="{00000000-0000-0000-0000-000000000000}"/>
          </ac:spMkLst>
        </pc:spChg>
        <pc:spChg chg="mod">
          <ac:chgData name="Dániel Skriba" userId="2fbddc5d-4953-4cbb-9f6e-36393a123619" providerId="ADAL" clId="{E6270288-D86D-4D9C-9B21-1EB2A03390E1}" dt="2022-09-15T15:25:37.706" v="26" actId="14100"/>
          <ac:spMkLst>
            <pc:docMk/>
            <pc:sldMasterMk cId="682111897" sldId="2147483816"/>
            <ac:spMk id="3" creationId="{00000000-0000-0000-0000-000000000000}"/>
          </ac:spMkLst>
        </pc:spChg>
        <pc:cxnChg chg="del">
          <ac:chgData name="Dániel Skriba" userId="2fbddc5d-4953-4cbb-9f6e-36393a123619" providerId="ADAL" clId="{E6270288-D86D-4D9C-9B21-1EB2A03390E1}" dt="2022-09-15T15:25:31.309" v="24" actId="478"/>
          <ac:cxnSpMkLst>
            <pc:docMk/>
            <pc:sldMasterMk cId="682111897" sldId="2147483816"/>
            <ac:cxnSpMk id="10" creationId="{00000000-0000-0000-0000-000000000000}"/>
          </ac:cxnSpMkLst>
        </pc:cxn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0FC57-EDB1-4BE7-B03E-B12252152F0E}" type="datetimeFigureOut">
              <a:rPr lang="hu-HU" smtClean="0"/>
              <a:t>2022. 09. 22.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38E99-C840-40A5-9920-19E3B22078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019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19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82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08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358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68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392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029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91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hu-HU"/>
              <a:t>Rendszerelmélet - 3. Gyakorlat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404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hu-HU"/>
              <a:t>2022. 09. 22.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Rendszerelmélet - 3. Gyakorlat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150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268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298" y="286604"/>
            <a:ext cx="11645660" cy="7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98" y="1216006"/>
            <a:ext cx="11645660" cy="502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u-HU"/>
              <a:t>2022. 09. 22.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Rendszerelmélet - 3. Gyakorlat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11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75.png"/><Relationship Id="rId3" Type="http://schemas.openxmlformats.org/officeDocument/2006/relationships/image" Target="../media/image680.png"/><Relationship Id="rId7" Type="http://schemas.openxmlformats.org/officeDocument/2006/relationships/image" Target="../media/image690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72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11" Type="http://schemas.openxmlformats.org/officeDocument/2006/relationships/image" Target="../media/image73.png"/><Relationship Id="rId5" Type="http://schemas.openxmlformats.org/officeDocument/2006/relationships/image" Target="../media/image660.png"/><Relationship Id="rId15" Type="http://schemas.openxmlformats.org/officeDocument/2006/relationships/image" Target="../media/image77.png"/><Relationship Id="rId10" Type="http://schemas.openxmlformats.org/officeDocument/2006/relationships/image" Target="../media/image720.png"/><Relationship Id="rId4" Type="http://schemas.openxmlformats.org/officeDocument/2006/relationships/image" Target="../media/image650.png"/><Relationship Id="rId9" Type="http://schemas.openxmlformats.org/officeDocument/2006/relationships/image" Target="../media/image710.png"/><Relationship Id="rId1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1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24FF6-2F4B-A641-04E7-3F6213416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70747"/>
          </a:xfrm>
        </p:spPr>
        <p:txBody>
          <a:bodyPr/>
          <a:lstStyle/>
          <a:p>
            <a:pPr algn="ctr"/>
            <a:r>
              <a:rPr lang="hu-HU" dirty="0"/>
              <a:t>Rendszerelmélet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7142F9-8D6F-B75F-0CCB-FAD5870EA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3.</a:t>
            </a:r>
            <a:r>
              <a:rPr lang="hu-HU" b="1" dirty="0">
                <a:solidFill>
                  <a:schemeClr val="tx1"/>
                </a:solidFill>
              </a:rPr>
              <a:t> GYAKORLAT</a:t>
            </a:r>
          </a:p>
          <a:p>
            <a:pPr algn="ctr"/>
            <a:r>
              <a:rPr lang="hu-HU" sz="1800" dirty="0">
                <a:solidFill>
                  <a:schemeClr val="tx1"/>
                </a:solidFill>
              </a:rPr>
              <a:t>Jelfolyamhálózat rajztechnika; Modellalkotás; Állapotváltozós normálalak; Rendszeregyenlet; DI állapotegyenletek megoldása, Lagrange-mátrixok; DI impulzusválasz, ugrásválasz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C270C5-9149-09CC-3FB2-285B51A5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C8D0BD5-7F31-7F57-9C79-D0C671E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5CFBD6-EB53-4EE2-C93F-45AC9EFA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00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10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artalom helye 17">
                <a:extLst>
                  <a:ext uri="{FF2B5EF4-FFF2-40B4-BE49-F238E27FC236}">
                    <a16:creationId xmlns:a16="http://schemas.microsoft.com/office/drawing/2014/main" id="{5671A607-99F3-951C-BDC2-BC24C6FF7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=0⋅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+1⋅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+0⋅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u-HU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sSub>
                      <m:sSub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endParaRPr lang="hu-HU" dirty="0"/>
              </a:p>
              <a:p>
                <a14:m>
                  <m:oMath xmlns:m="http://schemas.openxmlformats.org/officeDocument/2006/math">
                    <m:bar>
                      <m:barPr>
                        <m:ctrlP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hu-H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bar>
                      <m:barPr>
                        <m:ctrlP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hu-H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artalom helye 17">
                <a:extLst>
                  <a:ext uri="{FF2B5EF4-FFF2-40B4-BE49-F238E27FC236}">
                    <a16:creationId xmlns:a16="http://schemas.microsoft.com/office/drawing/2014/main" id="{5671A607-99F3-951C-BDC2-BC24C6FF7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Kép 18">
            <a:extLst>
              <a:ext uri="{FF2B5EF4-FFF2-40B4-BE49-F238E27FC236}">
                <a16:creationId xmlns:a16="http://schemas.microsoft.com/office/drawing/2014/main" id="{60062CA3-240D-8F91-C99E-EF0B9CE0B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2388341"/>
            <a:ext cx="849940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3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11</a:t>
            </a:fld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artalom helye 17">
                <a:extLst>
                  <a:ext uri="{FF2B5EF4-FFF2-40B4-BE49-F238E27FC236}">
                    <a16:creationId xmlns:a16="http://schemas.microsoft.com/office/drawing/2014/main" id="{5671A607-99F3-951C-BDC2-BC24C6FF7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e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=0,25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=0,8</m:t>
                          </m:r>
                        </m:e>
                        <m:e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=0,5</m:t>
                          </m:r>
                        </m:e>
                        <m:e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bar>
                      <m:barPr>
                        <m:ctrlP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hu-H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e>
                          </m:mr>
                          <m:mr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0,25</m:t>
                              </m:r>
                            </m:e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b="0" dirty="0">
                    <a:solidFill>
                      <a:schemeClr val="tx1"/>
                    </a:solidFill>
                  </a:rPr>
                  <a:t>	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dirty="0"/>
                  <a:t>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,25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1,55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r>
                  <a:rPr lang="hu-HU" dirty="0">
                    <a:solidFill>
                      <a:schemeClr val="tx1"/>
                    </a:solidFill>
                  </a:rPr>
                  <a:t>Stabilitás?</a:t>
                </a:r>
              </a:p>
              <a:p>
                <a:r>
                  <a:rPr lang="hu-HU" sz="2000" b="0" noProof="1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hu-HU" sz="2000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r>
                  <a:rPr lang="hu-HU" sz="2000" b="0" noProof="1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hu-HU" sz="2000" b="0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2000" b="0" i="1" noProof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2000" b="0" i="1" noProof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hu-HU" sz="2000" b="0" i="1" noProof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2000" b="0" i="1" noProof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0,25</m:t>
                                  </m:r>
                                </m:e>
                                <m:e>
                                  <m:r>
                                    <a:rPr lang="hu-HU" sz="2000" b="0" i="1" noProof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0,5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u-HU" sz="2000" b="0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2000" b="0" i="1" noProof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hu-HU" sz="2000" b="0" i="1" noProof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r>
                                    <a:rPr lang="hu-HU" sz="2000" b="0" i="1" noProof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2000" b="0" i="1" noProof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hu-HU" sz="2000" b="0" i="1" noProof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hu-HU" sz="2000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hu-HU" sz="2000" b="0" noProof="1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b="0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2000" b="0" i="1" noProof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2000" b="0" i="1" noProof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hu-HU" sz="2000" b="0" i="1" noProof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e>
                          </m:mr>
                          <m:mr>
                            <m:e>
                              <m:r>
                                <a:rPr lang="hu-HU" sz="2000" b="0" i="1" noProof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0,25</m:t>
                              </m:r>
                            </m:e>
                            <m:e>
                              <m:r>
                                <a:rPr lang="hu-HU" sz="2000" b="0" i="1" noProof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0,5−</m:t>
                              </m:r>
                              <m:r>
                                <a:rPr lang="hu-HU" sz="2000" b="0" i="1" noProof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hu-HU" sz="2000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hu-HU" sz="2000" b="0" noProof="1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2000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−0,5</m:t>
                    </m:r>
                    <m:r>
                      <a:rPr lang="hu-HU" sz="2000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hu-HU" sz="2000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−0,125=0</m:t>
                    </m:r>
                  </m:oMath>
                </a14:m>
                <a:endParaRPr lang="hu-HU" sz="2000" b="0" noProof="1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000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=−0,183     </m:t>
                    </m:r>
                    <m:sSub>
                      <m:sSubPr>
                        <m:ctrlP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000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=0,683</m:t>
                    </m:r>
                  </m:oMath>
                </a14:m>
                <a:endParaRPr lang="hu-HU" sz="2000" b="0" noProof="1">
                  <a:solidFill>
                    <a:schemeClr val="tx1"/>
                  </a:solidFill>
                </a:endParaRPr>
              </a:p>
              <a:p>
                <a:pPr/>
                <a:r>
                  <a:rPr lang="hu-HU" noProof="1"/>
                  <a:t>Aszimptotikusan stabul, a gerjesztés válaszról nincs információnk</a:t>
                </a:r>
                <a:endParaRPr lang="hu-HU" sz="2000" b="0" noProof="1">
                  <a:solidFill>
                    <a:schemeClr val="tx1"/>
                  </a:solidFill>
                </a:endParaRPr>
              </a:p>
              <a:p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artalom helye 17">
                <a:extLst>
                  <a:ext uri="{FF2B5EF4-FFF2-40B4-BE49-F238E27FC236}">
                    <a16:creationId xmlns:a16="http://schemas.microsoft.com/office/drawing/2014/main" id="{5671A607-99F3-951C-BDC2-BC24C6FF7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7" b="-4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Kép 18">
            <a:extLst>
              <a:ext uri="{FF2B5EF4-FFF2-40B4-BE49-F238E27FC236}">
                <a16:creationId xmlns:a16="http://schemas.microsoft.com/office/drawing/2014/main" id="{60062CA3-240D-8F91-C99E-EF0B9CE0B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1681994"/>
            <a:ext cx="849940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5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2D725470-2D32-F935-E1B7-496978E173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28" y="634189"/>
            <a:ext cx="8076672" cy="5589623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12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9923ABFF-A46B-CB8C-6BDC-0E61AFAC141F}"/>
                  </a:ext>
                </a:extLst>
              </p:cNvPr>
              <p:cNvSpPr txBox="1"/>
              <p:nvPr/>
            </p:nvSpPr>
            <p:spPr>
              <a:xfrm>
                <a:off x="7142233" y="1823586"/>
                <a:ext cx="1011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9923ABFF-A46B-CB8C-6BDC-0E61AFAC1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233" y="1823586"/>
                <a:ext cx="1011431" cy="276999"/>
              </a:xfrm>
              <a:prstGeom prst="rect">
                <a:avLst/>
              </a:prstGeom>
              <a:blipFill>
                <a:blip r:embed="rId3"/>
                <a:stretch>
                  <a:fillRect l="-3012" t="-2174" r="-7831" b="-369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6FB0B81-441A-6BBE-691F-54B490B750FF}"/>
                  </a:ext>
                </a:extLst>
              </p:cNvPr>
              <p:cNvSpPr txBox="1"/>
              <p:nvPr/>
            </p:nvSpPr>
            <p:spPr>
              <a:xfrm>
                <a:off x="8306501" y="3088219"/>
                <a:ext cx="597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6FB0B81-441A-6BBE-691F-54B490B75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501" y="3088219"/>
                <a:ext cx="597856" cy="276999"/>
              </a:xfrm>
              <a:prstGeom prst="rect">
                <a:avLst/>
              </a:prstGeom>
              <a:blipFill>
                <a:blip r:embed="rId4"/>
                <a:stretch>
                  <a:fillRect l="-5102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0DFA0B96-C41E-5305-21F6-4BD45AD0443F}"/>
                  </a:ext>
                </a:extLst>
              </p:cNvPr>
              <p:cNvSpPr txBox="1"/>
              <p:nvPr/>
            </p:nvSpPr>
            <p:spPr>
              <a:xfrm>
                <a:off x="8213078" y="5199438"/>
                <a:ext cx="59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0DFA0B96-C41E-5305-21F6-4BD45AD04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78" y="5199438"/>
                <a:ext cx="599138" cy="276999"/>
              </a:xfrm>
              <a:prstGeom prst="rect">
                <a:avLst/>
              </a:prstGeom>
              <a:blipFill>
                <a:blip r:embed="rId5"/>
                <a:stretch>
                  <a:fillRect l="-5051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827B1C8D-C08E-FCD5-DCD4-77AA38DE3CB6}"/>
                  </a:ext>
                </a:extLst>
              </p:cNvPr>
              <p:cNvSpPr txBox="1"/>
              <p:nvPr/>
            </p:nvSpPr>
            <p:spPr>
              <a:xfrm>
                <a:off x="8306501" y="4113817"/>
                <a:ext cx="1011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827B1C8D-C08E-FCD5-DCD4-77AA38DE3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501" y="4113817"/>
                <a:ext cx="1011431" cy="276999"/>
              </a:xfrm>
              <a:prstGeom prst="rect">
                <a:avLst/>
              </a:prstGeom>
              <a:blipFill>
                <a:blip r:embed="rId6"/>
                <a:stretch>
                  <a:fillRect l="-3012" t="-4444" r="-7831" b="-3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82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2D725470-2D32-F935-E1B7-496978E17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48" y="634189"/>
            <a:ext cx="8076672" cy="5589623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13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9923ABFF-A46B-CB8C-6BDC-0E61AFAC141F}"/>
                  </a:ext>
                </a:extLst>
              </p:cNvPr>
              <p:cNvSpPr txBox="1"/>
              <p:nvPr/>
            </p:nvSpPr>
            <p:spPr>
              <a:xfrm>
                <a:off x="6790553" y="1823586"/>
                <a:ext cx="1011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9923ABFF-A46B-CB8C-6BDC-0E61AFAC1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53" y="1823586"/>
                <a:ext cx="1011431" cy="276999"/>
              </a:xfrm>
              <a:prstGeom prst="rect">
                <a:avLst/>
              </a:prstGeom>
              <a:blipFill>
                <a:blip r:embed="rId3"/>
                <a:stretch>
                  <a:fillRect l="-3012" t="-2174" r="-7831" b="-369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6FB0B81-441A-6BBE-691F-54B490B750FF}"/>
                  </a:ext>
                </a:extLst>
              </p:cNvPr>
              <p:cNvSpPr txBox="1"/>
              <p:nvPr/>
            </p:nvSpPr>
            <p:spPr>
              <a:xfrm>
                <a:off x="7954821" y="3088219"/>
                <a:ext cx="597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6FB0B81-441A-6BBE-691F-54B490B75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821" y="3088219"/>
                <a:ext cx="597856" cy="276999"/>
              </a:xfrm>
              <a:prstGeom prst="rect">
                <a:avLst/>
              </a:prstGeom>
              <a:blipFill>
                <a:blip r:embed="rId4"/>
                <a:stretch>
                  <a:fillRect l="-5102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0DFA0B96-C41E-5305-21F6-4BD45AD0443F}"/>
                  </a:ext>
                </a:extLst>
              </p:cNvPr>
              <p:cNvSpPr txBox="1"/>
              <p:nvPr/>
            </p:nvSpPr>
            <p:spPr>
              <a:xfrm>
                <a:off x="7861398" y="5199438"/>
                <a:ext cx="59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0DFA0B96-C41E-5305-21F6-4BD45AD04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398" y="5199438"/>
                <a:ext cx="599138" cy="276999"/>
              </a:xfrm>
              <a:prstGeom prst="rect">
                <a:avLst/>
              </a:prstGeom>
              <a:blipFill>
                <a:blip r:embed="rId5"/>
                <a:stretch>
                  <a:fillRect l="-5102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827B1C8D-C08E-FCD5-DCD4-77AA38DE3CB6}"/>
                  </a:ext>
                </a:extLst>
              </p:cNvPr>
              <p:cNvSpPr txBox="1"/>
              <p:nvPr/>
            </p:nvSpPr>
            <p:spPr>
              <a:xfrm>
                <a:off x="7954821" y="4113817"/>
                <a:ext cx="1011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827B1C8D-C08E-FCD5-DCD4-77AA38DE3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821" y="4113817"/>
                <a:ext cx="1011431" cy="276999"/>
              </a:xfrm>
              <a:prstGeom prst="rect">
                <a:avLst/>
              </a:prstGeom>
              <a:blipFill>
                <a:blip r:embed="rId6"/>
                <a:stretch>
                  <a:fillRect l="-3012" t="-4444" r="-7831" b="-3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918EE3AC-E251-6390-B605-C2D4E68418A5}"/>
                  </a:ext>
                </a:extLst>
              </p:cNvPr>
              <p:cNvSpPr txBox="1"/>
              <p:nvPr/>
            </p:nvSpPr>
            <p:spPr>
              <a:xfrm>
                <a:off x="9256336" y="5486571"/>
                <a:ext cx="894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918EE3AC-E251-6390-B605-C2D4E6841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336" y="5486571"/>
                <a:ext cx="894091" cy="276999"/>
              </a:xfrm>
              <a:prstGeom prst="rect">
                <a:avLst/>
              </a:prstGeom>
              <a:blipFill>
                <a:blip r:embed="rId7"/>
                <a:stretch>
                  <a:fillRect l="-3401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2B8DD5B7-1D2F-08BF-1B25-65D6FE9B5514}"/>
                  </a:ext>
                </a:extLst>
              </p:cNvPr>
              <p:cNvSpPr txBox="1"/>
              <p:nvPr/>
            </p:nvSpPr>
            <p:spPr>
              <a:xfrm>
                <a:off x="5297274" y="5926300"/>
                <a:ext cx="916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2B8DD5B7-1D2F-08BF-1B25-65D6FE9B5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274" y="5926300"/>
                <a:ext cx="916533" cy="276999"/>
              </a:xfrm>
              <a:prstGeom prst="rect">
                <a:avLst/>
              </a:prstGeom>
              <a:blipFill>
                <a:blip r:embed="rId8"/>
                <a:stretch>
                  <a:fillRect l="-6667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0EB4756C-FC62-1A56-17B7-CF6CE1D3D29B}"/>
                  </a:ext>
                </a:extLst>
              </p:cNvPr>
              <p:cNvSpPr txBox="1"/>
              <p:nvPr/>
            </p:nvSpPr>
            <p:spPr>
              <a:xfrm>
                <a:off x="9076576" y="3975317"/>
                <a:ext cx="884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0EB4756C-FC62-1A56-17B7-CF6CE1D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576" y="3975317"/>
                <a:ext cx="884473" cy="276999"/>
              </a:xfrm>
              <a:prstGeom prst="rect">
                <a:avLst/>
              </a:prstGeom>
              <a:blipFill>
                <a:blip r:embed="rId9"/>
                <a:stretch>
                  <a:fillRect l="-3448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7FFFB26A-FB5C-49DE-D67B-2F13AC588CD7}"/>
                  </a:ext>
                </a:extLst>
              </p:cNvPr>
              <p:cNvSpPr txBox="1"/>
              <p:nvPr/>
            </p:nvSpPr>
            <p:spPr>
              <a:xfrm>
                <a:off x="5764448" y="3963505"/>
                <a:ext cx="906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7FFFB26A-FB5C-49DE-D67B-2F13AC588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448" y="3963505"/>
                <a:ext cx="906915" cy="276999"/>
              </a:xfrm>
              <a:prstGeom prst="rect">
                <a:avLst/>
              </a:prstGeom>
              <a:blipFill>
                <a:blip r:embed="rId10"/>
                <a:stretch>
                  <a:fillRect l="-6757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F7F5CE0F-FF55-4612-410F-B30B5561070A}"/>
                  </a:ext>
                </a:extLst>
              </p:cNvPr>
              <p:cNvSpPr txBox="1"/>
              <p:nvPr/>
            </p:nvSpPr>
            <p:spPr>
              <a:xfrm>
                <a:off x="3509054" y="2572410"/>
                <a:ext cx="2044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F7F5CE0F-FF55-4612-410F-B30B55610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054" y="2572410"/>
                <a:ext cx="2044983" cy="276999"/>
              </a:xfrm>
              <a:prstGeom prst="rect">
                <a:avLst/>
              </a:prstGeom>
              <a:blipFill>
                <a:blip r:embed="rId11"/>
                <a:stretch>
                  <a:fillRect l="-2687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2D38ED4D-508C-0C22-7369-1BB9289EEE99}"/>
                  </a:ext>
                </a:extLst>
              </p:cNvPr>
              <p:cNvSpPr txBox="1"/>
              <p:nvPr/>
            </p:nvSpPr>
            <p:spPr>
              <a:xfrm>
                <a:off x="5987710" y="1257205"/>
                <a:ext cx="2773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2D38ED4D-508C-0C22-7369-1BB9289EE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710" y="1257205"/>
                <a:ext cx="2773708" cy="276999"/>
              </a:xfrm>
              <a:prstGeom prst="rect">
                <a:avLst/>
              </a:prstGeom>
              <a:blipFill>
                <a:blip r:embed="rId12"/>
                <a:stretch>
                  <a:fillRect l="-879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D37523FF-4F5B-D02A-7D11-D74B3A4B3034}"/>
                  </a:ext>
                </a:extLst>
              </p:cNvPr>
              <p:cNvSpPr txBox="1"/>
              <p:nvPr/>
            </p:nvSpPr>
            <p:spPr>
              <a:xfrm>
                <a:off x="10204790" y="3065767"/>
                <a:ext cx="2000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D37523FF-4F5B-D02A-7D11-D74B3A4B3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790" y="3065767"/>
                <a:ext cx="2000099" cy="276999"/>
              </a:xfrm>
              <a:prstGeom prst="rect">
                <a:avLst/>
              </a:prstGeom>
              <a:blipFill>
                <a:blip r:embed="rId13"/>
                <a:stretch>
                  <a:fillRect l="-1220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974A26AA-B90C-2820-5048-489996EACFB8}"/>
                  </a:ext>
                </a:extLst>
              </p:cNvPr>
              <p:cNvSpPr txBox="1"/>
              <p:nvPr/>
            </p:nvSpPr>
            <p:spPr>
              <a:xfrm>
                <a:off x="5747021" y="767977"/>
                <a:ext cx="3706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974A26AA-B90C-2820-5048-489996EAC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021" y="767977"/>
                <a:ext cx="3706656" cy="276999"/>
              </a:xfrm>
              <a:prstGeom prst="rect">
                <a:avLst/>
              </a:prstGeom>
              <a:blipFill>
                <a:blip r:embed="rId14"/>
                <a:stretch>
                  <a:fillRect l="-493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31D0F4FB-FBD5-47F6-3F22-7B3490973523}"/>
                  </a:ext>
                </a:extLst>
              </p:cNvPr>
              <p:cNvSpPr txBox="1"/>
              <p:nvPr/>
            </p:nvSpPr>
            <p:spPr>
              <a:xfrm>
                <a:off x="4219573" y="275808"/>
                <a:ext cx="5930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hu-HU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31D0F4FB-FBD5-47F6-3F22-7B3490973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573" y="275808"/>
                <a:ext cx="5930854" cy="276999"/>
              </a:xfrm>
              <a:prstGeom prst="rect">
                <a:avLst/>
              </a:prstGeom>
              <a:blipFill>
                <a:blip r:embed="rId15"/>
                <a:stretch>
                  <a:fillRect l="-103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B3A1D8B2-D4D8-C62D-6516-486AF11A7255}"/>
              </a:ext>
            </a:extLst>
          </p:cNvPr>
          <p:cNvCxnSpPr>
            <a:stCxn id="20" idx="3"/>
          </p:cNvCxnSpPr>
          <p:nvPr/>
        </p:nvCxnSpPr>
        <p:spPr>
          <a:xfrm>
            <a:off x="9453677" y="906477"/>
            <a:ext cx="162596" cy="6606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8112B4BC-5AB4-E5D0-D104-9E440FAF85B8}"/>
              </a:ext>
            </a:extLst>
          </p:cNvPr>
          <p:cNvCxnSpPr>
            <a:stCxn id="21" idx="3"/>
          </p:cNvCxnSpPr>
          <p:nvPr/>
        </p:nvCxnSpPr>
        <p:spPr>
          <a:xfrm>
            <a:off x="10150427" y="414308"/>
            <a:ext cx="631454" cy="11198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3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14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6">
                <a:extLst>
                  <a:ext uri="{FF2B5EF4-FFF2-40B4-BE49-F238E27FC236}">
                    <a16:creationId xmlns:a16="http://schemas.microsoft.com/office/drawing/2014/main" id="{7F3EEF20-708A-7BA0-C1D2-D6E3965EE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6104" y="1216006"/>
                <a:ext cx="11582854" cy="5020891"/>
              </a:xfrm>
            </p:spPr>
            <p:txBody>
              <a:bodyPr/>
              <a:lstStyle/>
              <a:p>
                <a:endParaRPr lang="hu-HU" b="0" i="1" dirty="0">
                  <a:latin typeface="Cambria Math" panose="02040503050406030204" pitchFamily="18" charset="0"/>
                </a:endParaRPr>
              </a:p>
              <a:p>
                <a:endParaRPr lang="hu-HU" i="1" dirty="0">
                  <a:latin typeface="Cambria Math" panose="02040503050406030204" pitchFamily="18" charset="0"/>
                </a:endParaRPr>
              </a:p>
              <a:p>
                <a:endParaRPr lang="hu-HU" b="0" i="1" dirty="0">
                  <a:latin typeface="Cambria Math" panose="02040503050406030204" pitchFamily="18" charset="0"/>
                </a:endParaRPr>
              </a:p>
              <a:p>
                <a:endParaRPr lang="hu-HU" i="1" dirty="0">
                  <a:latin typeface="Cambria Math" panose="02040503050406030204" pitchFamily="18" charset="0"/>
                </a:endParaRPr>
              </a:p>
              <a:p>
                <a:endParaRPr lang="hu-HU" b="0" i="1" dirty="0">
                  <a:latin typeface="Cambria Math" panose="02040503050406030204" pitchFamily="18" charset="0"/>
                </a:endParaRPr>
              </a:p>
              <a:p>
                <a:endParaRPr lang="hu-H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+1⋅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=1⋅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+0⋅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+0⋅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7" name="Tartalom helye 6">
                <a:extLst>
                  <a:ext uri="{FF2B5EF4-FFF2-40B4-BE49-F238E27FC236}">
                    <a16:creationId xmlns:a16="http://schemas.microsoft.com/office/drawing/2014/main" id="{7F3EEF20-708A-7BA0-C1D2-D6E3965EE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104" y="1216006"/>
                <a:ext cx="11582854" cy="5020891"/>
              </a:xfr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Kép 21">
            <a:extLst>
              <a:ext uri="{FF2B5EF4-FFF2-40B4-BE49-F238E27FC236}">
                <a16:creationId xmlns:a16="http://schemas.microsoft.com/office/drawing/2014/main" id="{18314E59-70C8-136D-C8AC-845D8C81C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093" y="137003"/>
            <a:ext cx="6908687" cy="471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6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15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6">
                <a:extLst>
                  <a:ext uri="{FF2B5EF4-FFF2-40B4-BE49-F238E27FC236}">
                    <a16:creationId xmlns:a16="http://schemas.microsoft.com/office/drawing/2014/main" id="{7F3EEF20-708A-7BA0-C1D2-D6E3965EE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6104" y="1216006"/>
                <a:ext cx="11582854" cy="502089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hu-H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bar>
                      <m:barPr>
                        <m:ctrlP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hu-H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endParaRPr lang="hu-HU" i="1" dirty="0">
                  <a:latin typeface="Cambria Math" panose="02040503050406030204" pitchFamily="18" charset="0"/>
                </a:endParaRPr>
              </a:p>
              <a:p>
                <a:endParaRPr lang="hu-H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+1⋅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=1⋅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+0⋅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+0⋅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7" name="Tartalom helye 6">
                <a:extLst>
                  <a:ext uri="{FF2B5EF4-FFF2-40B4-BE49-F238E27FC236}">
                    <a16:creationId xmlns:a16="http://schemas.microsoft.com/office/drawing/2014/main" id="{7F3EEF20-708A-7BA0-C1D2-D6E3965EE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104" y="1216006"/>
                <a:ext cx="11582854" cy="5020891"/>
              </a:xfr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Kép 21">
            <a:extLst>
              <a:ext uri="{FF2B5EF4-FFF2-40B4-BE49-F238E27FC236}">
                <a16:creationId xmlns:a16="http://schemas.microsoft.com/office/drawing/2014/main" id="{18314E59-70C8-136D-C8AC-845D8C81C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093" y="137003"/>
            <a:ext cx="6908687" cy="471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4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Feladat</a:t>
            </a:r>
          </a:p>
        </p:txBody>
      </p:sp>
      <p:pic>
        <p:nvPicPr>
          <p:cNvPr id="8" name="Tartalom helye 7" descr="A képen szöveg, óra, mérce látható&#10;&#10;Automatikusan generált leírás">
            <a:extLst>
              <a:ext uri="{FF2B5EF4-FFF2-40B4-BE49-F238E27FC236}">
                <a16:creationId xmlns:a16="http://schemas.microsoft.com/office/drawing/2014/main" id="{7E1A3E49-A2E6-B25C-14DF-1E5EB5FA1E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1" y="949795"/>
            <a:ext cx="11986929" cy="5400000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24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Feladat</a:t>
            </a:r>
          </a:p>
        </p:txBody>
      </p:sp>
      <p:pic>
        <p:nvPicPr>
          <p:cNvPr id="8" name="Tartalom helye 7" descr="A képen szöveg, óra, mérce látható&#10;&#10;Automatikusan generált leírás">
            <a:extLst>
              <a:ext uri="{FF2B5EF4-FFF2-40B4-BE49-F238E27FC236}">
                <a16:creationId xmlns:a16="http://schemas.microsoft.com/office/drawing/2014/main" id="{7E1A3E49-A2E6-B25C-14DF-1E5EB5FA1E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1" y="949795"/>
            <a:ext cx="11986929" cy="5400000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17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186894B3-A567-9F60-B410-A6FB47F93ED7}"/>
                  </a:ext>
                </a:extLst>
              </p:cNvPr>
              <p:cNvSpPr txBox="1"/>
              <p:nvPr/>
            </p:nvSpPr>
            <p:spPr>
              <a:xfrm>
                <a:off x="2248698" y="4124659"/>
                <a:ext cx="1011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186894B3-A567-9F60-B410-A6FB47F93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698" y="4124659"/>
                <a:ext cx="1011431" cy="276999"/>
              </a:xfrm>
              <a:prstGeom prst="rect">
                <a:avLst/>
              </a:prstGeom>
              <a:blipFill>
                <a:blip r:embed="rId3"/>
                <a:stretch>
                  <a:fillRect l="-3012" t="-4444" r="-7831" b="-3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B507447C-82F6-2B96-965E-017BB056A86E}"/>
                  </a:ext>
                </a:extLst>
              </p:cNvPr>
              <p:cNvSpPr txBox="1"/>
              <p:nvPr/>
            </p:nvSpPr>
            <p:spPr>
              <a:xfrm>
                <a:off x="8836087" y="3493361"/>
                <a:ext cx="59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B507447C-82F6-2B96-965E-017BB056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087" y="3493361"/>
                <a:ext cx="599138" cy="276999"/>
              </a:xfrm>
              <a:prstGeom prst="rect">
                <a:avLst/>
              </a:prstGeom>
              <a:blipFill>
                <a:blip r:embed="rId4"/>
                <a:stretch>
                  <a:fillRect l="-5051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18FBEDFA-A0F7-6EC3-59E0-4EEFBE3D810B}"/>
                  </a:ext>
                </a:extLst>
              </p:cNvPr>
              <p:cNvSpPr txBox="1"/>
              <p:nvPr/>
            </p:nvSpPr>
            <p:spPr>
              <a:xfrm>
                <a:off x="7314742" y="4263158"/>
                <a:ext cx="1011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18FBEDFA-A0F7-6EC3-59E0-4EEFBE3D8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42" y="4263158"/>
                <a:ext cx="1011431" cy="276999"/>
              </a:xfrm>
              <a:prstGeom prst="rect">
                <a:avLst/>
              </a:prstGeom>
              <a:blipFill>
                <a:blip r:embed="rId5"/>
                <a:stretch>
                  <a:fillRect l="-3012" t="-2174" r="-7831" b="-369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1F926DAC-8C2B-318E-F946-3D997C3F221D}"/>
                  </a:ext>
                </a:extLst>
              </p:cNvPr>
              <p:cNvSpPr txBox="1"/>
              <p:nvPr/>
            </p:nvSpPr>
            <p:spPr>
              <a:xfrm>
                <a:off x="4331363" y="3511295"/>
                <a:ext cx="59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1F926DAC-8C2B-318E-F946-3D997C3F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63" y="3511295"/>
                <a:ext cx="599138" cy="276999"/>
              </a:xfrm>
              <a:prstGeom prst="rect">
                <a:avLst/>
              </a:prstGeom>
              <a:blipFill>
                <a:blip r:embed="rId6"/>
                <a:stretch>
                  <a:fillRect l="-510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75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Feladat</a:t>
            </a:r>
          </a:p>
        </p:txBody>
      </p:sp>
      <p:pic>
        <p:nvPicPr>
          <p:cNvPr id="8" name="Tartalom helye 7" descr="A képen szöveg, óra, mérce látható&#10;&#10;Automatikusan generált leírás">
            <a:extLst>
              <a:ext uri="{FF2B5EF4-FFF2-40B4-BE49-F238E27FC236}">
                <a16:creationId xmlns:a16="http://schemas.microsoft.com/office/drawing/2014/main" id="{7E1A3E49-A2E6-B25C-14DF-1E5EB5FA1E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1" y="949795"/>
            <a:ext cx="11986929" cy="5400000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18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186894B3-A567-9F60-B410-A6FB47F93ED7}"/>
                  </a:ext>
                </a:extLst>
              </p:cNvPr>
              <p:cNvSpPr txBox="1"/>
              <p:nvPr/>
            </p:nvSpPr>
            <p:spPr>
              <a:xfrm>
                <a:off x="2248698" y="4124659"/>
                <a:ext cx="1011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186894B3-A567-9F60-B410-A6FB47F93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698" y="4124659"/>
                <a:ext cx="1011431" cy="276999"/>
              </a:xfrm>
              <a:prstGeom prst="rect">
                <a:avLst/>
              </a:prstGeom>
              <a:blipFill>
                <a:blip r:embed="rId3"/>
                <a:stretch>
                  <a:fillRect l="-3012" t="-4444" r="-7831" b="-3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B507447C-82F6-2B96-965E-017BB056A86E}"/>
                  </a:ext>
                </a:extLst>
              </p:cNvPr>
              <p:cNvSpPr txBox="1"/>
              <p:nvPr/>
            </p:nvSpPr>
            <p:spPr>
              <a:xfrm>
                <a:off x="8836087" y="3493361"/>
                <a:ext cx="59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B507447C-82F6-2B96-965E-017BB056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087" y="3493361"/>
                <a:ext cx="599138" cy="276999"/>
              </a:xfrm>
              <a:prstGeom prst="rect">
                <a:avLst/>
              </a:prstGeom>
              <a:blipFill>
                <a:blip r:embed="rId4"/>
                <a:stretch>
                  <a:fillRect l="-5051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D746198A-35FB-0C8D-1FC6-926766038081}"/>
                  </a:ext>
                </a:extLst>
              </p:cNvPr>
              <p:cNvSpPr txBox="1"/>
              <p:nvPr/>
            </p:nvSpPr>
            <p:spPr>
              <a:xfrm>
                <a:off x="1398513" y="4650159"/>
                <a:ext cx="59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D746198A-35FB-0C8D-1FC6-926766038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13" y="4650159"/>
                <a:ext cx="599138" cy="276999"/>
              </a:xfrm>
              <a:prstGeom prst="rect">
                <a:avLst/>
              </a:prstGeom>
              <a:blipFill>
                <a:blip r:embed="rId5"/>
                <a:stretch>
                  <a:fillRect l="-5051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18FBEDFA-A0F7-6EC3-59E0-4EEFBE3D810B}"/>
                  </a:ext>
                </a:extLst>
              </p:cNvPr>
              <p:cNvSpPr txBox="1"/>
              <p:nvPr/>
            </p:nvSpPr>
            <p:spPr>
              <a:xfrm>
                <a:off x="7314742" y="4263158"/>
                <a:ext cx="1011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18FBEDFA-A0F7-6EC3-59E0-4EEFBE3D8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42" y="4263158"/>
                <a:ext cx="1011431" cy="276999"/>
              </a:xfrm>
              <a:prstGeom prst="rect">
                <a:avLst/>
              </a:prstGeom>
              <a:blipFill>
                <a:blip r:embed="rId6"/>
                <a:stretch>
                  <a:fillRect l="-3012" t="-2174" r="-7831" b="-369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1F926DAC-8C2B-318E-F946-3D997C3F221D}"/>
                  </a:ext>
                </a:extLst>
              </p:cNvPr>
              <p:cNvSpPr txBox="1"/>
              <p:nvPr/>
            </p:nvSpPr>
            <p:spPr>
              <a:xfrm>
                <a:off x="4331363" y="3511295"/>
                <a:ext cx="59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1F926DAC-8C2B-318E-F946-3D997C3F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63" y="3511295"/>
                <a:ext cx="599138" cy="276999"/>
              </a:xfrm>
              <a:prstGeom prst="rect">
                <a:avLst/>
              </a:prstGeom>
              <a:blipFill>
                <a:blip r:embed="rId7"/>
                <a:stretch>
                  <a:fillRect l="-510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83D9A548-EE20-102E-00F0-90E731E62785}"/>
                  </a:ext>
                </a:extLst>
              </p:cNvPr>
              <p:cNvSpPr txBox="1"/>
              <p:nvPr/>
            </p:nvSpPr>
            <p:spPr>
              <a:xfrm>
                <a:off x="5662670" y="3392145"/>
                <a:ext cx="906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83D9A548-EE20-102E-00F0-90E731E62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670" y="3392145"/>
                <a:ext cx="906915" cy="276999"/>
              </a:xfrm>
              <a:prstGeom prst="rect">
                <a:avLst/>
              </a:prstGeom>
              <a:blipFill>
                <a:blip r:embed="rId8"/>
                <a:stretch>
                  <a:fillRect l="-6711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7A423779-4768-28FF-938B-90D24CD7618D}"/>
                  </a:ext>
                </a:extLst>
              </p:cNvPr>
              <p:cNvSpPr txBox="1"/>
              <p:nvPr/>
            </p:nvSpPr>
            <p:spPr>
              <a:xfrm>
                <a:off x="1182043" y="3089022"/>
                <a:ext cx="815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7A423779-4768-28FF-938B-90D24CD76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043" y="3089022"/>
                <a:ext cx="815608" cy="276999"/>
              </a:xfrm>
              <a:prstGeom prst="rect">
                <a:avLst/>
              </a:prstGeom>
              <a:blipFill>
                <a:blip r:embed="rId9"/>
                <a:stretch>
                  <a:fillRect l="-3731" t="-2222" b="-88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7BA77D5F-C667-B118-4D26-62C77D5041AF}"/>
                  </a:ext>
                </a:extLst>
              </p:cNvPr>
              <p:cNvSpPr txBox="1"/>
              <p:nvPr/>
            </p:nvSpPr>
            <p:spPr>
              <a:xfrm>
                <a:off x="2314717" y="3089022"/>
                <a:ext cx="1632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hu-HU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7BA77D5F-C667-B118-4D26-62C77D504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717" y="3089022"/>
                <a:ext cx="1632370" cy="276999"/>
              </a:xfrm>
              <a:prstGeom prst="rect">
                <a:avLst/>
              </a:prstGeom>
              <a:blipFill>
                <a:blip r:embed="rId10"/>
                <a:stretch>
                  <a:fillRect l="-1873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219E9137-8127-7D13-646E-3C7425E62A88}"/>
                  </a:ext>
                </a:extLst>
              </p:cNvPr>
              <p:cNvSpPr txBox="1"/>
              <p:nvPr/>
            </p:nvSpPr>
            <p:spPr>
              <a:xfrm>
                <a:off x="6096000" y="2950522"/>
                <a:ext cx="664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hu-HU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hu-HU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begChr m:val="["/>
                        <m:endChr m:val="]"/>
                        <m:ctrlPr>
                          <a:rPr lang="hu-HU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219E9137-8127-7D13-646E-3C7425E6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50522"/>
                <a:ext cx="664926" cy="276999"/>
              </a:xfrm>
              <a:prstGeom prst="rect">
                <a:avLst/>
              </a:prstGeom>
              <a:blipFill>
                <a:blip r:embed="rId11"/>
                <a:stretch>
                  <a:fillRect l="-21101" t="-28889" r="-917" b="-53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91B96087-2BDC-3D31-4B11-48E27C9DA9B9}"/>
                  </a:ext>
                </a:extLst>
              </p:cNvPr>
              <p:cNvSpPr txBox="1"/>
              <p:nvPr/>
            </p:nvSpPr>
            <p:spPr>
              <a:xfrm>
                <a:off x="5970196" y="4784252"/>
                <a:ext cx="916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91B96087-2BDC-3D31-4B11-48E27C9DA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196" y="4784252"/>
                <a:ext cx="916533" cy="276999"/>
              </a:xfrm>
              <a:prstGeom prst="rect">
                <a:avLst/>
              </a:prstGeom>
              <a:blipFill>
                <a:blip r:embed="rId12"/>
                <a:stretch>
                  <a:fillRect l="-5960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37CFF290-A44F-F0EA-85D4-0AF0C4034BBD}"/>
                  </a:ext>
                </a:extLst>
              </p:cNvPr>
              <p:cNvSpPr txBox="1"/>
              <p:nvPr/>
            </p:nvSpPr>
            <p:spPr>
              <a:xfrm>
                <a:off x="9379665" y="2582918"/>
                <a:ext cx="504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37CFF290-A44F-F0EA-85D4-0AF0C4034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665" y="2582918"/>
                <a:ext cx="504625" cy="276999"/>
              </a:xfrm>
              <a:prstGeom prst="rect">
                <a:avLst/>
              </a:prstGeom>
              <a:blipFill>
                <a:blip r:embed="rId13"/>
                <a:stretch>
                  <a:fillRect l="-6098" t="-2222" b="-88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1D0902CD-6A92-A757-1693-297DB748D83D}"/>
                  </a:ext>
                </a:extLst>
              </p:cNvPr>
              <p:cNvSpPr txBox="1"/>
              <p:nvPr/>
            </p:nvSpPr>
            <p:spPr>
              <a:xfrm>
                <a:off x="10185208" y="2582918"/>
                <a:ext cx="1325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1D0902CD-6A92-A757-1693-297DB748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208" y="2582918"/>
                <a:ext cx="1325299" cy="276999"/>
              </a:xfrm>
              <a:prstGeom prst="rect">
                <a:avLst/>
              </a:prstGeom>
              <a:blipFill>
                <a:blip r:embed="rId14"/>
                <a:stretch>
                  <a:fillRect l="-2304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CF5FF3B7-9157-9864-7545-89513662663E}"/>
                  </a:ext>
                </a:extLst>
              </p:cNvPr>
              <p:cNvSpPr txBox="1"/>
              <p:nvPr/>
            </p:nvSpPr>
            <p:spPr>
              <a:xfrm>
                <a:off x="7015173" y="5879297"/>
                <a:ext cx="59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CF5FF3B7-9157-9864-7545-895136626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73" y="5879297"/>
                <a:ext cx="599138" cy="276999"/>
              </a:xfrm>
              <a:prstGeom prst="rect">
                <a:avLst/>
              </a:prstGeom>
              <a:blipFill>
                <a:blip r:embed="rId15"/>
                <a:stretch>
                  <a:fillRect l="-5102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26A8BD63-0A2F-7C17-52FA-47EFF4780C52}"/>
                  </a:ext>
                </a:extLst>
              </p:cNvPr>
              <p:cNvSpPr txBox="1"/>
              <p:nvPr/>
            </p:nvSpPr>
            <p:spPr>
              <a:xfrm>
                <a:off x="6374887" y="2092411"/>
                <a:ext cx="504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26A8BD63-0A2F-7C17-52FA-47EFF4780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887" y="2092411"/>
                <a:ext cx="504625" cy="276999"/>
              </a:xfrm>
              <a:prstGeom prst="rect">
                <a:avLst/>
              </a:prstGeom>
              <a:blipFill>
                <a:blip r:embed="rId16"/>
                <a:stretch>
                  <a:fillRect l="-6024" b="-86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6663D16B-DAE8-68FB-456D-483D96EA0E87}"/>
                  </a:ext>
                </a:extLst>
              </p:cNvPr>
              <p:cNvSpPr txBox="1"/>
              <p:nvPr/>
            </p:nvSpPr>
            <p:spPr>
              <a:xfrm>
                <a:off x="1533165" y="2102635"/>
                <a:ext cx="504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6663D16B-DAE8-68FB-456D-483D96EA0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65" y="2102635"/>
                <a:ext cx="504625" cy="276999"/>
              </a:xfrm>
              <a:prstGeom prst="rect">
                <a:avLst/>
              </a:prstGeom>
              <a:blipFill>
                <a:blip r:embed="rId17"/>
                <a:stretch>
                  <a:fillRect l="-6098" t="-2222" b="-88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211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33090"/>
            <a:ext cx="11645660" cy="783072"/>
          </a:xfrm>
        </p:spPr>
        <p:txBody>
          <a:bodyPr/>
          <a:lstStyle/>
          <a:p>
            <a:r>
              <a:rPr lang="hu-HU" dirty="0"/>
              <a:t>3. 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19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artalom helye 22">
                <a:extLst>
                  <a:ext uri="{FF2B5EF4-FFF2-40B4-BE49-F238E27FC236}">
                    <a16:creationId xmlns:a16="http://schemas.microsoft.com/office/drawing/2014/main" id="{D1A06C53-4C84-8CDE-304E-BA4841656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297" y="693336"/>
                <a:ext cx="10357955" cy="179865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=0⋅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+1⋅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=0⋅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+1⋅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+1⋅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23" name="Tartalom helye 22">
                <a:extLst>
                  <a:ext uri="{FF2B5EF4-FFF2-40B4-BE49-F238E27FC236}">
                    <a16:creationId xmlns:a16="http://schemas.microsoft.com/office/drawing/2014/main" id="{D1A06C53-4C84-8CDE-304E-BA4841656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297" y="693336"/>
                <a:ext cx="10357955" cy="1798655"/>
              </a:xfrm>
              <a:blipFill>
                <a:blip r:embed="rId2"/>
                <a:stretch>
                  <a:fillRect l="-14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Kép 23">
            <a:extLst>
              <a:ext uri="{FF2B5EF4-FFF2-40B4-BE49-F238E27FC236}">
                <a16:creationId xmlns:a16="http://schemas.microsoft.com/office/drawing/2014/main" id="{2BD97365-4364-DD90-9DDC-A77E2780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1605"/>
            <a:ext cx="8673500" cy="39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0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6D0069-508A-916A-017F-A5FB57F8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összefoglaló - Rajztechnika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B470A1-0D25-3F1D-A8C1-3B35A592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7B2724-B53F-B02B-75F0-6AE48110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310883-7F17-A9E2-4196-0D244B64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</a:t>
            </a:fld>
            <a:endParaRPr lang="hu-HU"/>
          </a:p>
        </p:txBody>
      </p:sp>
      <p:sp>
        <p:nvSpPr>
          <p:cNvPr id="7" name="Tartalom helye 11">
            <a:extLst>
              <a:ext uri="{FF2B5EF4-FFF2-40B4-BE49-F238E27FC236}">
                <a16:creationId xmlns:a16="http://schemas.microsoft.com/office/drawing/2014/main" id="{FF5CE4D8-6539-75D5-F37D-FA4966D91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61" y="1049803"/>
            <a:ext cx="11632223" cy="5258530"/>
          </a:xfrm>
        </p:spPr>
        <p:txBody>
          <a:bodyPr>
            <a:normAutofit/>
          </a:bodyPr>
          <a:lstStyle/>
          <a:p>
            <a:r>
              <a:rPr lang="hu-HU" sz="2600" b="1" dirty="0"/>
              <a:t>A diszkrét rendszer: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Forrás: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rendszer bemenete, egyetlen kimenete van, mely adott (gerjesztés).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Nyelő: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rendszer kimenete, általában ezt keressük.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Erősítő: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kimenete és a bemenete konstans szorzóban tér 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Késleltető: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kimenete az aktuális ütemben a bemenete az előző ütemben.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Összegző: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kimenete a bemeneteinek összege.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Elágazás: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kimenetei megegyeznek az egyetlen bemenetével.</a:t>
            </a:r>
          </a:p>
        </p:txBody>
      </p:sp>
    </p:spTree>
    <p:extLst>
      <p:ext uri="{BB962C8B-B14F-4D97-AF65-F5344CB8AC3E}">
        <p14:creationId xmlns:p14="http://schemas.microsoft.com/office/powerpoint/2010/main" val="3850489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33090"/>
            <a:ext cx="11645660" cy="783072"/>
          </a:xfrm>
        </p:spPr>
        <p:txBody>
          <a:bodyPr/>
          <a:lstStyle/>
          <a:p>
            <a:r>
              <a:rPr lang="hu-HU" dirty="0"/>
              <a:t>3. 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20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artalom helye 22">
                <a:extLst>
                  <a:ext uri="{FF2B5EF4-FFF2-40B4-BE49-F238E27FC236}">
                    <a16:creationId xmlns:a16="http://schemas.microsoft.com/office/drawing/2014/main" id="{D1A06C53-4C84-8CDE-304E-BA4841656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298" y="693336"/>
                <a:ext cx="5062474" cy="179865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=0⋅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+1⋅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=0⋅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+1⋅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+1⋅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23" name="Tartalom helye 22">
                <a:extLst>
                  <a:ext uri="{FF2B5EF4-FFF2-40B4-BE49-F238E27FC236}">
                    <a16:creationId xmlns:a16="http://schemas.microsoft.com/office/drawing/2014/main" id="{D1A06C53-4C84-8CDE-304E-BA4841656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298" y="693336"/>
                <a:ext cx="5062474" cy="1798655"/>
              </a:xfrm>
              <a:blipFill>
                <a:blip r:embed="rId2"/>
                <a:stretch>
                  <a:fillRect l="-300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Kép 23">
            <a:extLst>
              <a:ext uri="{FF2B5EF4-FFF2-40B4-BE49-F238E27FC236}">
                <a16:creationId xmlns:a16="http://schemas.microsoft.com/office/drawing/2014/main" id="{2BD97365-4364-DD90-9DDC-A77E2780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1605"/>
            <a:ext cx="8673500" cy="3908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29A8F5AE-D217-B2E0-F11A-4DF76D6E6267}"/>
                  </a:ext>
                </a:extLst>
              </p:cNvPr>
              <p:cNvSpPr txBox="1"/>
              <p:nvPr/>
            </p:nvSpPr>
            <p:spPr>
              <a:xfrm>
                <a:off x="7824865" y="339799"/>
                <a:ext cx="3848638" cy="2450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ctrlP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</m:e>
                      </m:ba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0" dirty="0">
                  <a:solidFill>
                    <a:schemeClr val="tx1"/>
                  </a:solidFill>
                </a:endParaRPr>
              </a:p>
              <a:p>
                <a:endParaRPr lang="hu-HU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0" dirty="0">
                  <a:solidFill>
                    <a:schemeClr val="tx1"/>
                  </a:solidFill>
                </a:endParaRPr>
              </a:p>
              <a:p>
                <a:endParaRPr lang="hu-HU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  <m:sup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endParaRPr lang="hu-HU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29A8F5AE-D217-B2E0-F11A-4DF76D6E6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865" y="339799"/>
                <a:ext cx="3848638" cy="24508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365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33090"/>
            <a:ext cx="11645660" cy="783072"/>
          </a:xfrm>
        </p:spPr>
        <p:txBody>
          <a:bodyPr/>
          <a:lstStyle/>
          <a:p>
            <a:r>
              <a:rPr lang="hu-HU" dirty="0"/>
              <a:t>3. 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21</a:t>
            </a:fld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artalom helye 22">
                <a:extLst>
                  <a:ext uri="{FF2B5EF4-FFF2-40B4-BE49-F238E27FC236}">
                    <a16:creationId xmlns:a16="http://schemas.microsoft.com/office/drawing/2014/main" id="{D1A06C53-4C84-8CDE-304E-BA4841656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298" y="693336"/>
                <a:ext cx="5062474" cy="179865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=0⋅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+1⋅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=0⋅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+1⋅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+1⋅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:endParaRPr lang="hu-HU" dirty="0"/>
              </a:p>
            </p:txBody>
          </p:sp>
        </mc:Choice>
        <mc:Fallback>
          <p:sp>
            <p:nvSpPr>
              <p:cNvPr id="23" name="Tartalom helye 22">
                <a:extLst>
                  <a:ext uri="{FF2B5EF4-FFF2-40B4-BE49-F238E27FC236}">
                    <a16:creationId xmlns:a16="http://schemas.microsoft.com/office/drawing/2014/main" id="{D1A06C53-4C84-8CDE-304E-BA4841656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298" y="693336"/>
                <a:ext cx="5062474" cy="1798655"/>
              </a:xfrm>
              <a:blipFill>
                <a:blip r:embed="rId2"/>
                <a:stretch>
                  <a:fillRect l="-300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Kép 23">
            <a:extLst>
              <a:ext uri="{FF2B5EF4-FFF2-40B4-BE49-F238E27FC236}">
                <a16:creationId xmlns:a16="http://schemas.microsoft.com/office/drawing/2014/main" id="{2BD97365-4364-DD90-9DDC-A77E2780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1605"/>
            <a:ext cx="8673500" cy="39088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29A8F5AE-D217-B2E0-F11A-4DF76D6E6267}"/>
                  </a:ext>
                </a:extLst>
              </p:cNvPr>
              <p:cNvSpPr txBox="1"/>
              <p:nvPr/>
            </p:nvSpPr>
            <p:spPr>
              <a:xfrm>
                <a:off x="7824865" y="339799"/>
                <a:ext cx="3848638" cy="3255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=−0,0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=1,5</m:t>
                            </m:r>
                          </m:e>
                        </m:mr>
                        <m:mr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=−0,6</m:t>
                            </m:r>
                          </m:e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hu-H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hu-H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ctrlP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</m:e>
                      </m:ba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−0,05</m:t>
                                </m:r>
                              </m:e>
                              <m:e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−0,6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0" dirty="0">
                  <a:solidFill>
                    <a:schemeClr val="tx1"/>
                  </a:solidFill>
                </a:endParaRPr>
              </a:p>
              <a:p>
                <a:endParaRPr lang="hu-HU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0" dirty="0">
                  <a:solidFill>
                    <a:schemeClr val="tx1"/>
                  </a:solidFill>
                </a:endParaRPr>
              </a:p>
              <a:p>
                <a:endParaRPr lang="hu-HU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  <m:sup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endParaRPr lang="hu-HU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29A8F5AE-D217-B2E0-F11A-4DF76D6E6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865" y="339799"/>
                <a:ext cx="3848638" cy="3255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999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33090"/>
            <a:ext cx="11645660" cy="783072"/>
          </a:xfrm>
        </p:spPr>
        <p:txBody>
          <a:bodyPr/>
          <a:lstStyle/>
          <a:p>
            <a:r>
              <a:rPr lang="hu-HU" dirty="0"/>
              <a:t>3. 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22</a:t>
            </a:fld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artalom helye 22">
                <a:extLst>
                  <a:ext uri="{FF2B5EF4-FFF2-40B4-BE49-F238E27FC236}">
                    <a16:creationId xmlns:a16="http://schemas.microsoft.com/office/drawing/2014/main" id="{D1A06C53-4C84-8CDE-304E-BA4841656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298" y="693336"/>
                <a:ext cx="7566432" cy="1798655"/>
              </a:xfrm>
            </p:spPr>
            <p:txBody>
              <a:bodyPr>
                <a:normAutofit/>
              </a:bodyPr>
              <a:lstStyle/>
              <a:p>
                <a:r>
                  <a:rPr lang="hu-HU" b="1" dirty="0"/>
                  <a:t>Stabilitás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hu-HU" sz="20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hu-HU" sz="2000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hu-HU" sz="2000" b="0" noProof="1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−0,05</m:t>
                                  </m:r>
                                </m:e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−0,6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−0,05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−0,6−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+0,6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−0,05</m:t>
                    </m:r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23" name="Tartalom helye 22">
                <a:extLst>
                  <a:ext uri="{FF2B5EF4-FFF2-40B4-BE49-F238E27FC236}">
                    <a16:creationId xmlns:a16="http://schemas.microsoft.com/office/drawing/2014/main" id="{D1A06C53-4C84-8CDE-304E-BA4841656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298" y="693336"/>
                <a:ext cx="7566432" cy="1798655"/>
              </a:xfrm>
              <a:blipFill>
                <a:blip r:embed="rId2"/>
                <a:stretch>
                  <a:fillRect l="-806" t="-37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Kép 23">
            <a:extLst>
              <a:ext uri="{FF2B5EF4-FFF2-40B4-BE49-F238E27FC236}">
                <a16:creationId xmlns:a16="http://schemas.microsoft.com/office/drawing/2014/main" id="{2BD97365-4364-DD90-9DDC-A77E2780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1605"/>
            <a:ext cx="8673500" cy="39088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29A8F5AE-D217-B2E0-F11A-4DF76D6E6267}"/>
                  </a:ext>
                </a:extLst>
              </p:cNvPr>
              <p:cNvSpPr txBox="1"/>
              <p:nvPr/>
            </p:nvSpPr>
            <p:spPr>
              <a:xfrm>
                <a:off x="8508989" y="2917899"/>
                <a:ext cx="3848638" cy="3255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=−0,05</m:t>
                            </m:r>
                          </m:e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=1,5</m:t>
                            </m:r>
                          </m:e>
                        </m:mr>
                        <m:mr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=−0,6</m:t>
                            </m:r>
                          </m:e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hu-H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hu-H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ctrlP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</m:e>
                      </m:ba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−0,05</m:t>
                                </m:r>
                              </m:e>
                              <m:e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−0,6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0" dirty="0">
                  <a:solidFill>
                    <a:schemeClr val="tx1"/>
                  </a:solidFill>
                </a:endParaRPr>
              </a:p>
              <a:p>
                <a:endParaRPr lang="hu-HU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0" dirty="0">
                  <a:solidFill>
                    <a:schemeClr val="tx1"/>
                  </a:solidFill>
                </a:endParaRPr>
              </a:p>
              <a:p>
                <a:endParaRPr lang="hu-HU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  <m:sup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endParaRPr lang="hu-HU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29A8F5AE-D217-B2E0-F11A-4DF76D6E6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989" y="2917899"/>
                <a:ext cx="3848638" cy="3255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43A85CF4-5917-BC56-CF8F-C8DE358BD7BC}"/>
                  </a:ext>
                </a:extLst>
              </p:cNvPr>
              <p:cNvSpPr txBox="1"/>
              <p:nvPr/>
            </p:nvSpPr>
            <p:spPr>
              <a:xfrm>
                <a:off x="6651707" y="2353491"/>
                <a:ext cx="32487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=−0,1</m:t>
                            </m:r>
                          </m:e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=−0,5</m:t>
                            </m:r>
                          </m:e>
                        </m:mr>
                      </m:m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43A85CF4-5917-BC56-CF8F-C8DE358BD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707" y="2353491"/>
                <a:ext cx="3248751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973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artalom helye 7">
                <a:extLst>
                  <a:ext uri="{FF2B5EF4-FFF2-40B4-BE49-F238E27FC236}">
                    <a16:creationId xmlns:a16="http://schemas.microsoft.com/office/drawing/2014/main" id="{2CBD600D-09A9-5B5B-0667-BC5AC2362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297" y="1216006"/>
                <a:ext cx="10083601" cy="502089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ba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bar>
                                    <m:bar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bar>
                                </m:e>
                              </m:ba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bar>
                                      <m:bar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bar>
                                  </m:e>
                                </m:ba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∏"/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eqArr>
                                  <m:eqArr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eqArr>
                              </m:sub>
                              <m: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bar>
                                      <m:bar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bar>
                                          <m:bar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bar>
                                      </m:e>
                                    </m:ba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bar>
                                      <m:bar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bar>
                                          <m:bar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bar>
                                      </m:e>
                                    </m:ba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</m:e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=1, 2, …,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mr>
                      </m:m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bar>
                            </m:e>
                          </m:ba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ba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bar>
                            <m:ba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bar>
                            </m:e>
                          </m:bar>
                        </m:num>
                        <m:den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−0,05</m:t>
                                    </m:r>
                                  </m:e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−0,6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−0,5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−0,5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−0,1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−0,5</m:t>
                              </m:r>
                            </m:e>
                          </m:d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0,05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−0,1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,25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2,5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0,125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−0,25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bar>
                            </m:e>
                          </m:ba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ba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bar>
                            <m:ba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bar>
                            </m:e>
                          </m:bar>
                        </m:num>
                        <m:den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−0,05</m:t>
                                    </m:r>
                                  </m:e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−0,6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−0,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−0,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−0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,25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2,5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0,125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8" name="Tartalom helye 7">
                <a:extLst>
                  <a:ext uri="{FF2B5EF4-FFF2-40B4-BE49-F238E27FC236}">
                    <a16:creationId xmlns:a16="http://schemas.microsoft.com/office/drawing/2014/main" id="{2CBD600D-09A9-5B5B-0667-BC5AC2362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297" y="1216006"/>
                <a:ext cx="10083601" cy="50208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33090"/>
            <a:ext cx="11645660" cy="783072"/>
          </a:xfrm>
        </p:spPr>
        <p:txBody>
          <a:bodyPr/>
          <a:lstStyle/>
          <a:p>
            <a:r>
              <a:rPr lang="hu-HU" dirty="0"/>
              <a:t>3. 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23</a:t>
            </a:fld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29A8F5AE-D217-B2E0-F11A-4DF76D6E6267}"/>
                  </a:ext>
                </a:extLst>
              </p:cNvPr>
              <p:cNvSpPr txBox="1"/>
              <p:nvPr/>
            </p:nvSpPr>
            <p:spPr>
              <a:xfrm>
                <a:off x="8343362" y="356362"/>
                <a:ext cx="3848638" cy="3255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=−0,05</m:t>
                            </m:r>
                          </m:e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=1,5</m:t>
                            </m:r>
                          </m:e>
                        </m:mr>
                        <m:mr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=−0,6</m:t>
                            </m:r>
                          </m:e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hu-H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hu-H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hu-H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ctrlP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</m:e>
                      </m:ba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−0,05</m:t>
                                </m:r>
                              </m:e>
                              <m:e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−0,6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0" dirty="0">
                  <a:solidFill>
                    <a:schemeClr val="tx1"/>
                  </a:solidFill>
                </a:endParaRPr>
              </a:p>
              <a:p>
                <a:endParaRPr lang="hu-HU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0" dirty="0">
                  <a:solidFill>
                    <a:schemeClr val="tx1"/>
                  </a:solidFill>
                </a:endParaRPr>
              </a:p>
              <a:p>
                <a:endParaRPr lang="hu-HU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  <m:sup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endParaRPr lang="hu-HU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29A8F5AE-D217-B2E0-F11A-4DF76D6E6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62" y="356362"/>
                <a:ext cx="3848638" cy="3255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43A85CF4-5917-BC56-CF8F-C8DE358BD7BC}"/>
                  </a:ext>
                </a:extLst>
              </p:cNvPr>
              <p:cNvSpPr txBox="1"/>
              <p:nvPr/>
            </p:nvSpPr>
            <p:spPr>
              <a:xfrm>
                <a:off x="-88140" y="827563"/>
                <a:ext cx="32487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=−0,1</m:t>
                            </m:r>
                          </m:e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=−0,5</m:t>
                            </m:r>
                          </m:e>
                        </m:mr>
                      </m:m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43A85CF4-5917-BC56-CF8F-C8DE358BD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140" y="827563"/>
                <a:ext cx="3248751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D12D237B-B7B2-FDE4-74EB-BCD3A490D957}"/>
                  </a:ext>
                </a:extLst>
              </p:cNvPr>
              <p:cNvSpPr txBox="1"/>
              <p:nvPr/>
            </p:nvSpPr>
            <p:spPr>
              <a:xfrm>
                <a:off x="2680014" y="273238"/>
                <a:ext cx="6143946" cy="662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bar>
                            </m:e>
                            <m:sup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bar>
                                    <m:barPr>
                                      <m:ctrlPr>
                                        <a:rPr lang="hu-HU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hu-HU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bar>
                                </m:e>
                              </m:bar>
                            </m:e>
                            <m:sup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bar>
                            <m:barPr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hu-HU" sz="2400" dirty="0"/>
              </a:p>
            </p:txBody>
          </p:sp>
        </mc:Choice>
        <mc:Fallback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D12D237B-B7B2-FDE4-74EB-BCD3A490D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014" y="273238"/>
                <a:ext cx="6143946" cy="662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882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artalom helye 7">
                <a:extLst>
                  <a:ext uri="{FF2B5EF4-FFF2-40B4-BE49-F238E27FC236}">
                    <a16:creationId xmlns:a16="http://schemas.microsoft.com/office/drawing/2014/main" id="{2CBD600D-09A9-5B5B-0667-BC5AC2362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297" y="1216006"/>
                <a:ext cx="10083601" cy="502089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bar>
                            </m:e>
                          </m:ba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ba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bar>
                            <m:ba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bar>
                            </m:e>
                          </m:bar>
                        </m:num>
                        <m:den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−0,05</m:t>
                                    </m:r>
                                  </m:e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−0,6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−0,5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−0,1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−0,5</m:t>
                              </m:r>
                            </m:e>
                          </m:d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0,05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−0,1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,25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2,5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−0,125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−0,25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bar>
                            </m:e>
                          </m:ba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ba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bar>
                            <m:ba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bar>
                            </m:e>
                          </m:bar>
                        </m:num>
                        <m:den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−0,05</m:t>
                                    </m:r>
                                  </m:e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−0,6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−0,1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−0,5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−0,1</m:t>
                              </m:r>
                            </m:e>
                          </m:d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0,05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−0,5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−0,4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,25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2,5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0,125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ba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bar>
                                    <m:bar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bar>
                                </m:e>
                              </m:ba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bar>
                            <m:bar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ba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bar>
                                    <m:bar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bar>
                                </m:e>
                              </m:ba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bar>
                            <m:bar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bar>
                                    <m:bar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bar>
                                </m:e>
                              </m:ba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bar>
                                    <m:bar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bar>
                                </m:e>
                              </m:ba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bar>
                        <m:bar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8" name="Tartalom helye 7">
                <a:extLst>
                  <a:ext uri="{FF2B5EF4-FFF2-40B4-BE49-F238E27FC236}">
                    <a16:creationId xmlns:a16="http://schemas.microsoft.com/office/drawing/2014/main" id="{2CBD600D-09A9-5B5B-0667-BC5AC2362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297" y="1216006"/>
                <a:ext cx="10083601" cy="50208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33090"/>
            <a:ext cx="11645660" cy="783072"/>
          </a:xfrm>
        </p:spPr>
        <p:txBody>
          <a:bodyPr/>
          <a:lstStyle/>
          <a:p>
            <a:r>
              <a:rPr lang="hu-HU" dirty="0"/>
              <a:t>3. 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24</a:t>
            </a:fld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43A85CF4-5917-BC56-CF8F-C8DE358BD7BC}"/>
                  </a:ext>
                </a:extLst>
              </p:cNvPr>
              <p:cNvSpPr txBox="1"/>
              <p:nvPr/>
            </p:nvSpPr>
            <p:spPr>
              <a:xfrm>
                <a:off x="-88140" y="827563"/>
                <a:ext cx="32487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=−0,1</m:t>
                            </m:r>
                          </m:e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=−0,5</m:t>
                            </m:r>
                          </m:e>
                        </m:mr>
                      </m:m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43A85CF4-5917-BC56-CF8F-C8DE358BD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140" y="827563"/>
                <a:ext cx="3248751" cy="276999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043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65548"/>
            <a:ext cx="11645660" cy="783072"/>
          </a:xfrm>
        </p:spPr>
        <p:txBody>
          <a:bodyPr/>
          <a:lstStyle/>
          <a:p>
            <a:r>
              <a:rPr lang="hu-HU" dirty="0"/>
              <a:t>4. Feladat - Házifeladat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25</a:t>
            </a:fld>
            <a:endParaRPr lang="hu-HU"/>
          </a:p>
        </p:txBody>
      </p:sp>
      <p:pic>
        <p:nvPicPr>
          <p:cNvPr id="9" name="Tartalom helye 9">
            <a:extLst>
              <a:ext uri="{FF2B5EF4-FFF2-40B4-BE49-F238E27FC236}">
                <a16:creationId xmlns:a16="http://schemas.microsoft.com/office/drawing/2014/main" id="{8C099476-3176-4220-18CF-B0E707F658D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4" y="848620"/>
            <a:ext cx="1077065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83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5F86064B-850A-D488-8380-361FDC00BD0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4" y="848620"/>
            <a:ext cx="10770652" cy="54000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65548"/>
            <a:ext cx="11645660" cy="783072"/>
          </a:xfrm>
        </p:spPr>
        <p:txBody>
          <a:bodyPr/>
          <a:lstStyle/>
          <a:p>
            <a:r>
              <a:rPr lang="hu-HU" dirty="0"/>
              <a:t>4. Feladat - Házifeladat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26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9BA965EF-2126-6BFC-9820-A3E09D723582}"/>
                  </a:ext>
                </a:extLst>
              </p:cNvPr>
              <p:cNvSpPr txBox="1"/>
              <p:nvPr/>
            </p:nvSpPr>
            <p:spPr>
              <a:xfrm>
                <a:off x="6096000" y="3042350"/>
                <a:ext cx="1011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9BA965EF-2126-6BFC-9820-A3E09D723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2350"/>
                <a:ext cx="1011431" cy="276999"/>
              </a:xfrm>
              <a:prstGeom prst="rect">
                <a:avLst/>
              </a:prstGeom>
              <a:blipFill>
                <a:blip r:embed="rId3"/>
                <a:stretch>
                  <a:fillRect l="-3012" t="-2174" r="-7831" b="-369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7E402D4F-21F5-CE36-1D1E-0C4CB53B5A9B}"/>
                  </a:ext>
                </a:extLst>
              </p:cNvPr>
              <p:cNvSpPr txBox="1"/>
              <p:nvPr/>
            </p:nvSpPr>
            <p:spPr>
              <a:xfrm>
                <a:off x="6364192" y="5513080"/>
                <a:ext cx="59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7E402D4F-21F5-CE36-1D1E-0C4CB53B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192" y="5513080"/>
                <a:ext cx="599138" cy="276999"/>
              </a:xfrm>
              <a:prstGeom prst="rect">
                <a:avLst/>
              </a:prstGeom>
              <a:blipFill>
                <a:blip r:embed="rId4"/>
                <a:stretch>
                  <a:fillRect l="-5102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3C23972A-BEA1-DF16-C790-BD95477F7F8B}"/>
                  </a:ext>
                </a:extLst>
              </p:cNvPr>
              <p:cNvSpPr txBox="1"/>
              <p:nvPr/>
            </p:nvSpPr>
            <p:spPr>
              <a:xfrm>
                <a:off x="7974333" y="5513080"/>
                <a:ext cx="1011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3C23972A-BEA1-DF16-C790-BD95477F7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333" y="5513080"/>
                <a:ext cx="1011431" cy="276999"/>
              </a:xfrm>
              <a:prstGeom prst="rect">
                <a:avLst/>
              </a:prstGeom>
              <a:blipFill>
                <a:blip r:embed="rId5"/>
                <a:stretch>
                  <a:fillRect l="-3012" t="-2174" r="-8434" b="-369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88D566D0-4709-A731-4AA0-3733A0734AB2}"/>
                  </a:ext>
                </a:extLst>
              </p:cNvPr>
              <p:cNvSpPr txBox="1"/>
              <p:nvPr/>
            </p:nvSpPr>
            <p:spPr>
              <a:xfrm>
                <a:off x="7727035" y="3018926"/>
                <a:ext cx="59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88D566D0-4709-A731-4AA0-3733A0734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035" y="3018926"/>
                <a:ext cx="599138" cy="276999"/>
              </a:xfrm>
              <a:prstGeom prst="rect">
                <a:avLst/>
              </a:prstGeom>
              <a:blipFill>
                <a:blip r:embed="rId6"/>
                <a:stretch>
                  <a:fillRect l="-5102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400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5F86064B-850A-D488-8380-361FDC00BD0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4" y="848620"/>
            <a:ext cx="10770652" cy="54000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65548"/>
            <a:ext cx="11645660" cy="783072"/>
          </a:xfrm>
        </p:spPr>
        <p:txBody>
          <a:bodyPr/>
          <a:lstStyle/>
          <a:p>
            <a:r>
              <a:rPr lang="hu-HU" dirty="0"/>
              <a:t>4. Feladat - Házifeladat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27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44A2AB47-789C-7054-EE97-15D08B6A3658}"/>
                  </a:ext>
                </a:extLst>
              </p:cNvPr>
              <p:cNvSpPr txBox="1"/>
              <p:nvPr/>
            </p:nvSpPr>
            <p:spPr>
              <a:xfrm>
                <a:off x="6663761" y="4193191"/>
                <a:ext cx="1011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44A2AB47-789C-7054-EE97-15D08B6A3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761" y="4193191"/>
                <a:ext cx="1011431" cy="276999"/>
              </a:xfrm>
              <a:prstGeom prst="rect">
                <a:avLst/>
              </a:prstGeom>
              <a:blipFill>
                <a:blip r:embed="rId3"/>
                <a:stretch>
                  <a:fillRect l="-3012" t="-4444" r="-8434" b="-3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639D13C1-8304-9CCE-7713-616797B954C1}"/>
                  </a:ext>
                </a:extLst>
              </p:cNvPr>
              <p:cNvSpPr txBox="1"/>
              <p:nvPr/>
            </p:nvSpPr>
            <p:spPr>
              <a:xfrm>
                <a:off x="6364192" y="5513080"/>
                <a:ext cx="59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639D13C1-8304-9CCE-7713-616797B95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192" y="5513080"/>
                <a:ext cx="599138" cy="276999"/>
              </a:xfrm>
              <a:prstGeom prst="rect">
                <a:avLst/>
              </a:prstGeom>
              <a:blipFill>
                <a:blip r:embed="rId4"/>
                <a:stretch>
                  <a:fillRect l="-5102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C55354F7-CAAC-B1B7-A8AB-A747B04B773C}"/>
                  </a:ext>
                </a:extLst>
              </p:cNvPr>
              <p:cNvSpPr txBox="1"/>
              <p:nvPr/>
            </p:nvSpPr>
            <p:spPr>
              <a:xfrm>
                <a:off x="7974333" y="5513080"/>
                <a:ext cx="1011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C55354F7-CAAC-B1B7-A8AB-A747B04B7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333" y="5513080"/>
                <a:ext cx="1011431" cy="276999"/>
              </a:xfrm>
              <a:prstGeom prst="rect">
                <a:avLst/>
              </a:prstGeom>
              <a:blipFill>
                <a:blip r:embed="rId5"/>
                <a:stretch>
                  <a:fillRect l="-3012" t="-2174" r="-8434" b="-369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B8316790-A5FE-3F0C-41F1-535A9AFBE7A7}"/>
                  </a:ext>
                </a:extLst>
              </p:cNvPr>
              <p:cNvSpPr txBox="1"/>
              <p:nvPr/>
            </p:nvSpPr>
            <p:spPr>
              <a:xfrm>
                <a:off x="7727035" y="3018926"/>
                <a:ext cx="59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B8316790-A5FE-3F0C-41F1-535A9AFBE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035" y="3018926"/>
                <a:ext cx="599138" cy="276999"/>
              </a:xfrm>
              <a:prstGeom prst="rect">
                <a:avLst/>
              </a:prstGeom>
              <a:blipFill>
                <a:blip r:embed="rId6"/>
                <a:stretch>
                  <a:fillRect l="-5102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6C84540F-FFDF-2FC6-A166-6D1054BB1716}"/>
                  </a:ext>
                </a:extLst>
              </p:cNvPr>
              <p:cNvSpPr txBox="1"/>
              <p:nvPr/>
            </p:nvSpPr>
            <p:spPr>
              <a:xfrm>
                <a:off x="1828790" y="3410120"/>
                <a:ext cx="504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6C84540F-FFDF-2FC6-A166-6D1054BB1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0" y="3410120"/>
                <a:ext cx="504625" cy="276999"/>
              </a:xfrm>
              <a:prstGeom prst="rect">
                <a:avLst/>
              </a:prstGeom>
              <a:blipFill>
                <a:blip r:embed="rId7"/>
                <a:stretch>
                  <a:fillRect l="-6024" b="-86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F7C4D6A5-1E20-D25C-4726-EF0F936C8472}"/>
                  </a:ext>
                </a:extLst>
              </p:cNvPr>
              <p:cNvSpPr txBox="1"/>
              <p:nvPr/>
            </p:nvSpPr>
            <p:spPr>
              <a:xfrm>
                <a:off x="5226458" y="5386179"/>
                <a:ext cx="59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F7C4D6A5-1E20-D25C-4726-EF0F936C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458" y="5386179"/>
                <a:ext cx="599138" cy="276999"/>
              </a:xfrm>
              <a:prstGeom prst="rect">
                <a:avLst/>
              </a:prstGeom>
              <a:blipFill>
                <a:blip r:embed="rId8"/>
                <a:stretch>
                  <a:fillRect l="-5051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FAE7CD90-6079-B470-0E72-3AEEE857F64C}"/>
                  </a:ext>
                </a:extLst>
              </p:cNvPr>
              <p:cNvSpPr txBox="1"/>
              <p:nvPr/>
            </p:nvSpPr>
            <p:spPr>
              <a:xfrm>
                <a:off x="2253821" y="5386179"/>
                <a:ext cx="59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FAE7CD90-6079-B470-0E72-3AEEE857F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821" y="5386179"/>
                <a:ext cx="599138" cy="276999"/>
              </a:xfrm>
              <a:prstGeom prst="rect">
                <a:avLst/>
              </a:prstGeom>
              <a:blipFill>
                <a:blip r:embed="rId9"/>
                <a:stretch>
                  <a:fillRect l="-5102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27F53370-42E4-967B-2C39-320EB97FACBE}"/>
                  </a:ext>
                </a:extLst>
              </p:cNvPr>
              <p:cNvSpPr txBox="1"/>
              <p:nvPr/>
            </p:nvSpPr>
            <p:spPr>
              <a:xfrm>
                <a:off x="1942838" y="4331691"/>
                <a:ext cx="910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27F53370-42E4-967B-2C39-320EB97FA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38" y="4331691"/>
                <a:ext cx="910121" cy="276999"/>
              </a:xfrm>
              <a:prstGeom prst="rect">
                <a:avLst/>
              </a:prstGeom>
              <a:blipFill>
                <a:blip r:embed="rId10"/>
                <a:stretch>
                  <a:fillRect l="-3356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F18AA7DA-EB6E-20C1-A823-F1620236AA0F}"/>
                  </a:ext>
                </a:extLst>
              </p:cNvPr>
              <p:cNvSpPr txBox="1"/>
              <p:nvPr/>
            </p:nvSpPr>
            <p:spPr>
              <a:xfrm>
                <a:off x="4915475" y="4331691"/>
                <a:ext cx="884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F18AA7DA-EB6E-20C1-A823-F1620236A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475" y="4331691"/>
                <a:ext cx="884473" cy="276999"/>
              </a:xfrm>
              <a:prstGeom prst="rect">
                <a:avLst/>
              </a:prstGeom>
              <a:blipFill>
                <a:blip r:embed="rId11"/>
                <a:stretch>
                  <a:fillRect l="-3448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D5E41D20-A8D9-9A4D-9C01-E631243FA03D}"/>
                  </a:ext>
                </a:extLst>
              </p:cNvPr>
              <p:cNvSpPr txBox="1"/>
              <p:nvPr/>
            </p:nvSpPr>
            <p:spPr>
              <a:xfrm>
                <a:off x="3371378" y="3810851"/>
                <a:ext cx="16362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D5E41D20-A8D9-9A4D-9C01-E631243FA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378" y="3810851"/>
                <a:ext cx="1636282" cy="276999"/>
              </a:xfrm>
              <a:prstGeom prst="rect">
                <a:avLst/>
              </a:prstGeom>
              <a:blipFill>
                <a:blip r:embed="rId12"/>
                <a:stretch>
                  <a:fillRect l="-1866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2EC87D49-6B83-0295-3CAE-D842F045ED63}"/>
                  </a:ext>
                </a:extLst>
              </p:cNvPr>
              <p:cNvSpPr txBox="1"/>
              <p:nvPr/>
            </p:nvSpPr>
            <p:spPr>
              <a:xfrm>
                <a:off x="3051506" y="879113"/>
                <a:ext cx="2253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2EC87D49-6B83-0295-3CAE-D842F045E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06" y="879113"/>
                <a:ext cx="2253117" cy="276999"/>
              </a:xfrm>
              <a:prstGeom prst="rect">
                <a:avLst/>
              </a:prstGeom>
              <a:blipFill>
                <a:blip r:embed="rId13"/>
                <a:stretch>
                  <a:fillRect l="-1084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B031C48F-6745-7EC8-7705-D3DA19C737B2}"/>
                  </a:ext>
                </a:extLst>
              </p:cNvPr>
              <p:cNvSpPr txBox="1"/>
              <p:nvPr/>
            </p:nvSpPr>
            <p:spPr>
              <a:xfrm>
                <a:off x="6296035" y="879113"/>
                <a:ext cx="59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B031C48F-6745-7EC8-7705-D3DA19C73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035" y="879113"/>
                <a:ext cx="599138" cy="276999"/>
              </a:xfrm>
              <a:prstGeom prst="rect">
                <a:avLst/>
              </a:prstGeom>
              <a:blipFill>
                <a:blip r:embed="rId14"/>
                <a:stretch>
                  <a:fillRect l="-5102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F6FF5A53-7D93-AC5A-6F49-96B45C516DAB}"/>
                  </a:ext>
                </a:extLst>
              </p:cNvPr>
              <p:cNvSpPr txBox="1"/>
              <p:nvPr/>
            </p:nvSpPr>
            <p:spPr>
              <a:xfrm>
                <a:off x="4359663" y="1837577"/>
                <a:ext cx="3075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F6FF5A53-7D93-AC5A-6F49-96B45C516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663" y="1837577"/>
                <a:ext cx="3075073" cy="276999"/>
              </a:xfrm>
              <a:prstGeom prst="rect">
                <a:avLst/>
              </a:prstGeom>
              <a:blipFill>
                <a:blip r:embed="rId15"/>
                <a:stretch>
                  <a:fillRect l="-594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58BFDCDB-F111-A775-7F56-7A1A6D3B3126}"/>
                  </a:ext>
                </a:extLst>
              </p:cNvPr>
              <p:cNvSpPr txBox="1"/>
              <p:nvPr/>
            </p:nvSpPr>
            <p:spPr>
              <a:xfrm>
                <a:off x="-42619" y="5979701"/>
                <a:ext cx="7190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58BFDCDB-F111-A775-7F56-7A1A6D3B3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619" y="5979701"/>
                <a:ext cx="7190815" cy="276999"/>
              </a:xfrm>
              <a:prstGeom prst="rect">
                <a:avLst/>
              </a:prstGeom>
              <a:blipFill>
                <a:blip r:embed="rId1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BD467F68-FC6C-60F5-4206-436BA5D83C44}"/>
              </a:ext>
            </a:extLst>
          </p:cNvPr>
          <p:cNvCxnSpPr/>
          <p:nvPr/>
        </p:nvCxnSpPr>
        <p:spPr>
          <a:xfrm flipH="1">
            <a:off x="5924841" y="992940"/>
            <a:ext cx="3930089" cy="21937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zövegdoboz 22">
                <a:extLst>
                  <a:ext uri="{FF2B5EF4-FFF2-40B4-BE49-F238E27FC236}">
                    <a16:creationId xmlns:a16="http://schemas.microsoft.com/office/drawing/2014/main" id="{387367CA-BB11-2138-4C0C-2C086DB7C9D6}"/>
                  </a:ext>
                </a:extLst>
              </p:cNvPr>
              <p:cNvSpPr txBox="1"/>
              <p:nvPr/>
            </p:nvSpPr>
            <p:spPr>
              <a:xfrm>
                <a:off x="7889886" y="717596"/>
                <a:ext cx="422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Szövegdoboz 22">
                <a:extLst>
                  <a:ext uri="{FF2B5EF4-FFF2-40B4-BE49-F238E27FC236}">
                    <a16:creationId xmlns:a16="http://schemas.microsoft.com/office/drawing/2014/main" id="{387367CA-BB11-2138-4C0C-2C086DB7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886" y="717596"/>
                <a:ext cx="4224426" cy="276999"/>
              </a:xfrm>
              <a:prstGeom prst="rect">
                <a:avLst/>
              </a:prstGeom>
              <a:blipFill>
                <a:blip r:embed="rId17"/>
                <a:stretch>
                  <a:fillRect l="-289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2030163B-8039-F838-94D4-CF9DD2F1E5EC}"/>
              </a:ext>
            </a:extLst>
          </p:cNvPr>
          <p:cNvCxnSpPr>
            <a:cxnSpLocks/>
          </p:cNvCxnSpPr>
          <p:nvPr/>
        </p:nvCxnSpPr>
        <p:spPr>
          <a:xfrm flipV="1">
            <a:off x="6282890" y="3905760"/>
            <a:ext cx="164791" cy="20658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9F5C3E7C-97D6-6139-C836-00033DFF7A95}"/>
              </a:ext>
            </a:extLst>
          </p:cNvPr>
          <p:cNvCxnSpPr>
            <a:cxnSpLocks/>
          </p:cNvCxnSpPr>
          <p:nvPr/>
        </p:nvCxnSpPr>
        <p:spPr>
          <a:xfrm flipV="1">
            <a:off x="6761567" y="4302446"/>
            <a:ext cx="2641573" cy="16864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31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65548"/>
            <a:ext cx="11645660" cy="783072"/>
          </a:xfrm>
        </p:spPr>
        <p:txBody>
          <a:bodyPr/>
          <a:lstStyle/>
          <a:p>
            <a:r>
              <a:rPr lang="hu-HU" dirty="0"/>
              <a:t>4. Feladat - Házifeladat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28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artalom helye 24">
                <a:extLst>
                  <a:ext uri="{FF2B5EF4-FFF2-40B4-BE49-F238E27FC236}">
                    <a16:creationId xmlns:a16="http://schemas.microsoft.com/office/drawing/2014/main" id="{60046035-18F8-1E66-64EC-801E49B54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298" y="3483416"/>
                <a:ext cx="11352742" cy="275348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hu-HU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hu-HU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u-HU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25" name="Tartalom helye 24">
                <a:extLst>
                  <a:ext uri="{FF2B5EF4-FFF2-40B4-BE49-F238E27FC236}">
                    <a16:creationId xmlns:a16="http://schemas.microsoft.com/office/drawing/2014/main" id="{60046035-18F8-1E66-64EC-801E49B54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298" y="3483416"/>
                <a:ext cx="11352742" cy="2753481"/>
              </a:xfrm>
              <a:blipFill>
                <a:blip r:embed="rId2"/>
                <a:stretch>
                  <a:fillRect l="-13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Kép 25">
            <a:extLst>
              <a:ext uri="{FF2B5EF4-FFF2-40B4-BE49-F238E27FC236}">
                <a16:creationId xmlns:a16="http://schemas.microsoft.com/office/drawing/2014/main" id="{376D9E30-5B60-220C-56F5-5479242A5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98" y="77174"/>
            <a:ext cx="7170160" cy="32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7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65548"/>
            <a:ext cx="11645660" cy="783072"/>
          </a:xfrm>
        </p:spPr>
        <p:txBody>
          <a:bodyPr/>
          <a:lstStyle/>
          <a:p>
            <a:r>
              <a:rPr lang="hu-HU" dirty="0"/>
              <a:t>4. Feladat - Házifeladat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29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artalom helye 24">
                <a:extLst>
                  <a:ext uri="{FF2B5EF4-FFF2-40B4-BE49-F238E27FC236}">
                    <a16:creationId xmlns:a16="http://schemas.microsoft.com/office/drawing/2014/main" id="{60046035-18F8-1E66-64EC-801E49B54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298" y="3483416"/>
                <a:ext cx="11352742" cy="275348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hu-HU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hu-HU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u-HU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25" name="Tartalom helye 24">
                <a:extLst>
                  <a:ext uri="{FF2B5EF4-FFF2-40B4-BE49-F238E27FC236}">
                    <a16:creationId xmlns:a16="http://schemas.microsoft.com/office/drawing/2014/main" id="{60046035-18F8-1E66-64EC-801E49B54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298" y="3483416"/>
                <a:ext cx="11352742" cy="2753481"/>
              </a:xfrm>
              <a:blipFill>
                <a:blip r:embed="rId2"/>
                <a:stretch>
                  <a:fillRect l="-13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Kép 25">
            <a:extLst>
              <a:ext uri="{FF2B5EF4-FFF2-40B4-BE49-F238E27FC236}">
                <a16:creationId xmlns:a16="http://schemas.microsoft.com/office/drawing/2014/main" id="{376D9E30-5B60-220C-56F5-5479242A5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98" y="77174"/>
            <a:ext cx="7170160" cy="3297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26685EC1-B030-F610-18C5-9C2764E596C0}"/>
                  </a:ext>
                </a:extLst>
              </p:cNvPr>
              <p:cNvSpPr txBox="1"/>
              <p:nvPr/>
            </p:nvSpPr>
            <p:spPr>
              <a:xfrm>
                <a:off x="409096" y="978137"/>
                <a:ext cx="3848638" cy="2450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ctrlP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</m:e>
                      </m:ba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hu-H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0" dirty="0">
                  <a:solidFill>
                    <a:schemeClr val="tx1"/>
                  </a:solidFill>
                </a:endParaRPr>
              </a:p>
              <a:p>
                <a:endParaRPr lang="hu-HU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0" dirty="0">
                  <a:solidFill>
                    <a:schemeClr val="tx1"/>
                  </a:solidFill>
                </a:endParaRPr>
              </a:p>
              <a:p>
                <a:endParaRPr lang="hu-HU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  <m:sup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endParaRPr lang="hu-HU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26685EC1-B030-F610-18C5-9C2764E59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96" y="978137"/>
                <a:ext cx="3848638" cy="24508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3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6D0069-508A-916A-017F-A5FB57F8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összefoglaló – MATLAB </a:t>
            </a:r>
            <a:r>
              <a:rPr lang="hu-HU" dirty="0" err="1"/>
              <a:t>Simulink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B470A1-0D25-3F1D-A8C1-3B35A592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7B2724-B53F-B02B-75F0-6AE48110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310883-7F17-A9E2-4196-0D244B64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3</a:t>
            </a:fld>
            <a:endParaRPr lang="hu-HU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F1725B5B-6218-438D-388B-715E744A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81" y="1746354"/>
            <a:ext cx="7978638" cy="336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8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6D0069-508A-916A-017F-A5FB57F8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dirty="0">
                <a:solidFill>
                  <a:schemeClr val="tx1"/>
                </a:solidFill>
              </a:rPr>
              <a:t>Elméleti összefoglaló – Állapotváltozós normálalak, impulzusválasz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B24B3E0-4317-FDA4-E2E7-FC0E7764D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01168" lvl="1" indent="0">
                  <a:buNone/>
                </a:pPr>
                <a:r>
                  <a:rPr lang="hu-HU" sz="2000" b="1" noProof="1"/>
                  <a:t>Állapotváltozós normálalak</a:t>
                </a:r>
                <a:endParaRPr lang="hu-HU" sz="2000" b="1" noProof="1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noProof="1">
                    <a:solidFill>
                      <a:schemeClr val="tx1"/>
                    </a:solidFill>
                  </a:rPr>
                  <a:t>Azon minimális elemszámú rendszer, mely teljesíti a következőket: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GB" noProof="1">
                    <a:solidFill>
                      <a:schemeClr val="tx1"/>
                    </a:solidFill>
                  </a:rPr>
                  <a:t>Az állapotváltozók aktuális értéke meghatározza az aktuális választ.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GB" noProof="1">
                    <a:solidFill>
                      <a:schemeClr val="tx1"/>
                    </a:solidFill>
                  </a:rPr>
                  <a:t>Az állapotváltozók aktuális értéke meghatározza az állapotváltozók következő értékét.</a:t>
                </a:r>
                <a:br>
                  <a:rPr lang="en-GB" noProof="1">
                    <a:solidFill>
                      <a:schemeClr val="tx1"/>
                    </a:solidFill>
                  </a:rPr>
                </a:br>
                <a:endParaRPr lang="en-GB" noProof="1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noProof="1">
                    <a:solidFill>
                      <a:schemeClr val="tx1"/>
                    </a:solidFill>
                  </a:rPr>
                  <a:t>Az állapotváltozóink a késleltetők kimenetei lesznek.</a:t>
                </a:r>
                <a:br>
                  <a:rPr lang="en-GB" noProof="1">
                    <a:solidFill>
                      <a:schemeClr val="tx1"/>
                    </a:solidFill>
                  </a:rPr>
                </a:br>
                <a:endParaRPr lang="en-GB" noProof="1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noProof="1">
                    <a:solidFill>
                      <a:schemeClr val="tx1"/>
                    </a:solidFill>
                  </a:rPr>
                  <a:t>Az állapotváltozós leírás normál alakja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hu-HU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hu-HU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GB" noProof="1">
                    <a:solidFill>
                      <a:schemeClr val="tx1"/>
                    </a:solidFill>
                  </a:rPr>
                  <a:t>):</a:t>
                </a:r>
                <a:br>
                  <a:rPr lang="en-GB" noProof="1">
                    <a:solidFill>
                      <a:schemeClr val="tx1"/>
                    </a:solidFill>
                  </a:rPr>
                </a:br>
                <a:endParaRPr lang="en-GB" noProof="1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hu-H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hu-H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ctrlP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</m:e>
                      </m:bar>
                      <m:r>
                        <a:rPr lang="hu-H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ctrlP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hu-H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ctrlP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ctrlP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e>
                      </m:bar>
                      <m:r>
                        <a:rPr lang="hu-H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ctrlP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ba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hu-H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bar>
                            </m:e>
                          </m:bar>
                        </m:e>
                        <m:sup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bar>
                        <m:barPr>
                          <m:ctrlP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hu-H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bar>
                        </m:e>
                      </m:bar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bar>
                    </m:oMath>
                  </m:oMathPara>
                </a14:m>
                <a:endParaRPr lang="hu-HU" dirty="0"/>
              </a:p>
              <a:p>
                <a:r>
                  <a:rPr lang="hu-HU" b="1" dirty="0"/>
                  <a:t>Impulzusválasz meghatározása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ba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bar>
                                    <m:bar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bar>
                                </m:e>
                              </m:ba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bar>
                            <m:bar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B24B3E0-4317-FDA4-E2E7-FC0E7764D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4" t="-121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CCB470A1-0D25-3F1D-A8C1-3B35A592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7B2724-B53F-B02B-75F0-6AE48110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310883-7F17-A9E2-4196-0D244B64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852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6D0069-508A-916A-017F-A5FB57F8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Elméleti összefoglaló – Aszimptotikus stabilitás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B470A1-0D25-3F1D-A8C1-3B35A592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7B2724-B53F-B02B-75F0-6AE48110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310883-7F17-A9E2-4196-0D244B64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5</a:t>
            </a:fld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7F1592A-292F-BE8F-C2F8-725A3C781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298" y="991622"/>
                <a:ext cx="11605404" cy="5248403"/>
              </a:xfrm>
            </p:spPr>
            <p:txBody>
              <a:bodyPr>
                <a:normAutofit lnSpcReduction="1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noProof="1">
                    <a:solidFill>
                      <a:schemeClr val="tx1"/>
                    </a:solidFill>
                  </a:rPr>
                  <a:t>A sajátértékekből követketkeztethetünk az aszimptotikus stabilitásra: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GB" sz="1800" noProof="1">
                    <a:solidFill>
                      <a:schemeClr val="tx1"/>
                    </a:solidFill>
                  </a:rPr>
                  <a:t>A “kikapcsolt bemenetű” hálózat állapotváltozói akkor tartanak 0-hoz, ha a sajátértékek abszolútértéke 1-nél kisebb, azaz ha a sajátértékek az egységkörön belül helyezkednek el.</a:t>
                </a: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Ahogy</m:t>
                      </m:r>
                      <m:r>
                        <a:rPr lang="en-GB" sz="1800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1800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i="1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i="1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GB" sz="1800" i="1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func>
                      <m:r>
                        <a:rPr lang="en-GB" sz="1800" i="1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GB" sz="1800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ha</m:t>
                      </m:r>
                      <m:r>
                        <a:rPr lang="en-GB" sz="1800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i="1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800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800" i="1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GB" sz="1800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ú</m:t>
                      </m:r>
                      <m:r>
                        <m:rPr>
                          <m:sty m:val="p"/>
                        </m:rPr>
                        <a:rPr lang="en-GB" sz="1800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gy</m:t>
                      </m:r>
                      <m:func>
                        <m:funcPr>
                          <m:ctrlPr>
                            <a:rPr lang="en-GB" sz="1800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i="1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800" i="1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GB" sz="1800" i="1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1800" i="1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  <m:r>
                        <a:rPr lang="en-GB" sz="1800" i="1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GB" sz="1800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ha</m:t>
                      </m:r>
                      <m:r>
                        <a:rPr lang="en-GB" sz="1800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1800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800" i="1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GB" sz="1800" noProof="1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noProof="1">
                    <a:solidFill>
                      <a:schemeClr val="tx1"/>
                    </a:solidFill>
                  </a:rPr>
                  <a:t>Jury-kritérium: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GB" sz="1800" noProof="1">
                    <a:solidFill>
                      <a:schemeClr val="tx1"/>
                    </a:solidFill>
                  </a:rPr>
                  <a:t>a Jury-kritérium azt árulja el nekünk, hogy a gyökök az egységkörön belül vannak-e.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GB" sz="1800" noProof="1">
                    <a:solidFill>
                      <a:schemeClr val="tx1"/>
                    </a:solidFill>
                  </a:rPr>
                  <a:t>Másodfokú esetben szükséges és elégséges feltétel:</a:t>
                </a:r>
                <a:endParaRPr lang="hu-HU" sz="1800" noProof="1"/>
              </a:p>
              <a:p>
                <a:pPr marL="384048" lvl="2" indent="0">
                  <a:buNone/>
                </a:pPr>
                <a:r>
                  <a:rPr lang="hu-HU" sz="1800" b="0" noProof="1">
                    <a:solidFill>
                      <a:schemeClr val="tx1"/>
                    </a:solidFill>
                  </a:rPr>
                  <a:t>    		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sz="18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sz="18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18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hu-HU" sz="1800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hu-HU" sz="1800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hu-HU" sz="1800" b="0" noProof="1">
                  <a:solidFill>
                    <a:schemeClr val="tx1"/>
                  </a:solidFill>
                </a:endParaRPr>
              </a:p>
              <a:p>
                <a:pPr marL="384048" lvl="2" indent="0">
                  <a:buNone/>
                </a:pPr>
                <a:endParaRPr lang="en-GB" sz="1800" noProof="1">
                  <a:solidFill>
                    <a:schemeClr val="tx1"/>
                  </a:solidFill>
                </a:endParaRPr>
              </a:p>
              <a:p>
                <a:pPr marL="384048" lvl="2" indent="0">
                  <a:buNone/>
                </a:pPr>
                <a:r>
                  <a:rPr lang="en-GB" sz="18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hu-H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hu-H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800" noProof="1">
                  <a:solidFill>
                    <a:schemeClr val="tx1"/>
                  </a:solidFill>
                </a:endParaRPr>
              </a:p>
              <a:p>
                <a:pPr marL="384048" lvl="2" indent="0">
                  <a:buNone/>
                </a:pPr>
                <a:endParaRPr lang="en-GB" sz="1800" noProof="1">
                  <a:solidFill>
                    <a:schemeClr val="tx1"/>
                  </a:solidFill>
                </a:endParaRPr>
              </a:p>
              <a:p>
                <a:pPr marL="384048" lvl="2" indent="0">
                  <a:buNone/>
                </a:pPr>
                <a:r>
                  <a:rPr lang="en-GB" sz="18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 </m:t>
                    </m:r>
                    <m:r>
                      <a:rPr lang="en-GB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en-GB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</m:t>
                    </m:r>
                    <m:r>
                      <a:rPr lang="en-GB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en-GB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hu-H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hu-HU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&lt;1+</m:t>
                    </m:r>
                    <m:sSub>
                      <m:sSubPr>
                        <m:ctrlPr>
                          <a:rPr lang="hu-H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800" noProof="1">
                  <a:solidFill>
                    <a:schemeClr val="tx1"/>
                  </a:solidFill>
                </a:endParaRPr>
              </a:p>
              <a:p>
                <a:pPr marL="384048" lvl="2" indent="0">
                  <a:buNone/>
                </a:pPr>
                <a:endParaRPr lang="en-GB" sz="1800" noProof="1">
                  <a:solidFill>
                    <a:schemeClr val="tx1"/>
                  </a:solidFill>
                </a:endParaRPr>
              </a:p>
              <a:p>
                <a:pPr marL="384048" lvl="2" indent="0">
                  <a:buNone/>
                </a:pPr>
                <a:r>
                  <a:rPr lang="en-GB" sz="1800" noProof="1">
                    <a:solidFill>
                      <a:schemeClr val="tx1"/>
                    </a:solidFill>
                  </a:rPr>
                  <a:t>Másként megfogalmazva: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800" noProof="1">
                    <a:solidFill>
                      <a:schemeClr val="tx1"/>
                    </a:solidFill>
                  </a:rPr>
                  <a:t>pontnak az ábrán látható </a:t>
                </a:r>
                <a:br>
                  <a:rPr lang="en-GB" sz="1800" noProof="1">
                    <a:solidFill>
                      <a:schemeClr val="tx1"/>
                    </a:solidFill>
                  </a:rPr>
                </a:br>
                <a:r>
                  <a:rPr lang="en-GB" sz="1800" noProof="1">
                    <a:solidFill>
                      <a:schemeClr val="tx1"/>
                    </a:solidFill>
                  </a:rPr>
                  <a:t>háromszög belsejébe kell esnie.</a:t>
                </a:r>
                <a:endParaRPr lang="hu-HU" sz="1800" noProof="1">
                  <a:solidFill>
                    <a:schemeClr val="tx1"/>
                  </a:solidFill>
                </a:endParaRPr>
              </a:p>
              <a:p>
                <a:pPr marL="384048" lvl="2" indent="0">
                  <a:buNone/>
                </a:pPr>
                <a:r>
                  <a:rPr lang="hu-HU" sz="1800" b="1" noProof="1">
                    <a:solidFill>
                      <a:srgbClr val="FF0000"/>
                    </a:solidFill>
                  </a:rPr>
                  <a:t>Nem ad információt a gerjesztés-válasz stabilitásról</a:t>
                </a:r>
                <a:endParaRPr lang="en-GB" sz="1800" b="1" noProof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7F1592A-292F-BE8F-C2F8-725A3C781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298" y="991622"/>
                <a:ext cx="11605404" cy="5248403"/>
              </a:xfrm>
              <a:blipFill>
                <a:blip r:embed="rId2"/>
                <a:stretch>
                  <a:fillRect t="-22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3">
            <a:extLst>
              <a:ext uri="{FF2B5EF4-FFF2-40B4-BE49-F238E27FC236}">
                <a16:creationId xmlns:a16="http://schemas.microsoft.com/office/drawing/2014/main" id="{5C3B8D27-30F2-0379-D731-ABBB4D8D5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799" y="2589178"/>
            <a:ext cx="4723041" cy="343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5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6D0069-508A-916A-017F-A5FB57F8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286604"/>
            <a:ext cx="11645660" cy="618068"/>
          </a:xfrm>
        </p:spPr>
        <p:txBody>
          <a:bodyPr>
            <a:noAutofit/>
          </a:bodyPr>
          <a:lstStyle/>
          <a:p>
            <a:r>
              <a:rPr lang="hu-HU" sz="3600" dirty="0"/>
              <a:t>Elméleti összefoglaló – Mátrix hatványozás, Lagrange mátrixok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B24B3E0-4317-FDA4-E2E7-FC0E7764D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298" y="904672"/>
                <a:ext cx="11645660" cy="53322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A mátrix hatványozást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bar>
                                  <m:bar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bar>
                              </m:e>
                            </m:ba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hu-HU" dirty="0"/>
                  <a:t> a Lagrange mátrixok segítségével lehet könnyedén elvégezni, az alábbi módon: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ba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bar>
                                    <m:bar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bar>
                                </m:e>
                              </m:ba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A Lagrange mátrixok kiszámításának módja: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bar>
                                      <m:bar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bar>
                                  </m:e>
                                </m:ba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∏"/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eqArr>
                                  <m:eqArr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eqArr>
                              </m:sub>
                              <m: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bar>
                                      <m:bar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bar>
                                          <m:bar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bar>
                                      </m:e>
                                    </m:ba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bar>
                                      <m:bar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bar>
                                          <m:bar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bar>
                                      </m:e>
                                    </m:ba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</m:e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=1, 2, …,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mr>
                      </m:m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ahol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u-HU" dirty="0"/>
                  <a:t> a sajátértékek száma</a:t>
                </a:r>
              </a:p>
              <a:p>
                <a:pPr marL="0" indent="0">
                  <a:buNone/>
                </a:pPr>
                <a:r>
                  <a:rPr lang="hu-HU" dirty="0"/>
                  <a:t>A számítás helyességének ellenőrzése: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bar>
                                    <m:bar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bar>
                                </m:e>
                              </m:ba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bar>
                        </m:e>
                      </m:ba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B24B3E0-4317-FDA4-E2E7-FC0E7764D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298" y="904672"/>
                <a:ext cx="11645660" cy="5332225"/>
              </a:xfrm>
              <a:blipFill>
                <a:blip r:embed="rId2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CCB470A1-0D25-3F1D-A8C1-3B35A592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7B2724-B53F-B02B-75F0-6AE48110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310883-7F17-A9E2-4196-0D244B64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212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Tartalom helye 20">
            <a:extLst>
              <a:ext uri="{FF2B5EF4-FFF2-40B4-BE49-F238E27FC236}">
                <a16:creationId xmlns:a16="http://schemas.microsoft.com/office/drawing/2014/main" id="{0D63C884-6420-1BD9-277A-E4ED044DA3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9" y="922125"/>
            <a:ext cx="11741481" cy="5381941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025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Tartalom helye 20">
            <a:extLst>
              <a:ext uri="{FF2B5EF4-FFF2-40B4-BE49-F238E27FC236}">
                <a16:creationId xmlns:a16="http://schemas.microsoft.com/office/drawing/2014/main" id="{0D63C884-6420-1BD9-277A-E4ED044DA3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9" y="922125"/>
            <a:ext cx="11741481" cy="5381941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8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1AF773F9-D6DC-D4EB-4D0F-380EC5A5C03A}"/>
                  </a:ext>
                </a:extLst>
              </p:cNvPr>
              <p:cNvSpPr txBox="1"/>
              <p:nvPr/>
            </p:nvSpPr>
            <p:spPr>
              <a:xfrm>
                <a:off x="2850855" y="4426109"/>
                <a:ext cx="1011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1AF773F9-D6DC-D4EB-4D0F-380EC5A5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855" y="4426109"/>
                <a:ext cx="1011431" cy="276999"/>
              </a:xfrm>
              <a:prstGeom prst="rect">
                <a:avLst/>
              </a:prstGeom>
              <a:blipFill>
                <a:blip r:embed="rId3"/>
                <a:stretch>
                  <a:fillRect l="-3012" t="-2174" r="-7831" b="-369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B5AF27E-929A-824D-C6FA-F803555A3443}"/>
                  </a:ext>
                </a:extLst>
              </p:cNvPr>
              <p:cNvSpPr txBox="1"/>
              <p:nvPr/>
            </p:nvSpPr>
            <p:spPr>
              <a:xfrm>
                <a:off x="4576888" y="3659465"/>
                <a:ext cx="597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B5AF27E-929A-824D-C6FA-F803555A3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888" y="3659465"/>
                <a:ext cx="597856" cy="276999"/>
              </a:xfrm>
              <a:prstGeom prst="rect">
                <a:avLst/>
              </a:prstGeom>
              <a:blipFill>
                <a:blip r:embed="rId4"/>
                <a:stretch>
                  <a:fillRect l="-5102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2850C548-E07C-2BC5-9137-B62D8880698E}"/>
                  </a:ext>
                </a:extLst>
              </p:cNvPr>
              <p:cNvSpPr txBox="1"/>
              <p:nvPr/>
            </p:nvSpPr>
            <p:spPr>
              <a:xfrm>
                <a:off x="8859160" y="4053023"/>
                <a:ext cx="59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2850C548-E07C-2BC5-9137-B62D8880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160" y="4053023"/>
                <a:ext cx="599138" cy="276999"/>
              </a:xfrm>
              <a:prstGeom prst="rect">
                <a:avLst/>
              </a:prstGeom>
              <a:blipFill>
                <a:blip r:embed="rId5"/>
                <a:stretch>
                  <a:fillRect l="-5051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C46AF9E1-A7FF-2F36-D0EF-305F19FDB733}"/>
                  </a:ext>
                </a:extLst>
              </p:cNvPr>
              <p:cNvSpPr txBox="1"/>
              <p:nvPr/>
            </p:nvSpPr>
            <p:spPr>
              <a:xfrm>
                <a:off x="6968397" y="4426109"/>
                <a:ext cx="1011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C46AF9E1-A7FF-2F36-D0EF-305F19FDB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97" y="4426109"/>
                <a:ext cx="1011431" cy="276999"/>
              </a:xfrm>
              <a:prstGeom prst="rect">
                <a:avLst/>
              </a:prstGeom>
              <a:blipFill>
                <a:blip r:embed="rId6"/>
                <a:stretch>
                  <a:fillRect l="-3012" t="-2174" r="-8434" b="-369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72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Tartalom helye 20">
            <a:extLst>
              <a:ext uri="{FF2B5EF4-FFF2-40B4-BE49-F238E27FC236}">
                <a16:creationId xmlns:a16="http://schemas.microsoft.com/office/drawing/2014/main" id="{0D63C884-6420-1BD9-277A-E4ED044DA3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9" y="922125"/>
            <a:ext cx="11741481" cy="5381941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7790312-AA08-67FD-4DCE-703091BF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B194-49B2-A678-D212-D4666FA2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2022. 09. 22.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121D9E-B01A-581B-BB1D-29CAB1E9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- 3.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558299-C044-1060-9DC6-EA5310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9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1AF773F9-D6DC-D4EB-4D0F-380EC5A5C03A}"/>
                  </a:ext>
                </a:extLst>
              </p:cNvPr>
              <p:cNvSpPr txBox="1"/>
              <p:nvPr/>
            </p:nvSpPr>
            <p:spPr>
              <a:xfrm>
                <a:off x="2850855" y="4426109"/>
                <a:ext cx="1011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1AF773F9-D6DC-D4EB-4D0F-380EC5A5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855" y="4426109"/>
                <a:ext cx="1011431" cy="276999"/>
              </a:xfrm>
              <a:prstGeom prst="rect">
                <a:avLst/>
              </a:prstGeom>
              <a:blipFill>
                <a:blip r:embed="rId3"/>
                <a:stretch>
                  <a:fillRect l="-3012" t="-2174" r="-7831" b="-369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B5AF27E-929A-824D-C6FA-F803555A3443}"/>
                  </a:ext>
                </a:extLst>
              </p:cNvPr>
              <p:cNvSpPr txBox="1"/>
              <p:nvPr/>
            </p:nvSpPr>
            <p:spPr>
              <a:xfrm>
                <a:off x="4576888" y="3659465"/>
                <a:ext cx="597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B5AF27E-929A-824D-C6FA-F803555A3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888" y="3659465"/>
                <a:ext cx="597856" cy="276999"/>
              </a:xfrm>
              <a:prstGeom prst="rect">
                <a:avLst/>
              </a:prstGeom>
              <a:blipFill>
                <a:blip r:embed="rId4"/>
                <a:stretch>
                  <a:fillRect l="-5102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2850C548-E07C-2BC5-9137-B62D8880698E}"/>
                  </a:ext>
                </a:extLst>
              </p:cNvPr>
              <p:cNvSpPr txBox="1"/>
              <p:nvPr/>
            </p:nvSpPr>
            <p:spPr>
              <a:xfrm>
                <a:off x="8859160" y="4053023"/>
                <a:ext cx="599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2850C548-E07C-2BC5-9137-B62D8880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160" y="4053023"/>
                <a:ext cx="599138" cy="276999"/>
              </a:xfrm>
              <a:prstGeom prst="rect">
                <a:avLst/>
              </a:prstGeom>
              <a:blipFill>
                <a:blip r:embed="rId5"/>
                <a:stretch>
                  <a:fillRect l="-5051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C46AF9E1-A7FF-2F36-D0EF-305F19FDB733}"/>
                  </a:ext>
                </a:extLst>
              </p:cNvPr>
              <p:cNvSpPr txBox="1"/>
              <p:nvPr/>
            </p:nvSpPr>
            <p:spPr>
              <a:xfrm>
                <a:off x="6968397" y="4426109"/>
                <a:ext cx="1011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C46AF9E1-A7FF-2F36-D0EF-305F19FDB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97" y="4426109"/>
                <a:ext cx="1011431" cy="276999"/>
              </a:xfrm>
              <a:prstGeom prst="rect">
                <a:avLst/>
              </a:prstGeom>
              <a:blipFill>
                <a:blip r:embed="rId6"/>
                <a:stretch>
                  <a:fillRect l="-3012" t="-2174" r="-8434" b="-369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0EC08634-EA81-6A83-4F8D-B8D9780A7121}"/>
                  </a:ext>
                </a:extLst>
              </p:cNvPr>
              <p:cNvSpPr txBox="1"/>
              <p:nvPr/>
            </p:nvSpPr>
            <p:spPr>
              <a:xfrm>
                <a:off x="9900458" y="2609393"/>
                <a:ext cx="916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0EC08634-EA81-6A83-4F8D-B8D9780A7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58" y="2609393"/>
                <a:ext cx="916533" cy="276999"/>
              </a:xfrm>
              <a:prstGeom prst="rect">
                <a:avLst/>
              </a:prstGeom>
              <a:blipFill>
                <a:blip r:embed="rId7"/>
                <a:stretch>
                  <a:fillRect l="-6000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A0A472BF-88ED-0700-16D3-CA0E25B01B13}"/>
                  </a:ext>
                </a:extLst>
              </p:cNvPr>
              <p:cNvSpPr txBox="1"/>
              <p:nvPr/>
            </p:nvSpPr>
            <p:spPr>
              <a:xfrm>
                <a:off x="5669082" y="5476598"/>
                <a:ext cx="894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A0A472BF-88ED-0700-16D3-CA0E25B01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082" y="5476598"/>
                <a:ext cx="894091" cy="276999"/>
              </a:xfrm>
              <a:prstGeom prst="rect">
                <a:avLst/>
              </a:prstGeom>
              <a:blipFill>
                <a:blip r:embed="rId8"/>
                <a:stretch>
                  <a:fillRect l="-3401" b="-15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93AF80D6-C2D9-4408-073E-7A896F11BAE3}"/>
                  </a:ext>
                </a:extLst>
              </p:cNvPr>
              <p:cNvSpPr txBox="1"/>
              <p:nvPr/>
            </p:nvSpPr>
            <p:spPr>
              <a:xfrm>
                <a:off x="2556844" y="4931374"/>
                <a:ext cx="894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93AF80D6-C2D9-4408-073E-7A896F11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844" y="4931374"/>
                <a:ext cx="894091" cy="276999"/>
              </a:xfrm>
              <a:prstGeom prst="rect">
                <a:avLst/>
              </a:prstGeom>
              <a:blipFill>
                <a:blip r:embed="rId9"/>
                <a:stretch>
                  <a:fillRect l="-3401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BE29DDB9-ABAF-50BA-8B4E-2590A3687A06}"/>
                  </a:ext>
                </a:extLst>
              </p:cNvPr>
              <p:cNvSpPr txBox="1"/>
              <p:nvPr/>
            </p:nvSpPr>
            <p:spPr>
              <a:xfrm>
                <a:off x="5456627" y="3797964"/>
                <a:ext cx="884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BE29DDB9-ABAF-50BA-8B4E-2590A3687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627" y="3797964"/>
                <a:ext cx="884473" cy="276999"/>
              </a:xfrm>
              <a:prstGeom prst="rect">
                <a:avLst/>
              </a:prstGeom>
              <a:blipFill>
                <a:blip r:embed="rId10"/>
                <a:stretch>
                  <a:fillRect l="-3448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50DEF463-D3AB-AD32-E32B-229C74E6B775}"/>
                  </a:ext>
                </a:extLst>
              </p:cNvPr>
              <p:cNvSpPr txBox="1"/>
              <p:nvPr/>
            </p:nvSpPr>
            <p:spPr>
              <a:xfrm>
                <a:off x="4591037" y="2591602"/>
                <a:ext cx="2615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50DEF463-D3AB-AD32-E32B-229C74E6B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37" y="2591602"/>
                <a:ext cx="2615652" cy="276999"/>
              </a:xfrm>
              <a:prstGeom prst="rect">
                <a:avLst/>
              </a:prstGeom>
              <a:blipFill>
                <a:blip r:embed="rId11"/>
                <a:stretch>
                  <a:fillRect l="-1865" t="-2174" r="-3263" b="-369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CEB1B32A-B87C-448B-7437-32F973BD21EA}"/>
                  </a:ext>
                </a:extLst>
              </p:cNvPr>
              <p:cNvSpPr txBox="1"/>
              <p:nvPr/>
            </p:nvSpPr>
            <p:spPr>
              <a:xfrm>
                <a:off x="6968397" y="4858827"/>
                <a:ext cx="2000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CEB1B32A-B87C-448B-7437-32F973BD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97" y="4858827"/>
                <a:ext cx="2000099" cy="276999"/>
              </a:xfrm>
              <a:prstGeom prst="rect">
                <a:avLst/>
              </a:prstGeom>
              <a:blipFill>
                <a:blip r:embed="rId12"/>
                <a:stretch>
                  <a:fillRect l="-1220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673E0BAD-0DA1-3DA2-8448-C951FFDC288B}"/>
                  </a:ext>
                </a:extLst>
              </p:cNvPr>
              <p:cNvSpPr txBox="1"/>
              <p:nvPr/>
            </p:nvSpPr>
            <p:spPr>
              <a:xfrm>
                <a:off x="5898863" y="766406"/>
                <a:ext cx="62213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hu-HU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hu-HU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hu-HU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hu-HU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673E0BAD-0DA1-3DA2-8448-C951FFDC2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863" y="766406"/>
                <a:ext cx="6221318" cy="276999"/>
              </a:xfrm>
              <a:prstGeom prst="rect">
                <a:avLst/>
              </a:prstGeom>
              <a:blipFill>
                <a:blip r:embed="rId13"/>
                <a:stretch>
                  <a:fillRect l="-98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68266402-D54F-71DF-2FA8-C3416257ED6A}"/>
                  </a:ext>
                </a:extLst>
              </p:cNvPr>
              <p:cNvSpPr txBox="1"/>
              <p:nvPr/>
            </p:nvSpPr>
            <p:spPr>
              <a:xfrm>
                <a:off x="2944534" y="1238696"/>
                <a:ext cx="6094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68266402-D54F-71DF-2FA8-C3416257E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534" y="1238696"/>
                <a:ext cx="609432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zövegdoboz 21">
                <a:extLst>
                  <a:ext uri="{FF2B5EF4-FFF2-40B4-BE49-F238E27FC236}">
                    <a16:creationId xmlns:a16="http://schemas.microsoft.com/office/drawing/2014/main" id="{9A3A0E50-7210-FB1B-ED5F-3A6B57A06087}"/>
                  </a:ext>
                </a:extLst>
              </p:cNvPr>
              <p:cNvSpPr txBox="1"/>
              <p:nvPr/>
            </p:nvSpPr>
            <p:spPr>
              <a:xfrm>
                <a:off x="1803819" y="3613095"/>
                <a:ext cx="1621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Szövegdoboz 21">
                <a:extLst>
                  <a:ext uri="{FF2B5EF4-FFF2-40B4-BE49-F238E27FC236}">
                    <a16:creationId xmlns:a16="http://schemas.microsoft.com/office/drawing/2014/main" id="{9A3A0E50-7210-FB1B-ED5F-3A6B57A06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19" y="3613095"/>
                <a:ext cx="1621534" cy="276999"/>
              </a:xfrm>
              <a:prstGeom prst="rect">
                <a:avLst/>
              </a:prstGeom>
              <a:blipFill>
                <a:blip r:embed="rId15"/>
                <a:stretch>
                  <a:fillRect l="-1504"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126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cee7b21-b760-4401-96ef-74da0c12b547">
      <Terms xmlns="http://schemas.microsoft.com/office/infopath/2007/PartnerControls"/>
    </lcf76f155ced4ddcb4097134ff3c332f>
    <TaxCatchAll xmlns="66fea738-b356-47ee-9ac9-90f9573d8e9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9D574B1FC5CE7D419C037DC6AB881D60" ma:contentTypeVersion="11" ma:contentTypeDescription="Új dokumentum létrehozása." ma:contentTypeScope="" ma:versionID="0a3a7ac24a3c93fbf0bbc063cf852f2b">
  <xsd:schema xmlns:xsd="http://www.w3.org/2001/XMLSchema" xmlns:xs="http://www.w3.org/2001/XMLSchema" xmlns:p="http://schemas.microsoft.com/office/2006/metadata/properties" xmlns:ns2="ccee7b21-b760-4401-96ef-74da0c12b547" xmlns:ns3="66fea738-b356-47ee-9ac9-90f9573d8e9a" targetNamespace="http://schemas.microsoft.com/office/2006/metadata/properties" ma:root="true" ma:fieldsID="363c0a0e6ccac2303e73e259e0e98b93" ns2:_="" ns3:_="">
    <xsd:import namespace="ccee7b21-b760-4401-96ef-74da0c12b547"/>
    <xsd:import namespace="66fea738-b356-47ee-9ac9-90f9573d8e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e7b21-b760-4401-96ef-74da0c12b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Képcímkék" ma:readOnly="false" ma:fieldId="{5cf76f15-5ced-4ddc-b409-7134ff3c332f}" ma:taxonomyMulti="true" ma:sspId="01d0beb6-f273-48e7-85d4-dac867ddce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fea738-b356-47ee-9ac9-90f9573d8e9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2af40a2-9228-41bc-bf0a-1e61b2f82b06}" ma:internalName="TaxCatchAll" ma:showField="CatchAllData" ma:web="66fea738-b356-47ee-9ac9-90f9573d8e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BCAB0A-BD72-4DE1-A1F9-695B1292531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66fea738-b356-47ee-9ac9-90f9573d8e9a"/>
    <ds:schemaRef ds:uri="http://purl.org/dc/terms/"/>
    <ds:schemaRef ds:uri="ccee7b21-b760-4401-96ef-74da0c12b547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6B8BEC3-EF16-4985-99A6-4AA88E9BB5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0054E1-7401-4953-9AA7-1CF94CC543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ee7b21-b760-4401-96ef-74da0c12b547"/>
    <ds:schemaRef ds:uri="66fea738-b356-47ee-9ac9-90f9573d8e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2130</TotalTime>
  <Words>1946</Words>
  <Application>Microsoft Office PowerPoint</Application>
  <PresentationFormat>Szélesvásznú</PresentationFormat>
  <Paragraphs>357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Retrospektív</vt:lpstr>
      <vt:lpstr>Rendszerelmélet </vt:lpstr>
      <vt:lpstr>Elméleti összefoglaló - Rajztechnika</vt:lpstr>
      <vt:lpstr>Elméleti összefoglaló – MATLAB Simulink</vt:lpstr>
      <vt:lpstr>Elméleti összefoglaló – Állapotváltozós normálalak, impulzusválasz</vt:lpstr>
      <vt:lpstr>Elméleti összefoglaló – Aszimptotikus stabilitás</vt:lpstr>
      <vt:lpstr>Elméleti összefoglaló – Mátrix hatványozás, Lagrange mátrixok</vt:lpstr>
      <vt:lpstr>1. Feladat</vt:lpstr>
      <vt:lpstr>1. Feladat</vt:lpstr>
      <vt:lpstr>1. Feladat</vt:lpstr>
      <vt:lpstr>1. Feladat</vt:lpstr>
      <vt:lpstr>1. Feladat</vt:lpstr>
      <vt:lpstr>2. Feladat</vt:lpstr>
      <vt:lpstr>2. Feladat</vt:lpstr>
      <vt:lpstr>2. Feladat</vt:lpstr>
      <vt:lpstr>2. Feladat</vt:lpstr>
      <vt:lpstr>3. Feladat</vt:lpstr>
      <vt:lpstr>3. Feladat</vt:lpstr>
      <vt:lpstr>3. Feladat</vt:lpstr>
      <vt:lpstr>3. Feladat</vt:lpstr>
      <vt:lpstr>3. Feladat</vt:lpstr>
      <vt:lpstr>3. Feladat</vt:lpstr>
      <vt:lpstr>3. Feladat</vt:lpstr>
      <vt:lpstr>3. Feladat</vt:lpstr>
      <vt:lpstr>3. Feladat</vt:lpstr>
      <vt:lpstr>4. Feladat - Házifeladat</vt:lpstr>
      <vt:lpstr>4. Feladat - Házifeladat</vt:lpstr>
      <vt:lpstr>4. Feladat - Házifeladat</vt:lpstr>
      <vt:lpstr>4. Feladat - Házifeladat</vt:lpstr>
      <vt:lpstr>4. Feladat - Házifeladat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Rendszerelmélet</dc:title>
  <dc:creator>Dániel Skriba</dc:creator>
  <cp:lastModifiedBy>Dániel Skriba</cp:lastModifiedBy>
  <cp:revision>3</cp:revision>
  <dcterms:created xsi:type="dcterms:W3CDTF">2022-09-07T14:16:55Z</dcterms:created>
  <dcterms:modified xsi:type="dcterms:W3CDTF">2022-09-22T14:18:13Z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0x0101009D574B1FC5CE7D419C037DC6AB881D60</vt:lpwstr>
  </property>
  <property fmtid="{D5CDD505-2E9C-101B-9397-08002B2CF9AE}" pid="3" name="MediaServiceImageTags">
    <vt:lpwstr/>
  </property>
</Properties>
</file>