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29"/>
  </p:notesMasterIdLst>
  <p:sldIdLst>
    <p:sldId id="256" r:id="rId5"/>
    <p:sldId id="271" r:id="rId6"/>
    <p:sldId id="277" r:id="rId7"/>
    <p:sldId id="262" r:id="rId8"/>
    <p:sldId id="280" r:id="rId9"/>
    <p:sldId id="275" r:id="rId10"/>
    <p:sldId id="264" r:id="rId11"/>
    <p:sldId id="281" r:id="rId12"/>
    <p:sldId id="260" r:id="rId13"/>
    <p:sldId id="261" r:id="rId14"/>
    <p:sldId id="265" r:id="rId15"/>
    <p:sldId id="266" r:id="rId16"/>
    <p:sldId id="267" r:id="rId17"/>
    <p:sldId id="268" r:id="rId18"/>
    <p:sldId id="269" r:id="rId19"/>
    <p:sldId id="270" r:id="rId20"/>
    <p:sldId id="259" r:id="rId21"/>
    <p:sldId id="263" r:id="rId22"/>
    <p:sldId id="274" r:id="rId23"/>
    <p:sldId id="272" r:id="rId24"/>
    <p:sldId id="273" r:id="rId25"/>
    <p:sldId id="258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8F06A-0F64-47D1-92CA-CF863A08DA92}" v="46" dt="2022-09-15T15:19:31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86" autoAdjust="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niel Skriba" userId="2fbddc5d-4953-4cbb-9f6e-36393a123619" providerId="ADAL" clId="{6018F06A-0F64-47D1-92CA-CF863A08DA92}"/>
    <pc:docChg chg="undo custSel addSld delSld modSld">
      <pc:chgData name="Dániel Skriba" userId="2fbddc5d-4953-4cbb-9f6e-36393a123619" providerId="ADAL" clId="{6018F06A-0F64-47D1-92CA-CF863A08DA92}" dt="2022-09-15T15:19:31.013" v="3616" actId="20577"/>
      <pc:docMkLst>
        <pc:docMk/>
      </pc:docMkLst>
      <pc:sldChg chg="modSp mod">
        <pc:chgData name="Dániel Skriba" userId="2fbddc5d-4953-4cbb-9f6e-36393a123619" providerId="ADAL" clId="{6018F06A-0F64-47D1-92CA-CF863A08DA92}" dt="2022-09-08T06:27:49.991" v="7" actId="20577"/>
        <pc:sldMkLst>
          <pc:docMk/>
          <pc:sldMk cId="3101000525" sldId="256"/>
        </pc:sldMkLst>
        <pc:spChg chg="mod">
          <ac:chgData name="Dániel Skriba" userId="2fbddc5d-4953-4cbb-9f6e-36393a123619" providerId="ADAL" clId="{6018F06A-0F64-47D1-92CA-CF863A08DA92}" dt="2022-09-08T06:27:49.991" v="7" actId="20577"/>
          <ac:spMkLst>
            <pc:docMk/>
            <pc:sldMk cId="3101000525" sldId="256"/>
            <ac:spMk id="3" creationId="{AF7142F9-8D6F-B75F-0CCB-FAD5870EA7A6}"/>
          </ac:spMkLst>
        </pc:spChg>
      </pc:sldChg>
      <pc:sldChg chg="modSp mod modAnim modNotesTx">
        <pc:chgData name="Dániel Skriba" userId="2fbddc5d-4953-4cbb-9f6e-36393a123619" providerId="ADAL" clId="{6018F06A-0F64-47D1-92CA-CF863A08DA92}" dt="2022-09-08T12:13:56.842" v="3549" actId="20577"/>
        <pc:sldMkLst>
          <pc:docMk/>
          <pc:sldMk cId="4255915579" sldId="258"/>
        </pc:sldMkLst>
        <pc:spChg chg="mod">
          <ac:chgData name="Dániel Skriba" userId="2fbddc5d-4953-4cbb-9f6e-36393a123619" providerId="ADAL" clId="{6018F06A-0F64-47D1-92CA-CF863A08DA92}" dt="2022-09-08T12:13:56.842" v="3549" actId="20577"/>
          <ac:spMkLst>
            <pc:docMk/>
            <pc:sldMk cId="4255915579" sldId="258"/>
            <ac:spMk id="3" creationId="{75C9EA39-C387-D91D-AC77-4ACAE05EDF81}"/>
          </ac:spMkLst>
        </pc:spChg>
        <pc:spChg chg="mod">
          <ac:chgData name="Dániel Skriba" userId="2fbddc5d-4953-4cbb-9f6e-36393a123619" providerId="ADAL" clId="{6018F06A-0F64-47D1-92CA-CF863A08DA92}" dt="2022-09-08T06:43:21.820" v="505" actId="14100"/>
          <ac:spMkLst>
            <pc:docMk/>
            <pc:sldMk cId="4255915579" sldId="258"/>
            <ac:spMk id="5" creationId="{EB8539AB-0065-2262-7F51-87087DD24BBB}"/>
          </ac:spMkLst>
        </pc:spChg>
      </pc:sldChg>
      <pc:sldChg chg="delSp mod">
        <pc:chgData name="Dániel Skriba" userId="2fbddc5d-4953-4cbb-9f6e-36393a123619" providerId="ADAL" clId="{6018F06A-0F64-47D1-92CA-CF863A08DA92}" dt="2022-09-08T06:59:04.847" v="636" actId="478"/>
        <pc:sldMkLst>
          <pc:docMk/>
          <pc:sldMk cId="2390782620" sldId="260"/>
        </pc:sldMkLst>
        <pc:picChg chg="del">
          <ac:chgData name="Dániel Skriba" userId="2fbddc5d-4953-4cbb-9f6e-36393a123619" providerId="ADAL" clId="{6018F06A-0F64-47D1-92CA-CF863A08DA92}" dt="2022-09-08T06:59:02.894" v="634" actId="478"/>
          <ac:picMkLst>
            <pc:docMk/>
            <pc:sldMk cId="2390782620" sldId="260"/>
            <ac:picMk id="5" creationId="{049B00EC-B126-10DD-B40C-B5B23143BD81}"/>
          </ac:picMkLst>
        </pc:picChg>
        <pc:picChg chg="del">
          <ac:chgData name="Dániel Skriba" userId="2fbddc5d-4953-4cbb-9f6e-36393a123619" providerId="ADAL" clId="{6018F06A-0F64-47D1-92CA-CF863A08DA92}" dt="2022-09-08T06:58:56.455" v="631" actId="478"/>
          <ac:picMkLst>
            <pc:docMk/>
            <pc:sldMk cId="2390782620" sldId="260"/>
            <ac:picMk id="6" creationId="{664379B2-862B-BF5A-C187-9DFF87BC4A29}"/>
          </ac:picMkLst>
        </pc:picChg>
        <pc:picChg chg="del">
          <ac:chgData name="Dániel Skriba" userId="2fbddc5d-4953-4cbb-9f6e-36393a123619" providerId="ADAL" clId="{6018F06A-0F64-47D1-92CA-CF863A08DA92}" dt="2022-09-08T06:59:02.389" v="633" actId="478"/>
          <ac:picMkLst>
            <pc:docMk/>
            <pc:sldMk cId="2390782620" sldId="260"/>
            <ac:picMk id="7" creationId="{5294B931-5C23-09B4-2AF2-404631A92ECF}"/>
          </ac:picMkLst>
        </pc:picChg>
        <pc:picChg chg="del">
          <ac:chgData name="Dániel Skriba" userId="2fbddc5d-4953-4cbb-9f6e-36393a123619" providerId="ADAL" clId="{6018F06A-0F64-47D1-92CA-CF863A08DA92}" dt="2022-09-08T06:58:58.741" v="632" actId="478"/>
          <ac:picMkLst>
            <pc:docMk/>
            <pc:sldMk cId="2390782620" sldId="260"/>
            <ac:picMk id="8" creationId="{B48230BD-EAAC-7AF7-F76E-ACD58FFA548D}"/>
          </ac:picMkLst>
        </pc:picChg>
        <pc:picChg chg="del">
          <ac:chgData name="Dániel Skriba" userId="2fbddc5d-4953-4cbb-9f6e-36393a123619" providerId="ADAL" clId="{6018F06A-0F64-47D1-92CA-CF863A08DA92}" dt="2022-09-08T06:59:03.694" v="635" actId="478"/>
          <ac:picMkLst>
            <pc:docMk/>
            <pc:sldMk cId="2390782620" sldId="260"/>
            <ac:picMk id="9" creationId="{CCFE7B9A-47A6-8EF3-1EED-35DAD6383A7C}"/>
          </ac:picMkLst>
        </pc:picChg>
        <pc:picChg chg="del">
          <ac:chgData name="Dániel Skriba" userId="2fbddc5d-4953-4cbb-9f6e-36393a123619" providerId="ADAL" clId="{6018F06A-0F64-47D1-92CA-CF863A08DA92}" dt="2022-09-08T06:59:04.847" v="636" actId="478"/>
          <ac:picMkLst>
            <pc:docMk/>
            <pc:sldMk cId="2390782620" sldId="260"/>
            <ac:picMk id="10" creationId="{39AFFFBF-7888-4268-9DD4-50C83007604C}"/>
          </ac:picMkLst>
        </pc:picChg>
      </pc:sldChg>
      <pc:sldChg chg="modSp mod">
        <pc:chgData name="Dániel Skriba" userId="2fbddc5d-4953-4cbb-9f6e-36393a123619" providerId="ADAL" clId="{6018F06A-0F64-47D1-92CA-CF863A08DA92}" dt="2022-09-08T12:23:56.250" v="3551" actId="20577"/>
        <pc:sldMkLst>
          <pc:docMk/>
          <pc:sldMk cId="1180971031" sldId="262"/>
        </pc:sldMkLst>
        <pc:graphicFrameChg chg="mod modGraphic">
          <ac:chgData name="Dániel Skriba" userId="2fbddc5d-4953-4cbb-9f6e-36393a123619" providerId="ADAL" clId="{6018F06A-0F64-47D1-92CA-CF863A08DA92}" dt="2022-09-08T12:23:56.250" v="3551" actId="20577"/>
          <ac:graphicFrameMkLst>
            <pc:docMk/>
            <pc:sldMk cId="1180971031" sldId="262"/>
            <ac:graphicFrameMk id="4" creationId="{B1AAF563-BB83-7592-0C46-00A40F0BFCBE}"/>
          </ac:graphicFrameMkLst>
        </pc:graphicFrameChg>
      </pc:sldChg>
      <pc:sldChg chg="addSp modSp mod modNotesTx">
        <pc:chgData name="Dániel Skriba" userId="2fbddc5d-4953-4cbb-9f6e-36393a123619" providerId="ADAL" clId="{6018F06A-0F64-47D1-92CA-CF863A08DA92}" dt="2022-09-08T12:33:07.709" v="3562" actId="20577"/>
        <pc:sldMkLst>
          <pc:docMk/>
          <pc:sldMk cId="1975954383" sldId="264"/>
        </pc:sldMkLst>
        <pc:spChg chg="mod">
          <ac:chgData name="Dániel Skriba" userId="2fbddc5d-4953-4cbb-9f6e-36393a123619" providerId="ADAL" clId="{6018F06A-0F64-47D1-92CA-CF863A08DA92}" dt="2022-09-08T08:27:13.102" v="2020" actId="115"/>
          <ac:spMkLst>
            <pc:docMk/>
            <pc:sldMk cId="1975954383" sldId="264"/>
            <ac:spMk id="3" creationId="{2E8054C3-11B1-EBFD-FC93-735B64E4AFE4}"/>
          </ac:spMkLst>
        </pc:spChg>
        <pc:spChg chg="add mod">
          <ac:chgData name="Dániel Skriba" userId="2fbddc5d-4953-4cbb-9f6e-36393a123619" providerId="ADAL" clId="{6018F06A-0F64-47D1-92CA-CF863A08DA92}" dt="2022-09-08T12:33:07.709" v="3562" actId="20577"/>
          <ac:spMkLst>
            <pc:docMk/>
            <pc:sldMk cId="1975954383" sldId="264"/>
            <ac:spMk id="7" creationId="{2FB5E916-59B7-F048-BE1E-0B80694AEEEB}"/>
          </ac:spMkLst>
        </pc:spChg>
      </pc:sldChg>
      <pc:sldChg chg="delSp mod delAnim modAnim">
        <pc:chgData name="Dániel Skriba" userId="2fbddc5d-4953-4cbb-9f6e-36393a123619" providerId="ADAL" clId="{6018F06A-0F64-47D1-92CA-CF863A08DA92}" dt="2022-09-15T11:51:42.122" v="3567" actId="478"/>
        <pc:sldMkLst>
          <pc:docMk/>
          <pc:sldMk cId="1049197117" sldId="265"/>
        </pc:sldMkLst>
        <pc:spChg chg="del">
          <ac:chgData name="Dániel Skriba" userId="2fbddc5d-4953-4cbb-9f6e-36393a123619" providerId="ADAL" clId="{6018F06A-0F64-47D1-92CA-CF863A08DA92}" dt="2022-09-15T11:51:42.122" v="3567" actId="478"/>
          <ac:spMkLst>
            <pc:docMk/>
            <pc:sldMk cId="1049197117" sldId="265"/>
            <ac:spMk id="4" creationId="{37AE0294-041D-D655-381B-1D0459D70EA8}"/>
          </ac:spMkLst>
        </pc:spChg>
      </pc:sldChg>
      <pc:sldChg chg="modAnim">
        <pc:chgData name="Dániel Skriba" userId="2fbddc5d-4953-4cbb-9f6e-36393a123619" providerId="ADAL" clId="{6018F06A-0F64-47D1-92CA-CF863A08DA92}" dt="2022-09-08T12:09:29.778" v="3446"/>
        <pc:sldMkLst>
          <pc:docMk/>
          <pc:sldMk cId="4068863513" sldId="266"/>
        </pc:sldMkLst>
      </pc:sldChg>
      <pc:sldChg chg="delSp modSp mod delAnim modAnim">
        <pc:chgData name="Dániel Skriba" userId="2fbddc5d-4953-4cbb-9f6e-36393a123619" providerId="ADAL" clId="{6018F06A-0F64-47D1-92CA-CF863A08DA92}" dt="2022-09-15T15:19:31.013" v="3616" actId="20577"/>
        <pc:sldMkLst>
          <pc:docMk/>
          <pc:sldMk cId="3227530260" sldId="267"/>
        </pc:sldMkLst>
        <pc:spChg chg="mod">
          <ac:chgData name="Dániel Skriba" userId="2fbddc5d-4953-4cbb-9f6e-36393a123619" providerId="ADAL" clId="{6018F06A-0F64-47D1-92CA-CF863A08DA92}" dt="2022-09-15T15:19:31.013" v="3616" actId="20577"/>
          <ac:spMkLst>
            <pc:docMk/>
            <pc:sldMk cId="3227530260" sldId="267"/>
            <ac:spMk id="3" creationId="{B386F19B-3213-779A-B2D7-11BDE5BF55F7}"/>
          </ac:spMkLst>
        </pc:spChg>
        <pc:spChg chg="del mod">
          <ac:chgData name="Dániel Skriba" userId="2fbddc5d-4953-4cbb-9f6e-36393a123619" providerId="ADAL" clId="{6018F06A-0F64-47D1-92CA-CF863A08DA92}" dt="2022-09-15T15:16:40.220" v="3569" actId="478"/>
          <ac:spMkLst>
            <pc:docMk/>
            <pc:sldMk cId="3227530260" sldId="267"/>
            <ac:spMk id="4" creationId="{1DBC063A-AF13-F52D-D8AA-2F3C67083B85}"/>
          </ac:spMkLst>
        </pc:spChg>
      </pc:sldChg>
      <pc:sldChg chg="modAnim">
        <pc:chgData name="Dániel Skriba" userId="2fbddc5d-4953-4cbb-9f6e-36393a123619" providerId="ADAL" clId="{6018F06A-0F64-47D1-92CA-CF863A08DA92}" dt="2022-09-08T12:09:45.340" v="3448"/>
        <pc:sldMkLst>
          <pc:docMk/>
          <pc:sldMk cId="3491119643" sldId="268"/>
        </pc:sldMkLst>
      </pc:sldChg>
      <pc:sldChg chg="modSp modAnim">
        <pc:chgData name="Dániel Skriba" userId="2fbddc5d-4953-4cbb-9f6e-36393a123619" providerId="ADAL" clId="{6018F06A-0F64-47D1-92CA-CF863A08DA92}" dt="2022-09-08T12:47:35.445" v="3565" actId="20577"/>
        <pc:sldMkLst>
          <pc:docMk/>
          <pc:sldMk cId="3270375167" sldId="269"/>
        </pc:sldMkLst>
        <pc:spChg chg="mod">
          <ac:chgData name="Dániel Skriba" userId="2fbddc5d-4953-4cbb-9f6e-36393a123619" providerId="ADAL" clId="{6018F06A-0F64-47D1-92CA-CF863A08DA92}" dt="2022-09-08T12:47:35.445" v="3565" actId="20577"/>
          <ac:spMkLst>
            <pc:docMk/>
            <pc:sldMk cId="3270375167" sldId="269"/>
            <ac:spMk id="3" creationId="{B386F19B-3213-779A-B2D7-11BDE5BF55F7}"/>
          </ac:spMkLst>
        </pc:spChg>
      </pc:sldChg>
      <pc:sldChg chg="modSp modAnim">
        <pc:chgData name="Dániel Skriba" userId="2fbddc5d-4953-4cbb-9f6e-36393a123619" providerId="ADAL" clId="{6018F06A-0F64-47D1-92CA-CF863A08DA92}" dt="2022-09-08T12:48:40.567" v="3566" actId="20577"/>
        <pc:sldMkLst>
          <pc:docMk/>
          <pc:sldMk cId="1169915006" sldId="270"/>
        </pc:sldMkLst>
        <pc:spChg chg="mod">
          <ac:chgData name="Dániel Skriba" userId="2fbddc5d-4953-4cbb-9f6e-36393a123619" providerId="ADAL" clId="{6018F06A-0F64-47D1-92CA-CF863A08DA92}" dt="2022-09-08T12:48:40.567" v="3566" actId="20577"/>
          <ac:spMkLst>
            <pc:docMk/>
            <pc:sldMk cId="1169915006" sldId="270"/>
            <ac:spMk id="3" creationId="{B386F19B-3213-779A-B2D7-11BDE5BF55F7}"/>
          </ac:spMkLst>
        </pc:spChg>
      </pc:sldChg>
      <pc:sldChg chg="modSp mod">
        <pc:chgData name="Dániel Skriba" userId="2fbddc5d-4953-4cbb-9f6e-36393a123619" providerId="ADAL" clId="{6018F06A-0F64-47D1-92CA-CF863A08DA92}" dt="2022-09-08T06:33:51.229" v="257" actId="20577"/>
        <pc:sldMkLst>
          <pc:docMk/>
          <pc:sldMk cId="91656482" sldId="271"/>
        </pc:sldMkLst>
        <pc:spChg chg="mod">
          <ac:chgData name="Dániel Skriba" userId="2fbddc5d-4953-4cbb-9f6e-36393a123619" providerId="ADAL" clId="{6018F06A-0F64-47D1-92CA-CF863A08DA92}" dt="2022-09-08T06:33:51.229" v="257" actId="20577"/>
          <ac:spMkLst>
            <pc:docMk/>
            <pc:sldMk cId="91656482" sldId="271"/>
            <ac:spMk id="3" creationId="{C0601E6B-8B8F-D13A-DE76-36AF979D0FFD}"/>
          </ac:spMkLst>
        </pc:spChg>
      </pc:sldChg>
      <pc:sldChg chg="mod modShow">
        <pc:chgData name="Dániel Skriba" userId="2fbddc5d-4953-4cbb-9f6e-36393a123619" providerId="ADAL" clId="{6018F06A-0F64-47D1-92CA-CF863A08DA92}" dt="2022-09-08T12:13:18.073" v="3538" actId="729"/>
        <pc:sldMkLst>
          <pc:docMk/>
          <pc:sldMk cId="2699815622" sldId="272"/>
        </pc:sldMkLst>
      </pc:sldChg>
      <pc:sldChg chg="mod modShow">
        <pc:chgData name="Dániel Skriba" userId="2fbddc5d-4953-4cbb-9f6e-36393a123619" providerId="ADAL" clId="{6018F06A-0F64-47D1-92CA-CF863A08DA92}" dt="2022-09-08T12:13:18.073" v="3538" actId="729"/>
        <pc:sldMkLst>
          <pc:docMk/>
          <pc:sldMk cId="2417746729" sldId="273"/>
        </pc:sldMkLst>
      </pc:sldChg>
      <pc:sldChg chg="modSp mod modShow">
        <pc:chgData name="Dániel Skriba" userId="2fbddc5d-4953-4cbb-9f6e-36393a123619" providerId="ADAL" clId="{6018F06A-0F64-47D1-92CA-CF863A08DA92}" dt="2022-09-08T12:13:18.073" v="3538" actId="729"/>
        <pc:sldMkLst>
          <pc:docMk/>
          <pc:sldMk cId="790935907" sldId="274"/>
        </pc:sldMkLst>
        <pc:spChg chg="mod">
          <ac:chgData name="Dániel Skriba" userId="2fbddc5d-4953-4cbb-9f6e-36393a123619" providerId="ADAL" clId="{6018F06A-0F64-47D1-92CA-CF863A08DA92}" dt="2022-09-08T09:20:52.683" v="3073" actId="20577"/>
          <ac:spMkLst>
            <pc:docMk/>
            <pc:sldMk cId="790935907" sldId="274"/>
            <ac:spMk id="3" creationId="{72148D69-08A8-9EE1-F5B1-7C7F4E6E00A5}"/>
          </ac:spMkLst>
        </pc:spChg>
      </pc:sldChg>
      <pc:sldChg chg="addSp delSp modSp new mod">
        <pc:chgData name="Dániel Skriba" userId="2fbddc5d-4953-4cbb-9f6e-36393a123619" providerId="ADAL" clId="{6018F06A-0F64-47D1-92CA-CF863A08DA92}" dt="2022-09-08T09:17:11.808" v="2930" actId="1076"/>
        <pc:sldMkLst>
          <pc:docMk/>
          <pc:sldMk cId="858632782" sldId="275"/>
        </pc:sldMkLst>
        <pc:spChg chg="mod">
          <ac:chgData name="Dániel Skriba" userId="2fbddc5d-4953-4cbb-9f6e-36393a123619" providerId="ADAL" clId="{6018F06A-0F64-47D1-92CA-CF863A08DA92}" dt="2022-09-08T08:37:47.889" v="2192" actId="1076"/>
          <ac:spMkLst>
            <pc:docMk/>
            <pc:sldMk cId="858632782" sldId="275"/>
            <ac:spMk id="2" creationId="{67869B3D-B605-0187-2DCA-98C083E9A831}"/>
          </ac:spMkLst>
        </pc:spChg>
        <pc:spChg chg="add del mod">
          <ac:chgData name="Dániel Skriba" userId="2fbddc5d-4953-4cbb-9f6e-36393a123619" providerId="ADAL" clId="{6018F06A-0F64-47D1-92CA-CF863A08DA92}" dt="2022-09-08T09:02:41.998" v="2750" actId="478"/>
          <ac:spMkLst>
            <pc:docMk/>
            <pc:sldMk cId="858632782" sldId="275"/>
            <ac:spMk id="3" creationId="{1BDE2230-BB07-AA54-09E7-A54E377C334A}"/>
          </ac:spMkLst>
        </pc:spChg>
        <pc:graphicFrameChg chg="add mod modGraphic">
          <ac:chgData name="Dániel Skriba" userId="2fbddc5d-4953-4cbb-9f6e-36393a123619" providerId="ADAL" clId="{6018F06A-0F64-47D1-92CA-CF863A08DA92}" dt="2022-09-08T09:10:38.569" v="2775" actId="1076"/>
          <ac:graphicFrameMkLst>
            <pc:docMk/>
            <pc:sldMk cId="858632782" sldId="275"/>
            <ac:graphicFrameMk id="7" creationId="{79403293-B062-0780-1214-3DD7ADD6E2FA}"/>
          </ac:graphicFrameMkLst>
        </pc:graphicFrameChg>
        <pc:graphicFrameChg chg="add del mod ord modGraphic">
          <ac:chgData name="Dániel Skriba" userId="2fbddc5d-4953-4cbb-9f6e-36393a123619" providerId="ADAL" clId="{6018F06A-0F64-47D1-92CA-CF863A08DA92}" dt="2022-09-08T08:39:40.372" v="2212" actId="3680"/>
          <ac:graphicFrameMkLst>
            <pc:docMk/>
            <pc:sldMk cId="858632782" sldId="275"/>
            <ac:graphicFrameMk id="8" creationId="{3789225F-DAB9-55D4-8D90-CD180B98686A}"/>
          </ac:graphicFrameMkLst>
        </pc:graphicFrameChg>
        <pc:graphicFrameChg chg="add mod modGraphic">
          <ac:chgData name="Dániel Skriba" userId="2fbddc5d-4953-4cbb-9f6e-36393a123619" providerId="ADAL" clId="{6018F06A-0F64-47D1-92CA-CF863A08DA92}" dt="2022-09-08T09:10:42.526" v="2776" actId="1076"/>
          <ac:graphicFrameMkLst>
            <pc:docMk/>
            <pc:sldMk cId="858632782" sldId="275"/>
            <ac:graphicFrameMk id="9" creationId="{80247121-A323-D4D7-058F-6C681A522FF7}"/>
          </ac:graphicFrameMkLst>
        </pc:graphicFrameChg>
        <pc:graphicFrameChg chg="add mod">
          <ac:chgData name="Dániel Skriba" userId="2fbddc5d-4953-4cbb-9f6e-36393a123619" providerId="ADAL" clId="{6018F06A-0F64-47D1-92CA-CF863A08DA92}" dt="2022-09-08T09:17:11.808" v="2930" actId="1076"/>
          <ac:graphicFrameMkLst>
            <pc:docMk/>
            <pc:sldMk cId="858632782" sldId="275"/>
            <ac:graphicFrameMk id="14" creationId="{420F8035-5CD1-BDAC-1DB2-7146EE33E8B2}"/>
          </ac:graphicFrameMkLst>
        </pc:graphicFrameChg>
        <pc:graphicFrameChg chg="add mod">
          <ac:chgData name="Dániel Skriba" userId="2fbddc5d-4953-4cbb-9f6e-36393a123619" providerId="ADAL" clId="{6018F06A-0F64-47D1-92CA-CF863A08DA92}" dt="2022-09-08T09:17:08.849" v="2929" actId="1076"/>
          <ac:graphicFrameMkLst>
            <pc:docMk/>
            <pc:sldMk cId="858632782" sldId="275"/>
            <ac:graphicFrameMk id="15" creationId="{529F0A17-D1D9-323D-EECE-A860643F882B}"/>
          </ac:graphicFrameMkLst>
        </pc:graphicFrameChg>
        <pc:picChg chg="add del mod">
          <ac:chgData name="Dániel Skriba" userId="2fbddc5d-4953-4cbb-9f6e-36393a123619" providerId="ADAL" clId="{6018F06A-0F64-47D1-92CA-CF863A08DA92}" dt="2022-09-08T09:15:46.782" v="2912" actId="478"/>
          <ac:picMkLst>
            <pc:docMk/>
            <pc:sldMk cId="858632782" sldId="275"/>
            <ac:picMk id="11" creationId="{05CC60AF-80C1-14EE-7C96-6006247B9F0E}"/>
          </ac:picMkLst>
        </pc:picChg>
        <pc:picChg chg="add del mod">
          <ac:chgData name="Dániel Skriba" userId="2fbddc5d-4953-4cbb-9f6e-36393a123619" providerId="ADAL" clId="{6018F06A-0F64-47D1-92CA-CF863A08DA92}" dt="2022-09-08T09:16:17.357" v="2924" actId="478"/>
          <ac:picMkLst>
            <pc:docMk/>
            <pc:sldMk cId="858632782" sldId="275"/>
            <ac:picMk id="13" creationId="{A6108791-8CA0-1EC3-0EDF-D205C89E9150}"/>
          </ac:picMkLst>
        </pc:picChg>
      </pc:sldChg>
      <pc:sldChg chg="addSp delSp modSp new del mod">
        <pc:chgData name="Dániel Skriba" userId="2fbddc5d-4953-4cbb-9f6e-36393a123619" providerId="ADAL" clId="{6018F06A-0F64-47D1-92CA-CF863A08DA92}" dt="2022-09-08T06:56:26.318" v="568" actId="47"/>
        <pc:sldMkLst>
          <pc:docMk/>
          <pc:sldMk cId="197969663" sldId="276"/>
        </pc:sldMkLst>
        <pc:spChg chg="mod">
          <ac:chgData name="Dániel Skriba" userId="2fbddc5d-4953-4cbb-9f6e-36393a123619" providerId="ADAL" clId="{6018F06A-0F64-47D1-92CA-CF863A08DA92}" dt="2022-09-08T06:34:14.084" v="277" actId="20577"/>
          <ac:spMkLst>
            <pc:docMk/>
            <pc:sldMk cId="197969663" sldId="276"/>
            <ac:spMk id="2" creationId="{B0B6C728-2A66-AA36-5866-78A52D8E2A9D}"/>
          </ac:spMkLst>
        </pc:spChg>
        <pc:spChg chg="del mod">
          <ac:chgData name="Dániel Skriba" userId="2fbddc5d-4953-4cbb-9f6e-36393a123619" providerId="ADAL" clId="{6018F06A-0F64-47D1-92CA-CF863A08DA92}" dt="2022-09-08T06:54:35.546" v="512"/>
          <ac:spMkLst>
            <pc:docMk/>
            <pc:sldMk cId="197969663" sldId="276"/>
            <ac:spMk id="3" creationId="{A6F63977-0818-D301-FECA-B6047F3983D8}"/>
          </ac:spMkLst>
        </pc:spChg>
        <pc:spChg chg="add del mod">
          <ac:chgData name="Dániel Skriba" userId="2fbddc5d-4953-4cbb-9f6e-36393a123619" providerId="ADAL" clId="{6018F06A-0F64-47D1-92CA-CF863A08DA92}" dt="2022-09-08T06:54:54.482" v="517"/>
          <ac:spMkLst>
            <pc:docMk/>
            <pc:sldMk cId="197969663" sldId="276"/>
            <ac:spMk id="10" creationId="{D4E5BBB9-6E8A-27FB-1275-293EDCCDF254}"/>
          </ac:spMkLst>
        </pc:spChg>
        <pc:spChg chg="add del mod">
          <ac:chgData name="Dániel Skriba" userId="2fbddc5d-4953-4cbb-9f6e-36393a123619" providerId="ADAL" clId="{6018F06A-0F64-47D1-92CA-CF863A08DA92}" dt="2022-09-08T06:55:00.105" v="521"/>
          <ac:spMkLst>
            <pc:docMk/>
            <pc:sldMk cId="197969663" sldId="276"/>
            <ac:spMk id="14" creationId="{267CDEC7-EF80-E0FE-7ECD-5B93FF771968}"/>
          </ac:spMkLst>
        </pc:spChg>
        <pc:spChg chg="add mod">
          <ac:chgData name="Dániel Skriba" userId="2fbddc5d-4953-4cbb-9f6e-36393a123619" providerId="ADAL" clId="{6018F06A-0F64-47D1-92CA-CF863A08DA92}" dt="2022-09-08T06:55:42.735" v="537" actId="20577"/>
          <ac:spMkLst>
            <pc:docMk/>
            <pc:sldMk cId="197969663" sldId="276"/>
            <ac:spMk id="17" creationId="{E5A33C05-E12E-8119-AB75-93EA3B411023}"/>
          </ac:spMkLst>
        </pc:spChg>
        <pc:picChg chg="add del mod">
          <ac:chgData name="Dániel Skriba" userId="2fbddc5d-4953-4cbb-9f6e-36393a123619" providerId="ADAL" clId="{6018F06A-0F64-47D1-92CA-CF863A08DA92}" dt="2022-09-08T06:54:39.959" v="516" actId="478"/>
          <ac:picMkLst>
            <pc:docMk/>
            <pc:sldMk cId="197969663" sldId="276"/>
            <ac:picMk id="8" creationId="{F858EEF9-F45E-1390-E9D3-2FD4CEB74870}"/>
          </ac:picMkLst>
        </pc:picChg>
        <pc:picChg chg="add del mod">
          <ac:chgData name="Dániel Skriba" userId="2fbddc5d-4953-4cbb-9f6e-36393a123619" providerId="ADAL" clId="{6018F06A-0F64-47D1-92CA-CF863A08DA92}" dt="2022-09-08T06:54:56.117" v="520" actId="478"/>
          <ac:picMkLst>
            <pc:docMk/>
            <pc:sldMk cId="197969663" sldId="276"/>
            <ac:picMk id="12" creationId="{F73254FD-799A-3072-DE40-E1ADB1459B8B}"/>
          </ac:picMkLst>
        </pc:picChg>
        <pc:picChg chg="add mod">
          <ac:chgData name="Dániel Skriba" userId="2fbddc5d-4953-4cbb-9f6e-36393a123619" providerId="ADAL" clId="{6018F06A-0F64-47D1-92CA-CF863A08DA92}" dt="2022-09-08T06:55:30.145" v="533" actId="1076"/>
          <ac:picMkLst>
            <pc:docMk/>
            <pc:sldMk cId="197969663" sldId="276"/>
            <ac:picMk id="16" creationId="{9E3D6BA5-DB56-C9B3-C45C-6D20867161A3}"/>
          </ac:picMkLst>
        </pc:picChg>
      </pc:sldChg>
      <pc:sldChg chg="addSp delSp modSp new mod modAnim">
        <pc:chgData name="Dániel Skriba" userId="2fbddc5d-4953-4cbb-9f6e-36393a123619" providerId="ADAL" clId="{6018F06A-0F64-47D1-92CA-CF863A08DA92}" dt="2022-09-08T10:00:24.999" v="3444"/>
        <pc:sldMkLst>
          <pc:docMk/>
          <pc:sldMk cId="3286108500" sldId="277"/>
        </pc:sldMkLst>
        <pc:spChg chg="mod">
          <ac:chgData name="Dániel Skriba" userId="2fbddc5d-4953-4cbb-9f6e-36393a123619" providerId="ADAL" clId="{6018F06A-0F64-47D1-92CA-CF863A08DA92}" dt="2022-09-08T06:56:30.983" v="583" actId="20577"/>
          <ac:spMkLst>
            <pc:docMk/>
            <pc:sldMk cId="3286108500" sldId="277"/>
            <ac:spMk id="2" creationId="{67F505EC-8DDF-92DA-71F3-964D8303580F}"/>
          </ac:spMkLst>
        </pc:spChg>
        <pc:spChg chg="mod">
          <ac:chgData name="Dániel Skriba" userId="2fbddc5d-4953-4cbb-9f6e-36393a123619" providerId="ADAL" clId="{6018F06A-0F64-47D1-92CA-CF863A08DA92}" dt="2022-09-08T10:00:09.209" v="3440" actId="20577"/>
          <ac:spMkLst>
            <pc:docMk/>
            <pc:sldMk cId="3286108500" sldId="277"/>
            <ac:spMk id="3" creationId="{57831A6C-3EB9-17C3-A184-0692B62670C5}"/>
          </ac:spMkLst>
        </pc:spChg>
        <pc:picChg chg="add del mod">
          <ac:chgData name="Dániel Skriba" userId="2fbddc5d-4953-4cbb-9f6e-36393a123619" providerId="ADAL" clId="{6018F06A-0F64-47D1-92CA-CF863A08DA92}" dt="2022-09-08T06:56:13.287" v="564" actId="478"/>
          <ac:picMkLst>
            <pc:docMk/>
            <pc:sldMk cId="3286108500" sldId="277"/>
            <ac:picMk id="8" creationId="{0C1F723A-0E69-8F90-CDC6-D625D25F84F7}"/>
          </ac:picMkLst>
        </pc:picChg>
        <pc:picChg chg="add mod">
          <ac:chgData name="Dániel Skriba" userId="2fbddc5d-4953-4cbb-9f6e-36393a123619" providerId="ADAL" clId="{6018F06A-0F64-47D1-92CA-CF863A08DA92}" dt="2022-09-08T06:56:18.832" v="566" actId="1076"/>
          <ac:picMkLst>
            <pc:docMk/>
            <pc:sldMk cId="3286108500" sldId="277"/>
            <ac:picMk id="9" creationId="{DC51791A-D89C-D826-36A8-A3E6B4876D99}"/>
          </ac:picMkLst>
        </pc:picChg>
        <pc:picChg chg="add mod">
          <ac:chgData name="Dániel Skriba" userId="2fbddc5d-4953-4cbb-9f6e-36393a123619" providerId="ADAL" clId="{6018F06A-0F64-47D1-92CA-CF863A08DA92}" dt="2022-09-08T10:00:12.239" v="3441" actId="1076"/>
          <ac:picMkLst>
            <pc:docMk/>
            <pc:sldMk cId="3286108500" sldId="277"/>
            <ac:picMk id="11" creationId="{24F8DAFE-6526-DEBC-3A78-9F3D8D87D15B}"/>
          </ac:picMkLst>
        </pc:picChg>
      </pc:sldChg>
      <pc:sldChg chg="new del">
        <pc:chgData name="Dániel Skriba" userId="2fbddc5d-4953-4cbb-9f6e-36393a123619" providerId="ADAL" clId="{6018F06A-0F64-47D1-92CA-CF863A08DA92}" dt="2022-09-08T07:32:27.378" v="1091" actId="680"/>
        <pc:sldMkLst>
          <pc:docMk/>
          <pc:sldMk cId="2294844070" sldId="278"/>
        </pc:sldMkLst>
      </pc:sldChg>
      <pc:sldChg chg="addSp delSp modSp new mod modAnim">
        <pc:chgData name="Dániel Skriba" userId="2fbddc5d-4953-4cbb-9f6e-36393a123619" providerId="ADAL" clId="{6018F06A-0F64-47D1-92CA-CF863A08DA92}" dt="2022-09-08T09:58:11.116" v="3353"/>
        <pc:sldMkLst>
          <pc:docMk/>
          <pc:sldMk cId="3714692284" sldId="278"/>
        </pc:sldMkLst>
        <pc:spChg chg="mod">
          <ac:chgData name="Dániel Skriba" userId="2fbddc5d-4953-4cbb-9f6e-36393a123619" providerId="ADAL" clId="{6018F06A-0F64-47D1-92CA-CF863A08DA92}" dt="2022-09-08T09:49:35.353" v="3088" actId="20577"/>
          <ac:spMkLst>
            <pc:docMk/>
            <pc:sldMk cId="3714692284" sldId="278"/>
            <ac:spMk id="2" creationId="{05BF042D-95A7-2C7C-02A1-CDB518E8B0F1}"/>
          </ac:spMkLst>
        </pc:spChg>
        <pc:spChg chg="del">
          <ac:chgData name="Dániel Skriba" userId="2fbddc5d-4953-4cbb-9f6e-36393a123619" providerId="ADAL" clId="{6018F06A-0F64-47D1-92CA-CF863A08DA92}" dt="2022-09-08T09:50:31.547" v="3089" actId="22"/>
          <ac:spMkLst>
            <pc:docMk/>
            <pc:sldMk cId="3714692284" sldId="278"/>
            <ac:spMk id="3" creationId="{1F46F7F1-9B72-CF08-4391-1EF035ADD19D}"/>
          </ac:spMkLst>
        </pc:spChg>
        <pc:spChg chg="add mod">
          <ac:chgData name="Dániel Skriba" userId="2fbddc5d-4953-4cbb-9f6e-36393a123619" providerId="ADAL" clId="{6018F06A-0F64-47D1-92CA-CF863A08DA92}" dt="2022-09-08T09:53:59.217" v="3229" actId="14100"/>
          <ac:spMkLst>
            <pc:docMk/>
            <pc:sldMk cId="3714692284" sldId="278"/>
            <ac:spMk id="10" creationId="{ECC7E4CB-C327-585B-D010-E4D429C85178}"/>
          </ac:spMkLst>
        </pc:spChg>
        <pc:spChg chg="add del">
          <ac:chgData name="Dániel Skriba" userId="2fbddc5d-4953-4cbb-9f6e-36393a123619" providerId="ADAL" clId="{6018F06A-0F64-47D1-92CA-CF863A08DA92}" dt="2022-09-08T09:51:02.653" v="3094" actId="22"/>
          <ac:spMkLst>
            <pc:docMk/>
            <pc:sldMk cId="3714692284" sldId="278"/>
            <ac:spMk id="12" creationId="{5C7DACFD-0C23-2585-B4E3-AAD909B0630A}"/>
          </ac:spMkLst>
        </pc:spChg>
        <pc:spChg chg="add mod">
          <ac:chgData name="Dániel Skriba" userId="2fbddc5d-4953-4cbb-9f6e-36393a123619" providerId="ADAL" clId="{6018F06A-0F64-47D1-92CA-CF863A08DA92}" dt="2022-09-08T09:55:18.609" v="3250" actId="1076"/>
          <ac:spMkLst>
            <pc:docMk/>
            <pc:sldMk cId="3714692284" sldId="278"/>
            <ac:spMk id="20" creationId="{49A8EFFD-4CA0-A6DC-B62A-79080A194D2B}"/>
          </ac:spMkLst>
        </pc:spChg>
        <pc:picChg chg="add del mod ord">
          <ac:chgData name="Dániel Skriba" userId="2fbddc5d-4953-4cbb-9f6e-36393a123619" providerId="ADAL" clId="{6018F06A-0F64-47D1-92CA-CF863A08DA92}" dt="2022-09-08T09:50:36.554" v="3092" actId="478"/>
          <ac:picMkLst>
            <pc:docMk/>
            <pc:sldMk cId="3714692284" sldId="278"/>
            <ac:picMk id="8" creationId="{2B0D2EB3-1A6F-BCCF-91C9-547A6527354D}"/>
          </ac:picMkLst>
        </pc:picChg>
        <pc:picChg chg="add mod">
          <ac:chgData name="Dániel Skriba" userId="2fbddc5d-4953-4cbb-9f6e-36393a123619" providerId="ADAL" clId="{6018F06A-0F64-47D1-92CA-CF863A08DA92}" dt="2022-09-08T09:54:03.376" v="3231" actId="1076"/>
          <ac:picMkLst>
            <pc:docMk/>
            <pc:sldMk cId="3714692284" sldId="278"/>
            <ac:picMk id="14" creationId="{B10E83EB-57A1-FC3B-9C62-983FDCC46EDA}"/>
          </ac:picMkLst>
        </pc:picChg>
        <pc:picChg chg="add mod">
          <ac:chgData name="Dániel Skriba" userId="2fbddc5d-4953-4cbb-9f6e-36393a123619" providerId="ADAL" clId="{6018F06A-0F64-47D1-92CA-CF863A08DA92}" dt="2022-09-08T09:55:14.874" v="3249" actId="1076"/>
          <ac:picMkLst>
            <pc:docMk/>
            <pc:sldMk cId="3714692284" sldId="278"/>
            <ac:picMk id="16" creationId="{87243EB3-3CD3-758E-D23B-6E1CC5A0AEA4}"/>
          </ac:picMkLst>
        </pc:picChg>
        <pc:picChg chg="add mod">
          <ac:chgData name="Dániel Skriba" userId="2fbddc5d-4953-4cbb-9f6e-36393a123619" providerId="ADAL" clId="{6018F06A-0F64-47D1-92CA-CF863A08DA92}" dt="2022-09-08T09:55:14.874" v="3249" actId="1076"/>
          <ac:picMkLst>
            <pc:docMk/>
            <pc:sldMk cId="3714692284" sldId="278"/>
            <ac:picMk id="18" creationId="{B3D004B2-7D04-CAF9-58E5-5D4A1B9BEB21}"/>
          </ac:picMkLst>
        </pc:picChg>
        <pc:picChg chg="add mod">
          <ac:chgData name="Dániel Skriba" userId="2fbddc5d-4953-4cbb-9f6e-36393a123619" providerId="ADAL" clId="{6018F06A-0F64-47D1-92CA-CF863A08DA92}" dt="2022-09-08T09:55:29.809" v="3252" actId="1076"/>
          <ac:picMkLst>
            <pc:docMk/>
            <pc:sldMk cId="3714692284" sldId="278"/>
            <ac:picMk id="22" creationId="{AC995B6F-74A0-CBCA-8794-CB19CC4A1928}"/>
          </ac:picMkLst>
        </pc:picChg>
      </pc:sldChg>
      <pc:sldChg chg="modSp new mod">
        <pc:chgData name="Dániel Skriba" userId="2fbddc5d-4953-4cbb-9f6e-36393a123619" providerId="ADAL" clId="{6018F06A-0F64-47D1-92CA-CF863A08DA92}" dt="2022-09-08T09:57:39.289" v="3348" actId="20577"/>
        <pc:sldMkLst>
          <pc:docMk/>
          <pc:sldMk cId="1747298490" sldId="279"/>
        </pc:sldMkLst>
        <pc:spChg chg="mod">
          <ac:chgData name="Dániel Skriba" userId="2fbddc5d-4953-4cbb-9f6e-36393a123619" providerId="ADAL" clId="{6018F06A-0F64-47D1-92CA-CF863A08DA92}" dt="2022-09-08T09:55:39.804" v="3269" actId="20577"/>
          <ac:spMkLst>
            <pc:docMk/>
            <pc:sldMk cId="1747298490" sldId="279"/>
            <ac:spMk id="2" creationId="{BCF91CB9-F5CB-A2D5-A210-CC2306FBEE13}"/>
          </ac:spMkLst>
        </pc:spChg>
        <pc:spChg chg="mod">
          <ac:chgData name="Dániel Skriba" userId="2fbddc5d-4953-4cbb-9f6e-36393a123619" providerId="ADAL" clId="{6018F06A-0F64-47D1-92CA-CF863A08DA92}" dt="2022-09-08T09:57:39.289" v="3348" actId="20577"/>
          <ac:spMkLst>
            <pc:docMk/>
            <pc:sldMk cId="1747298490" sldId="279"/>
            <ac:spMk id="3" creationId="{D6EBD208-B2B6-9162-1DA1-6975D90A1203}"/>
          </ac:spMkLst>
        </pc:spChg>
      </pc:sldChg>
    </pc:docChg>
  </pc:docChgLst>
  <pc:docChgLst>
    <pc:chgData name="Dániel Skriba" userId="2fbddc5d-4953-4cbb-9f6e-36393a123619" providerId="ADAL" clId="{005D504A-7EB7-437D-8DF0-5BD18C455719}"/>
    <pc:docChg chg="undo redo custSel addSld modSld">
      <pc:chgData name="Dániel Skriba" userId="2fbddc5d-4953-4cbb-9f6e-36393a123619" providerId="ADAL" clId="{005D504A-7EB7-437D-8DF0-5BD18C455719}" dt="2022-09-13T17:40:39.781" v="1859" actId="20577"/>
      <pc:docMkLst>
        <pc:docMk/>
      </pc:docMkLst>
      <pc:sldChg chg="modSp mod modShow">
        <pc:chgData name="Dániel Skriba" userId="2fbddc5d-4953-4cbb-9f6e-36393a123619" providerId="ADAL" clId="{005D504A-7EB7-437D-8DF0-5BD18C455719}" dt="2022-09-13T17:26:02.843" v="429" actId="313"/>
        <pc:sldMkLst>
          <pc:docMk/>
          <pc:sldMk cId="2699815622" sldId="272"/>
        </pc:sldMkLst>
        <pc:spChg chg="mod">
          <ac:chgData name="Dániel Skriba" userId="2fbddc5d-4953-4cbb-9f6e-36393a123619" providerId="ADAL" clId="{005D504A-7EB7-437D-8DF0-5BD18C455719}" dt="2022-09-13T17:26:02.843" v="429" actId="313"/>
          <ac:spMkLst>
            <pc:docMk/>
            <pc:sldMk cId="2699815622" sldId="272"/>
            <ac:spMk id="3" creationId="{49BBD6F5-1D2D-9A93-2F2E-29367E70877E}"/>
          </ac:spMkLst>
        </pc:spChg>
      </pc:sldChg>
      <pc:sldChg chg="modSp mod modShow">
        <pc:chgData name="Dániel Skriba" userId="2fbddc5d-4953-4cbb-9f6e-36393a123619" providerId="ADAL" clId="{005D504A-7EB7-437D-8DF0-5BD18C455719}" dt="2022-09-13T17:27:55.867" v="568"/>
        <pc:sldMkLst>
          <pc:docMk/>
          <pc:sldMk cId="2417746729" sldId="273"/>
        </pc:sldMkLst>
        <pc:spChg chg="mod">
          <ac:chgData name="Dániel Skriba" userId="2fbddc5d-4953-4cbb-9f6e-36393a123619" providerId="ADAL" clId="{005D504A-7EB7-437D-8DF0-5BD18C455719}" dt="2022-09-13T17:27:55.867" v="568"/>
          <ac:spMkLst>
            <pc:docMk/>
            <pc:sldMk cId="2417746729" sldId="273"/>
            <ac:spMk id="3" creationId="{49BBD6F5-1D2D-9A93-2F2E-29367E70877E}"/>
          </ac:spMkLst>
        </pc:spChg>
      </pc:sldChg>
      <pc:sldChg chg="modSp mod modShow">
        <pc:chgData name="Dániel Skriba" userId="2fbddc5d-4953-4cbb-9f6e-36393a123619" providerId="ADAL" clId="{005D504A-7EB7-437D-8DF0-5BD18C455719}" dt="2022-09-13T17:09:55.290" v="218" actId="20577"/>
        <pc:sldMkLst>
          <pc:docMk/>
          <pc:sldMk cId="790935907" sldId="274"/>
        </pc:sldMkLst>
        <pc:spChg chg="mod">
          <ac:chgData name="Dániel Skriba" userId="2fbddc5d-4953-4cbb-9f6e-36393a123619" providerId="ADAL" clId="{005D504A-7EB7-437D-8DF0-5BD18C455719}" dt="2022-09-13T17:09:55.290" v="218" actId="20577"/>
          <ac:spMkLst>
            <pc:docMk/>
            <pc:sldMk cId="790935907" sldId="274"/>
            <ac:spMk id="3" creationId="{72148D69-08A8-9EE1-F5B1-7C7F4E6E00A5}"/>
          </ac:spMkLst>
        </pc:spChg>
      </pc:sldChg>
      <pc:sldChg chg="modSp new mod">
        <pc:chgData name="Dániel Skriba" userId="2fbddc5d-4953-4cbb-9f6e-36393a123619" providerId="ADAL" clId="{005D504A-7EB7-437D-8DF0-5BD18C455719}" dt="2022-09-13T17:01:11.685" v="25"/>
        <pc:sldMkLst>
          <pc:docMk/>
          <pc:sldMk cId="1182356370" sldId="280"/>
        </pc:sldMkLst>
        <pc:spChg chg="mod">
          <ac:chgData name="Dániel Skriba" userId="2fbddc5d-4953-4cbb-9f6e-36393a123619" providerId="ADAL" clId="{005D504A-7EB7-437D-8DF0-5BD18C455719}" dt="2022-09-11T15:48:16.704" v="23" actId="20577"/>
          <ac:spMkLst>
            <pc:docMk/>
            <pc:sldMk cId="1182356370" sldId="280"/>
            <ac:spMk id="2" creationId="{902BA238-5A26-104D-85DF-C030BE98012E}"/>
          </ac:spMkLst>
        </pc:spChg>
        <pc:spChg chg="mod">
          <ac:chgData name="Dániel Skriba" userId="2fbddc5d-4953-4cbb-9f6e-36393a123619" providerId="ADAL" clId="{005D504A-7EB7-437D-8DF0-5BD18C455719}" dt="2022-09-13T17:01:11.685" v="25"/>
          <ac:spMkLst>
            <pc:docMk/>
            <pc:sldMk cId="1182356370" sldId="280"/>
            <ac:spMk id="3" creationId="{9E452AB6-D636-F3C6-17E5-67FF24F592C8}"/>
          </ac:spMkLst>
        </pc:spChg>
      </pc:sldChg>
      <pc:sldChg chg="addSp delSp modSp add mod">
        <pc:chgData name="Dániel Skriba" userId="2fbddc5d-4953-4cbb-9f6e-36393a123619" providerId="ADAL" clId="{005D504A-7EB7-437D-8DF0-5BD18C455719}" dt="2022-09-13T17:40:39.781" v="1859" actId="20577"/>
        <pc:sldMkLst>
          <pc:docMk/>
          <pc:sldMk cId="621126057" sldId="281"/>
        </pc:sldMkLst>
        <pc:spChg chg="mod">
          <ac:chgData name="Dániel Skriba" userId="2fbddc5d-4953-4cbb-9f6e-36393a123619" providerId="ADAL" clId="{005D504A-7EB7-437D-8DF0-5BD18C455719}" dt="2022-09-13T17:40:39.781" v="1859" actId="20577"/>
          <ac:spMkLst>
            <pc:docMk/>
            <pc:sldMk cId="621126057" sldId="281"/>
            <ac:spMk id="2" creationId="{68EDF272-CAF8-9F62-8AE1-8B6479A352D5}"/>
          </ac:spMkLst>
        </pc:spChg>
        <pc:spChg chg="mod">
          <ac:chgData name="Dániel Skriba" userId="2fbddc5d-4953-4cbb-9f6e-36393a123619" providerId="ADAL" clId="{005D504A-7EB7-437D-8DF0-5BD18C455719}" dt="2022-09-13T17:40:32.338" v="1851" actId="14100"/>
          <ac:spMkLst>
            <pc:docMk/>
            <pc:sldMk cId="621126057" sldId="281"/>
            <ac:spMk id="3" creationId="{2E8054C3-11B1-EBFD-FC93-735B64E4AFE4}"/>
          </ac:spMkLst>
        </pc:spChg>
        <pc:spChg chg="del">
          <ac:chgData name="Dániel Skriba" userId="2fbddc5d-4953-4cbb-9f6e-36393a123619" providerId="ADAL" clId="{005D504A-7EB7-437D-8DF0-5BD18C455719}" dt="2022-09-13T17:30:26.970" v="571" actId="478"/>
          <ac:spMkLst>
            <pc:docMk/>
            <pc:sldMk cId="621126057" sldId="281"/>
            <ac:spMk id="7" creationId="{2FB5E916-59B7-F048-BE1E-0B80694AEEEB}"/>
          </ac:spMkLst>
        </pc:spChg>
        <pc:spChg chg="add mod">
          <ac:chgData name="Dániel Skriba" userId="2fbddc5d-4953-4cbb-9f6e-36393a123619" providerId="ADAL" clId="{005D504A-7EB7-437D-8DF0-5BD18C455719}" dt="2022-09-13T17:33:02.265" v="787" actId="1076"/>
          <ac:spMkLst>
            <pc:docMk/>
            <pc:sldMk cId="621126057" sldId="281"/>
            <ac:spMk id="10" creationId="{05859269-5EE5-33D0-0C10-BBDCC0B43E6B}"/>
          </ac:spMkLst>
        </pc:spChg>
        <pc:picChg chg="add mod">
          <ac:chgData name="Dániel Skriba" userId="2fbddc5d-4953-4cbb-9f6e-36393a123619" providerId="ADAL" clId="{005D504A-7EB7-437D-8DF0-5BD18C455719}" dt="2022-09-13T17:32:58.089" v="786" actId="1076"/>
          <ac:picMkLst>
            <pc:docMk/>
            <pc:sldMk cId="621126057" sldId="281"/>
            <ac:picMk id="9" creationId="{77BE50BD-9768-6B96-3ACE-A4C184FA1454}"/>
          </ac:picMkLst>
        </pc:picChg>
        <pc:picChg chg="add mod">
          <ac:chgData name="Dániel Skriba" userId="2fbddc5d-4953-4cbb-9f6e-36393a123619" providerId="ADAL" clId="{005D504A-7EB7-437D-8DF0-5BD18C455719}" dt="2022-09-13T17:40:35.112" v="1853" actId="1076"/>
          <ac:picMkLst>
            <pc:docMk/>
            <pc:sldMk cId="621126057" sldId="281"/>
            <ac:picMk id="12" creationId="{8D250056-F9FA-6947-F86B-05F630B9D6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0FC57-EDB1-4BE7-B03E-B12252152F0E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38E99-C840-40A5-9920-19E3B22078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019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dirac</a:t>
            </a:r>
            <a:r>
              <a:rPr lang="hu-HU" dirty="0"/>
              <a:t> impulzusnak igazából végtelen az értéke a 0 időpillanatban, diszkrét időben értelmezzük 1-nek.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72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Elmondani, hogy: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Azért jön be az </a:t>
            </a:r>
            <a:r>
              <a:rPr lang="hu-HU" dirty="0" err="1"/>
              <a:t>epsilon</a:t>
            </a:r>
            <a:r>
              <a:rPr lang="hu-HU" dirty="0"/>
              <a:t> függvény, mert </a:t>
            </a:r>
            <a:r>
              <a:rPr lang="hu-HU" dirty="0" err="1"/>
              <a:t>beléőp</a:t>
            </a:r>
            <a:endParaRPr lang="hu-H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Számolják ki az e-ad hatványt, mert volt ZH, ahol levontak miatta pontot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/>
              <a:t>Mintavételezés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t behelyettesítése </a:t>
            </a:r>
            <a:r>
              <a:rPr lang="hu-HU" dirty="0" err="1"/>
              <a:t>kT</a:t>
            </a:r>
            <a:r>
              <a:rPr lang="hu-HU" dirty="0"/>
              <a:t>-vel </a:t>
            </a:r>
            <a:r>
              <a:rPr lang="hu-HU" dirty="0">
                <a:sym typeface="Wingdings" panose="05000000000000000000" pitchFamily="2" charset="2"/>
              </a:rPr>
              <a:t> jelentés egy folytonos idejű jelet egyenlő időközönként kiértékelünk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108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dirty="0"/>
                  <a:t>A körfrekvencia egy sebesség típusú mennyiség, amely FI-ben azt adja meg, hogy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hu-HU" dirty="0"/>
                  <a:t> szögtávolság</a:t>
                </a:r>
                <a:r>
                  <a:rPr lang="hu-HU" baseline="0" dirty="0"/>
                  <a:t> megtételéhez mennyi idő szükséges (éppen periódusidőnyi </a:t>
                </a:r>
                <a14:m>
                  <m:oMath xmlns:m="http://schemas.openxmlformats.org/officeDocument/2006/math">
                    <m:r>
                      <a:rPr lang="hu-HU" b="0" i="1" baseline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𝜔</m:t>
                    </m:r>
                    <m:r>
                      <a:rPr lang="hu-HU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  <a:endParaRPr lang="en-GB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dirty="0"/>
                  <a:t>A körfrekvencia egy sebesség típusú mennyiség, amely FI-ben azt adja meg, hogy </a:t>
                </a:r>
                <a:r>
                  <a:rPr lang="hu-HU" b="0" i="0">
                    <a:latin typeface="Cambria Math" panose="02040503050406030204" pitchFamily="18" charset="0"/>
                  </a:rPr>
                  <a:t>2𝜋</a:t>
                </a:r>
                <a:r>
                  <a:rPr lang="hu-HU" dirty="0"/>
                  <a:t> szögtávolság</a:t>
                </a:r>
                <a:r>
                  <a:rPr lang="hu-HU" baseline="0" dirty="0"/>
                  <a:t> megtételéhez mennyi idő szükséges (éppen periódusidőnyi </a:t>
                </a:r>
                <a:r>
                  <a:rPr lang="hu-HU" b="0" i="0" baseline="0">
                    <a:latin typeface="Cambria Math" panose="02040503050406030204" pitchFamily="18" charset="0"/>
                  </a:rPr>
                  <a:t>𝑇</a:t>
                </a:r>
                <a:r>
                  <a:rPr lang="hu-HU" dirty="0"/>
                  <a:t> </a:t>
                </a:r>
                <a:r>
                  <a:rPr lang="hu-HU" dirty="0">
                    <a:sym typeface="Wingdings" panose="05000000000000000000" pitchFamily="2" charset="2"/>
                  </a:rPr>
                  <a:t> </a:t>
                </a:r>
                <a:r>
                  <a:rPr lang="hu-HU" b="0" i="0">
                    <a:latin typeface="Cambria Math" panose="02040503050406030204" pitchFamily="18" charset="0"/>
                    <a:sym typeface="Wingdings" panose="05000000000000000000" pitchFamily="2" charset="2"/>
                  </a:rPr>
                  <a:t>𝜔=2𝜋/𝑇</a:t>
                </a:r>
                <a:r>
                  <a:rPr lang="hu-HU" dirty="0"/>
                  <a:t>)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343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476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 érdemes lehet elmondani, hogy a k-</a:t>
            </a:r>
            <a:r>
              <a:rPr lang="hu-HU" dirty="0" err="1"/>
              <a:t>kat</a:t>
            </a:r>
            <a:r>
              <a:rPr lang="hu-HU" dirty="0"/>
              <a:t> hogyan kell behelyettesíteni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43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 érdemes lehet elmondani, hogy a k-</a:t>
            </a:r>
            <a:r>
              <a:rPr lang="hu-HU" dirty="0" err="1"/>
              <a:t>kat</a:t>
            </a:r>
            <a:r>
              <a:rPr lang="hu-HU" dirty="0"/>
              <a:t> hogyan kell behelyettesíteni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0228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 érdemes lehet elmondani, hogy a k-</a:t>
            </a:r>
            <a:r>
              <a:rPr lang="hu-HU" dirty="0" err="1"/>
              <a:t>kat</a:t>
            </a:r>
            <a:r>
              <a:rPr lang="hu-HU" dirty="0"/>
              <a:t> hogyan kell behelyettesíteni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6682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 érdemes lehet elmondani, hogy a k-</a:t>
            </a:r>
            <a:r>
              <a:rPr lang="hu-HU" dirty="0" err="1"/>
              <a:t>kat</a:t>
            </a:r>
            <a:r>
              <a:rPr lang="hu-HU" dirty="0"/>
              <a:t> hogyan kell behelyettesíteni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320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 érdemes lehet elmondani, hogy a k-</a:t>
            </a:r>
            <a:r>
              <a:rPr lang="hu-HU" dirty="0" err="1"/>
              <a:t>kat</a:t>
            </a:r>
            <a:r>
              <a:rPr lang="hu-HU" dirty="0"/>
              <a:t> hogyan kell behelyettesíteni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673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Mindenkinek azt a felírást javaslom, amiből jobban megérti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644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72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08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829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89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299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33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15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hu-HU"/>
              <a:t>Rendszerelmélet - 1. Gyakorlat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35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hu-HU"/>
              <a:t>2022. 09. 08.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Rendszerelmélet - 1. Gyakorlat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587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04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561" y="286603"/>
            <a:ext cx="11632223" cy="763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561" y="1283677"/>
            <a:ext cx="11632223" cy="45854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hu-HU"/>
              <a:t>2022. 09. 08.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Rendszerelmélet - 1.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67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0.wmf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24FF6-2F4B-A641-04E7-3F6213416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70747"/>
          </a:xfrm>
        </p:spPr>
        <p:txBody>
          <a:bodyPr/>
          <a:lstStyle/>
          <a:p>
            <a:r>
              <a:rPr lang="hu-HU" dirty="0"/>
              <a:t>Rendszerelmélet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7142F9-8D6F-B75F-0CCB-FAD5870EA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1.</a:t>
            </a:r>
            <a:r>
              <a:rPr lang="hu-HU" b="1" dirty="0">
                <a:solidFill>
                  <a:schemeClr val="tx1"/>
                </a:solidFill>
              </a:rPr>
              <a:t> GYAKORLAT</a:t>
            </a:r>
          </a:p>
          <a:p>
            <a:pPr algn="ctr"/>
            <a:r>
              <a:rPr lang="hu-HU" sz="1800" dirty="0">
                <a:solidFill>
                  <a:schemeClr val="tx1"/>
                </a:solidFill>
              </a:rPr>
              <a:t>Jel, rendszer fogalma; Folytonos, diszkrét idejű jel leírása, mintavételezés; Dirac-impulzus, egységugrás; Jelek ábrázolása grafikusan, időbeli eltolás, </a:t>
            </a:r>
            <a:r>
              <a:rPr lang="hu-HU" sz="1800" dirty="0" err="1">
                <a:solidFill>
                  <a:schemeClr val="tx1"/>
                </a:solidFill>
              </a:rPr>
              <a:t>invertálás</a:t>
            </a:r>
            <a:r>
              <a:rPr lang="hu-HU" sz="1800" dirty="0">
                <a:solidFill>
                  <a:schemeClr val="tx1"/>
                </a:solidFill>
              </a:rPr>
              <a:t>; Páros, páratlan jelek; Jelek rekurzív leírása, lépésről lépésre módszer; Periodicitás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C270C5-9149-09CC-3FB2-285B51A5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C8D0BD5-7F31-7F57-9C79-D0C671E8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5CFBD6-EB53-4EE2-C93F-45AC9EFA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00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B177EF-67AD-EE0B-2747-A74BFAC6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összefoglaló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3B6023-0D67-E324-7958-10BE74FD2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MATLAB (</a:t>
            </a:r>
            <a:r>
              <a:rPr lang="hu-HU" dirty="0" err="1"/>
              <a:t>Simulink</a:t>
            </a:r>
            <a:r>
              <a:rPr lang="hu-HU" dirty="0"/>
              <a:t> jelölések)</a:t>
            </a: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0F61A976-5A82-44BC-2B1D-D79E1357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81" y="1746354"/>
            <a:ext cx="7978638" cy="3365291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EBA498FB-041E-19D1-1009-7050E895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C6D402A-94F1-90C1-E9F2-90A37F5C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26C6E0E-9218-C33A-162D-C011111D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477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C678-7699-272E-1D6D-52552521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Jelek ábrázolása - 1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Kép 5">
            <a:extLst>
              <a:ext uri="{FF2B5EF4-FFF2-40B4-BE49-F238E27FC236}">
                <a16:creationId xmlns:a16="http://schemas.microsoft.com/office/drawing/2014/main" id="{972D0CE9-50B0-CD49-84A8-2CF10C6A8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346" y="811658"/>
            <a:ext cx="6327395" cy="4910242"/>
          </a:xfrm>
          <a:prstGeom prst="rect">
            <a:avLst/>
          </a:prstGeom>
        </p:spPr>
      </p:pic>
      <p:sp>
        <p:nvSpPr>
          <p:cNvPr id="5" name="Dátum helye 4">
            <a:extLst>
              <a:ext uri="{FF2B5EF4-FFF2-40B4-BE49-F238E27FC236}">
                <a16:creationId xmlns:a16="http://schemas.microsoft.com/office/drawing/2014/main" id="{850D853E-670A-8601-D33D-E49EB66C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C141F084-2317-5E36-7C15-51CE4335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A21FC574-16C7-37C7-5696-2858EB3F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919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C678-7699-272E-1D6D-52552521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Jelek ábrázolása –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hu-HU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Késleltetés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</m:e>
                                  <m:sup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</m:e>
                                  <m:sup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≥2</m:t>
                                </m:r>
                              </m:e>
                            </m:mr>
                          </m:m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63" t="-146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57FE098A-A6CF-DD3E-7578-8942A1243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92" y="462337"/>
            <a:ext cx="6806647" cy="5406757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2F2BAB6-AE29-CF1D-F964-B527E4BA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4A66685-30CC-E3D7-B8FB-B6874FF7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100449-F05E-02A4-7614-1D2427F6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886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C678-7699-272E-1D6D-52552521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Jelek ábrázolása –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</m:e>
                                  <m:sup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≥2</m:t>
                                </m:r>
                              </m:e>
                            </m:mr>
                          </m:m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hu-HU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^=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Kép 5">
            <a:extLst>
              <a:ext uri="{FF2B5EF4-FFF2-40B4-BE49-F238E27FC236}">
                <a16:creationId xmlns:a16="http://schemas.microsoft.com/office/drawing/2014/main" id="{A3611C2B-19CC-8F3B-F716-9D77B8684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290" y="380144"/>
            <a:ext cx="6946299" cy="5591132"/>
          </a:xfrm>
          <a:prstGeom prst="rect">
            <a:avLst/>
          </a:prstGeom>
        </p:spPr>
      </p:pic>
      <p:sp>
        <p:nvSpPr>
          <p:cNvPr id="5" name="Dátum helye 4">
            <a:extLst>
              <a:ext uri="{FF2B5EF4-FFF2-40B4-BE49-F238E27FC236}">
                <a16:creationId xmlns:a16="http://schemas.microsoft.com/office/drawing/2014/main" id="{21042255-F98B-E809-E6C1-4D978AFB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EBF974B6-04C4-A2F7-6B79-5293E667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D4603266-94A3-CB6D-C8CA-B115CFBA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753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C678-7699-272E-1D6D-52552521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Jelek ábrázolása –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0,5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54E3D36D-3AD0-479F-DFD1-93EE8A6A7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007" y="286603"/>
            <a:ext cx="7573432" cy="5992061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C9CF6372-FF7E-C137-7F6C-A9BBEE5F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D16EAF5-1BDF-F00D-E48F-901F9404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4CACE34-DBC3-AA4B-E164-F5D53444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111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C678-7699-272E-1D6D-52552521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Jelek ábrázolása –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A1E22A18-8234-4D3A-D5F6-48EE8E1E2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655" y="716623"/>
            <a:ext cx="5731770" cy="4585416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5C11B9E-D1CD-3D1A-5DD6-003A985F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CB1EC03-6804-950B-463A-0988FB61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F3B664-A0E7-4081-47E0-A042CB2E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37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C678-7699-272E-1D6D-52552521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Jelek ábrázolása –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2−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2−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70AB4030-66D1-A332-6163-AB6CAFBD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619" y="668203"/>
            <a:ext cx="6088615" cy="4828471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D781B010-04FB-3D6C-CFFB-119B4CA3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5E3329B-CB34-BB2D-42D3-A2CB2146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3AABC5D-63FE-99AE-2BFF-A2E6E18F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991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9A1011-2EA3-877B-563F-B7F52EE3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Jelek megadása lépésről lépésre – feladat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11E5AFA-238C-6518-A942-F2A7A2E54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=3⋅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:pPr>
                  <a:spcBef>
                    <a:spcPts val="2400"/>
                  </a:spcBef>
                </a:pPr>
                <a:r>
                  <a:rPr lang="hu-HU" dirty="0"/>
                  <a:t>Picit máshogy felírva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=3⋅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hu-HU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hu-HU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=0 :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=1 :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=3⋅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=3⋅2=6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=2 :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=3⋅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=3⋅6=18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=3 :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=3⋅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=3⋅18=54</m:t>
                    </m:r>
                  </m:oMath>
                </a14:m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Zárt alakban: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=2⋅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11E5AFA-238C-6518-A942-F2A7A2E54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63" b="-66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E79121FB-B4E4-187C-06F2-14C7AEE1E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352" y="1049803"/>
            <a:ext cx="5093276" cy="3186562"/>
          </a:xfrm>
          <a:prstGeom prst="rect">
            <a:avLst/>
          </a:prstGeom>
        </p:spPr>
      </p:pic>
      <p:graphicFrame>
        <p:nvGraphicFramePr>
          <p:cNvPr id="6" name="Táblázat 6">
            <a:extLst>
              <a:ext uri="{FF2B5EF4-FFF2-40B4-BE49-F238E27FC236}">
                <a16:creationId xmlns:a16="http://schemas.microsoft.com/office/drawing/2014/main" id="{41E47A17-9067-007F-0432-366BC9B96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6062"/>
              </p:ext>
            </p:extLst>
          </p:nvPr>
        </p:nvGraphicFramePr>
        <p:xfrm>
          <a:off x="10063940" y="3447045"/>
          <a:ext cx="1615328" cy="24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664">
                  <a:extLst>
                    <a:ext uri="{9D8B030D-6E8A-4147-A177-3AD203B41FA5}">
                      <a16:colId xmlns:a16="http://schemas.microsoft.com/office/drawing/2014/main" val="3969924284"/>
                    </a:ext>
                  </a:extLst>
                </a:gridCol>
                <a:gridCol w="807664">
                  <a:extLst>
                    <a:ext uri="{9D8B030D-6E8A-4147-A177-3AD203B41FA5}">
                      <a16:colId xmlns:a16="http://schemas.microsoft.com/office/drawing/2014/main" val="830887800"/>
                    </a:ext>
                  </a:extLst>
                </a:gridCol>
              </a:tblGrid>
              <a:tr h="49680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y[k]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932773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16315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8402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812074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65754"/>
                  </a:ext>
                </a:extLst>
              </a:tr>
            </a:tbl>
          </a:graphicData>
        </a:graphic>
      </p:graphicFrame>
      <p:sp>
        <p:nvSpPr>
          <p:cNvPr id="7" name="Téglalap 6">
            <a:extLst>
              <a:ext uri="{FF2B5EF4-FFF2-40B4-BE49-F238E27FC236}">
                <a16:creationId xmlns:a16="http://schemas.microsoft.com/office/drawing/2014/main" id="{F5A33C58-A7CC-93DA-9F2B-D9C54A6934DB}"/>
              </a:ext>
            </a:extLst>
          </p:cNvPr>
          <p:cNvSpPr/>
          <p:nvPr/>
        </p:nvSpPr>
        <p:spPr>
          <a:xfrm>
            <a:off x="2640458" y="2825393"/>
            <a:ext cx="832207" cy="297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93E144-1E73-0A15-722C-B8DDB4BD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7581EA2-4BD8-7960-0773-10014F56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74BF70F-5D0B-CDB8-1DC2-474CF014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08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9A1011-2EA3-877B-563F-B7F52EE3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Jelek megadása lépésről lépésre – feladat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11E5AFA-238C-6518-A942-F2A7A2E54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+1)⋅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:pPr>
                  <a:spcBef>
                    <a:spcPts val="2400"/>
                  </a:spcBef>
                </a:pPr>
                <a:r>
                  <a:rPr lang="hu-HU" dirty="0"/>
                  <a:t>Picit máshogy felírva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+1)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=0 :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=1 :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=(0+1)⋅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=1⋅2=2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=2 :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+1)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=2⋅2=4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=3 :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+1)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=3⋅4=12</m:t>
                    </m:r>
                  </m:oMath>
                </a14:m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Zárt alakban: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=2⋅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11E5AFA-238C-6518-A942-F2A7A2E54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3" b="-66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áblázat 6">
            <a:extLst>
              <a:ext uri="{FF2B5EF4-FFF2-40B4-BE49-F238E27FC236}">
                <a16:creationId xmlns:a16="http://schemas.microsoft.com/office/drawing/2014/main" id="{CD0684D3-D08F-E3FB-58A2-49E588054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18372"/>
              </p:ext>
            </p:extLst>
          </p:nvPr>
        </p:nvGraphicFramePr>
        <p:xfrm>
          <a:off x="10063940" y="3447045"/>
          <a:ext cx="1615328" cy="24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664">
                  <a:extLst>
                    <a:ext uri="{9D8B030D-6E8A-4147-A177-3AD203B41FA5}">
                      <a16:colId xmlns:a16="http://schemas.microsoft.com/office/drawing/2014/main" val="3969924284"/>
                    </a:ext>
                  </a:extLst>
                </a:gridCol>
                <a:gridCol w="807664">
                  <a:extLst>
                    <a:ext uri="{9D8B030D-6E8A-4147-A177-3AD203B41FA5}">
                      <a16:colId xmlns:a16="http://schemas.microsoft.com/office/drawing/2014/main" val="830887800"/>
                    </a:ext>
                  </a:extLst>
                </a:gridCol>
              </a:tblGrid>
              <a:tr h="49680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y[k]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932773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16315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8402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812074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65754"/>
                  </a:ext>
                </a:extLst>
              </a:tr>
            </a:tbl>
          </a:graphicData>
        </a:graphic>
      </p:graphicFrame>
      <p:sp>
        <p:nvSpPr>
          <p:cNvPr id="5" name="Dátum helye 4">
            <a:extLst>
              <a:ext uri="{FF2B5EF4-FFF2-40B4-BE49-F238E27FC236}">
                <a16:creationId xmlns:a16="http://schemas.microsoft.com/office/drawing/2014/main" id="{9A871947-B2AC-7A4B-DE1A-626FC85C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9D25BD-2C6C-9B3B-088B-103F0978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0155FED-7E23-761C-7395-88DB5B0E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85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54AAAB-0EDC-6BFF-5F6D-8F78BF0B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Páros páratlan jelek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2148D69-08A8-9EE1-F5B1-7C7F4E6E0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Határozzuk meg az alábbi jelek páros és páratlan összetevőit</a:t>
                </a:r>
              </a:p>
              <a:p>
                <a:pPr marL="0" indent="0"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hu-HU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u-HU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hu-HU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mr>
                      </m:m>
                    </m:oMath>
                  </m:oMathPara>
                </a14:m>
                <a:endParaRPr lang="hu-HU" dirty="0"/>
              </a:p>
              <a:p>
                <a:pPr marL="0" indent="0">
                  <a:spcBef>
                    <a:spcPts val="24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u-HU" b="0" dirty="0"/>
              </a:p>
              <a:p>
                <a:pPr marL="0" indent="0"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spcBef>
                    <a:spcPts val="3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unc>
                                    <m:func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unc>
                                    <m:func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2148D69-08A8-9EE1-F5B1-7C7F4E6E0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t="-146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E2D1F2B4-E143-565E-CE66-5F923465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8B9858D-5270-37E9-48C3-5FC70A85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C1B54E-2CAE-47CA-8261-512DA735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093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AC7F92-8CF6-1159-E3DD-7FED1648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Információk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601E6B-8B8F-D13A-DE76-36AF979D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3200" dirty="0"/>
              <a:t> Skriba Dániel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/>
              <a:t> daniel.skriba@edu.bme.hu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/>
              <a:t> Tárgykövetelményekről, számonkérésekről nincs információm </a:t>
            </a:r>
            <a:r>
              <a:rPr lang="hu-HU" sz="2400" dirty="0">
                <a:sym typeface="Wingdings" panose="05000000000000000000" pitchFamily="2" charset="2"/>
              </a:rPr>
              <a:t> </a:t>
            </a:r>
            <a:r>
              <a:rPr lang="hu-HU" sz="2400" dirty="0"/>
              <a:t> keressétek a tárgyfelelőst, vagy </a:t>
            </a:r>
            <a:r>
              <a:rPr lang="hu-HU" sz="2400" dirty="0" err="1"/>
              <a:t>moodle</a:t>
            </a:r>
            <a:r>
              <a:rPr lang="hu-HU" sz="2400" dirty="0"/>
              <a:t> (kit tudja?)!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200" dirty="0"/>
              <a:t>Pletyka: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sz="1800" dirty="0"/>
              <a:t>Pontgyűjtögetés: minimum 51 pont a ketteshez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sz="1800" dirty="0"/>
              <a:t>3 házi, két legjobbat veszik figyelembe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sz="1800" dirty="0"/>
              <a:t>2 ZH (pontos pontszám </a:t>
            </a:r>
            <a:r>
              <a:rPr lang="hu-HU" sz="1800" dirty="0" err="1"/>
              <a:t>moodleből</a:t>
            </a:r>
            <a:r>
              <a:rPr lang="hu-HU" sz="1800" dirty="0"/>
              <a:t> kiderül)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sz="1800" dirty="0"/>
              <a:t>Ketteshez: (talán elég), 2 db házi, és 1 ZH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/>
              <a:t> Hivatalos segédanyagok </a:t>
            </a:r>
            <a:r>
              <a:rPr lang="hu-HU" sz="2400" dirty="0">
                <a:sym typeface="Wingdings" panose="05000000000000000000" pitchFamily="2" charset="2"/>
              </a:rPr>
              <a:t> </a:t>
            </a:r>
            <a:r>
              <a:rPr lang="hu-HU" sz="2400" dirty="0" err="1">
                <a:sym typeface="Wingdings" panose="05000000000000000000" pitchFamily="2" charset="2"/>
              </a:rPr>
              <a:t>Moodle</a:t>
            </a:r>
            <a:r>
              <a:rPr lang="hu-HU" sz="2400" dirty="0">
                <a:sym typeface="Wingdings" panose="05000000000000000000" pitchFamily="2" charset="2"/>
              </a:rPr>
              <a:t>! (erre lehet hivatkozni)</a:t>
            </a:r>
            <a:endParaRPr lang="hu-H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https://github.com/Skriba91/rendszerelmelet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 Minden a félév során általam készített segédanyag </a:t>
            </a:r>
            <a:r>
              <a:rPr lang="hu-HU" u="sng" dirty="0">
                <a:solidFill>
                  <a:srgbClr val="FF0000"/>
                </a:solidFill>
              </a:rPr>
              <a:t>(NEM HIVATALOS !!!) (senki nem vállalja a felelősséget utánuk !!!)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973311-9701-3AB3-3B30-BB09C7B4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EAAC5A-80FF-3B10-0CFB-E27BFD97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3B91DA-37FE-1098-7555-77F85E47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56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20F33C-42CA-5AB5-1848-399A9998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Periodicitás – Példa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9BBD6F5-1D2D-9A93-2F2E-29367E708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spcAft>
                    <a:spcPts val="3000"/>
                  </a:spcAft>
                  <a:buNone/>
                </a:pPr>
                <a:r>
                  <a:rPr lang="hu-HU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Periodikus-e a jel, és ha igen mi a periódusszám?</a:t>
                </a:r>
              </a:p>
              <a:p>
                <a:pPr marL="0" indent="0">
                  <a:spcAft>
                    <a:spcPts val="3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0,17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+0,2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=0,17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0,17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0,17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GB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9BBD6F5-1D2D-9A93-2F2E-29367E708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0" t="-13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AFE1B342-5556-A4D5-1F1C-14F3BFFE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3AB099-8F01-772D-5190-A398045B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531576-4C55-B703-4362-276FA8F4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815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20F33C-42CA-5AB5-1848-399A9998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Periodicitás – Példa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9BBD6F5-1D2D-9A93-2F2E-29367E708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561" y="1283677"/>
                <a:ext cx="11632223" cy="4964723"/>
              </a:xfrm>
            </p:spPr>
            <p:txBody>
              <a:bodyPr/>
              <a:lstStyle/>
              <a:p>
                <a:r>
                  <a:rPr lang="hu-HU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Periodikus-e a jel, és ha igen mi a periódusszám?</a:t>
                </a:r>
              </a:p>
              <a:p>
                <a:pPr marL="0" indent="0">
                  <a:spcAft>
                    <a:spcPts val="3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=0,2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0,2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dirty="0"/>
              </a:p>
              <a:p>
                <a:r>
                  <a:rPr lang="hu-HU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Nem periodikus, mert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</m:oMath>
                </a14:m>
                <a:r>
                  <a:rPr lang="hu-HU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nem egész szám!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9BBD6F5-1D2D-9A93-2F2E-29367E708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561" y="1283677"/>
                <a:ext cx="11632223" cy="4964723"/>
              </a:xfrm>
              <a:blipFill>
                <a:blip r:embed="rId2"/>
                <a:stretch>
                  <a:fillRect l="-577" t="-13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A0FDBA8A-9AF4-D19D-2BA4-C685AB84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2ABCBA-4835-7110-7EA5-5CA3BDB4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49BDFB-4129-274E-83D8-74776DF1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7746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D095CC-A3DE-BB33-9A5F-9B233D71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1" y="286603"/>
            <a:ext cx="11632223" cy="761361"/>
          </a:xfrm>
        </p:spPr>
        <p:txBody>
          <a:bodyPr>
            <a:normAutofit/>
          </a:bodyPr>
          <a:lstStyle/>
          <a:p>
            <a:r>
              <a:rPr lang="hu-HU" sz="4000" b="1" dirty="0">
                <a:solidFill>
                  <a:schemeClr val="tx1"/>
                </a:solidFill>
              </a:rPr>
              <a:t>1. Nagyfeladat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5C9EA39-C387-D91D-AC77-4ACAE05ED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562" y="1047965"/>
                <a:ext cx="5580000" cy="521927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hu-HU" sz="1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Egy folytonos idejű, determinisztikus jelet a következő függvény írja 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−0,4</m:t>
                                    </m:r>
                                    <m: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hu-HU" sz="1600" dirty="0">
                    <a:solidFill>
                      <a:schemeClr val="tx1"/>
                    </a:solidFill>
                  </a:rPr>
                  <a:t>Adja meg e folytonos idejű jel által meghatározott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e>
                      </m:d>
                    </m:oMath>
                  </m:oMathPara>
                </a14:m>
                <a:endParaRPr lang="hu-HU" sz="16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e>
                          </m:d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hu-HU" sz="16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=0,5</m:t>
                      </m:r>
                    </m:oMath>
                  </m:oMathPara>
                </a14:m>
                <a:endParaRPr lang="hu-HU" sz="16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hu-HU" sz="1600" dirty="0">
                    <a:solidFill>
                      <a:schemeClr val="tx1"/>
                    </a:solidFill>
                  </a:rPr>
                  <a:t>diszkrét idejű jelet.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hu-HU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−0,4</m:t>
                                    </m:r>
                                    <m: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⋅0,5</m:t>
                                    </m:r>
                                  </m:sup>
                                </m:sSup>
                                <m:r>
                                  <a:rPr lang="hu-H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hu-HU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−0,</m:t>
                                    </m:r>
                                    <m: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hu-H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p>
                        <m:sSup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hu-HU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hu-HU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−0,2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hu-HU" sz="1600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e>
                          </m:d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hu-HU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hu-H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u-HU" sz="1600" dirty="0"/>
              </a:p>
              <a:p>
                <a:endParaRPr lang="hu-HU" sz="16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5C9EA39-C387-D91D-AC77-4ACAE05ED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562" y="1047965"/>
                <a:ext cx="5580000" cy="5219272"/>
              </a:xfrm>
              <a:blipFill>
                <a:blip r:embed="rId3"/>
                <a:stretch>
                  <a:fillRect l="-2077" t="-13785" r="-13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artalom helye 2">
            <a:extLst>
              <a:ext uri="{FF2B5EF4-FFF2-40B4-BE49-F238E27FC236}">
                <a16:creationId xmlns:a16="http://schemas.microsoft.com/office/drawing/2014/main" id="{DA162BE8-42F7-2CA4-BD64-CC06A8FBFDC6}"/>
              </a:ext>
            </a:extLst>
          </p:cNvPr>
          <p:cNvSpPr txBox="1">
            <a:spLocks/>
          </p:cNvSpPr>
          <p:nvPr/>
        </p:nvSpPr>
        <p:spPr>
          <a:xfrm>
            <a:off x="6096000" y="1283677"/>
            <a:ext cx="5823438" cy="49835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hu-HU" sz="1600" dirty="0"/>
          </a:p>
          <a:p>
            <a:endParaRPr lang="hu-H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>
                <a:extLst>
                  <a:ext uri="{FF2B5EF4-FFF2-40B4-BE49-F238E27FC236}">
                    <a16:creationId xmlns:a16="http://schemas.microsoft.com/office/drawing/2014/main" id="{EB8539AB-0065-2262-7F51-87087DD24B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9440" y="954158"/>
                <a:ext cx="5580000" cy="531307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Calibri" panose="020F0502020204030204" pitchFamily="34" charset="0"/>
                  <a:buNone/>
                </a:pPr>
                <a:r>
                  <a:rPr lang="hu-HU" sz="16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Felhasználva, hogy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u-HU" sz="160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hu-HU" sz="1600" dirty="0">
                    <a:solidFill>
                      <a:schemeClr val="tx1"/>
                    </a:solidFill>
                  </a:rPr>
                  <a:t>Már látható, hogy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⋅0,819⋅</m:t>
                      </m:r>
                      <m:sSup>
                        <m:sSup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u-HU" sz="160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nor/>
                        </m:rPr>
                        <a:rPr lang="hu-HU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hu-HU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kiemelve</m:t>
                      </m:r>
                      <m:r>
                        <m:rPr>
                          <m:nor/>
                        </m:rPr>
                        <a:rPr lang="hu-HU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u-HU" sz="160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=0,75</m:t>
                      </m:r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⋅0,819+</m:t>
                          </m:r>
                          <m:f>
                            <m:fPr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u-HU" sz="1600" b="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=0,75</m:t>
                      </m:r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⋅0,864⋅</m:t>
                      </m:r>
                      <m:sSup>
                        <m:sSup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u-HU" sz="1600" dirty="0">
                  <a:solidFill>
                    <a:schemeClr val="tx1"/>
                  </a:solidFill>
                </a:endParaRPr>
              </a:p>
              <a:p>
                <a:endParaRPr lang="hu-HU" sz="1600" dirty="0"/>
              </a:p>
            </p:txBody>
          </p:sp>
        </mc:Choice>
        <mc:Fallback xmlns="">
          <p:sp>
            <p:nvSpPr>
              <p:cNvPr id="5" name="Tartalom helye 2">
                <a:extLst>
                  <a:ext uri="{FF2B5EF4-FFF2-40B4-BE49-F238E27FC236}">
                    <a16:creationId xmlns:a16="http://schemas.microsoft.com/office/drawing/2014/main" id="{EB8539AB-0065-2262-7F51-87087DD24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440" y="954158"/>
                <a:ext cx="5580000" cy="5313078"/>
              </a:xfrm>
              <a:prstGeom prst="rect">
                <a:avLst/>
              </a:prstGeom>
              <a:blipFill>
                <a:blip r:embed="rId4"/>
                <a:stretch>
                  <a:fillRect l="-2295" t="-9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átum helye 5">
            <a:extLst>
              <a:ext uri="{FF2B5EF4-FFF2-40B4-BE49-F238E27FC236}">
                <a16:creationId xmlns:a16="http://schemas.microsoft.com/office/drawing/2014/main" id="{F3D77E1D-D82F-709D-80A9-141918F2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1790F64A-5FE7-35D5-C6CE-3DAEAF91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B62C0C30-5829-443C-4604-2A7665DA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591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BF042D-95A7-2C7C-02A1-CDB518E8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Nagyfeladat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EC9ADA-593B-9274-DCF8-DBFC4FAA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DC9018-803A-9238-143F-B1DCA852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4841C1-912F-D923-9B2E-7A21EF77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23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artalom helye 9">
                <a:extLst>
                  <a:ext uri="{FF2B5EF4-FFF2-40B4-BE49-F238E27FC236}">
                    <a16:creationId xmlns:a16="http://schemas.microsoft.com/office/drawing/2014/main" id="{ECC7E4CB-C327-585B-D010-E4D429C85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562" y="1283677"/>
                <a:ext cx="5174082" cy="45854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u-HU" sz="20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Egy folytonos idejű, determinisztikus jelet a következő függvény írja le (azonos az előzőfeladattal):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−0,4</m:t>
                                    </m:r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határozzuk meg 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nary>
                              <m:naryPr>
                                <m:limLoc m:val="undOvr"/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𝑘𝑇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𝑘𝑇</m:t>
                                </m:r>
                              </m:sup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e>
                          <m:e>
                            <m:r>
                              <m:rPr>
                                <m:nor/>
                              </m:rPr>
                              <a:rPr lang="hu-HU" b="0" i="0" smtClean="0">
                                <a:latin typeface="Cambria Math" panose="02040503050406030204" pitchFamily="18" charset="0"/>
                              </a:rPr>
                              <m:t>ha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=0,5</m:t>
                            </m:r>
                          </m:e>
                        </m:mr>
                      </m:m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Tartalom helye 9">
                <a:extLst>
                  <a:ext uri="{FF2B5EF4-FFF2-40B4-BE49-F238E27FC236}">
                    <a16:creationId xmlns:a16="http://schemas.microsoft.com/office/drawing/2014/main" id="{ECC7E4CB-C327-585B-D010-E4D429C85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562" y="1283677"/>
                <a:ext cx="5174082" cy="4585417"/>
              </a:xfrm>
              <a:blipFill>
                <a:blip r:embed="rId2"/>
                <a:stretch>
                  <a:fillRect l="-3066" t="-146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Kép 13">
            <a:extLst>
              <a:ext uri="{FF2B5EF4-FFF2-40B4-BE49-F238E27FC236}">
                <a16:creationId xmlns:a16="http://schemas.microsoft.com/office/drawing/2014/main" id="{B10E83EB-57A1-FC3B-9C62-983FDCC46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84" y="4559702"/>
            <a:ext cx="4366638" cy="899238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87243EB3-3CD3-758E-D23B-6E1CC5A0A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018" y="877153"/>
            <a:ext cx="6456202" cy="918608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B3D004B2-7D04-CAF9-58E5-5D4A1B9BE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052" y="1935196"/>
            <a:ext cx="5823438" cy="1595541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49A8EFFD-4CA0-A6DC-B62A-79080A194D2B}"/>
              </a:ext>
            </a:extLst>
          </p:cNvPr>
          <p:cNvSpPr txBox="1"/>
          <p:nvPr/>
        </p:nvSpPr>
        <p:spPr>
          <a:xfrm>
            <a:off x="5203325" y="3718637"/>
            <a:ext cx="67014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számítás megfelel egy folytonos idejű jel T időtartamon keresztül integrálásával előállított diszkrét idejű jelnek. Hasonlóan írjuk fel majd a folytonos idejű jeleket Dirac impulzusok integrál alakjával. </a:t>
            </a:r>
            <a:endParaRPr lang="hu-HU" dirty="0"/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id="{AC995B6F-74A0-CBCA-8794-CB19CC4A1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1518" y="4829867"/>
            <a:ext cx="2842506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9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F91CB9-F5CB-A2D5-A210-CC2306FB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Házi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6EBD208-B2B6-9162-1DA1-6975D90A1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561" y="954157"/>
                <a:ext cx="11632223" cy="533731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hu-HU" sz="1800" b="1" kern="0" dirty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Hozzuk egyszerűbb alakra</a:t>
                </a:r>
              </a:p>
              <a:p>
                <a:pPr marL="0" indent="0">
                  <a:lnSpc>
                    <a:spcPct val="106000"/>
                  </a:lnSpc>
                  <a:spcBef>
                    <a:spcPts val="600"/>
                  </a:spcBef>
                  <a:buNone/>
                  <a:tabLst>
                    <a:tab pos="2700655" algn="l"/>
                  </a:tabLst>
                </a:pPr>
                <a:r>
                  <a:rPr lang="hu-HU" sz="1800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1. </a:t>
                </a:r>
                <a:r>
                  <a:rPr lang="hu-HU" sz="1800" dirty="0"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Feladat:</a:t>
                </a:r>
                <a:endParaRPr lang="hu-HU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6000"/>
                  </a:lnSpc>
                  <a:spcBef>
                    <a:spcPts val="600"/>
                  </a:spcBef>
                  <a:buNone/>
                  <a:tabLst>
                    <a:tab pos="270065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hu-HU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ε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1,75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0,5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1−2</m:t>
                              </m:r>
                            </m:den>
                          </m:f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+11,25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−0,5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+6</m:t>
                          </m:r>
                        </m:e>
                      </m:d>
                    </m:oMath>
                  </m:oMathPara>
                </a14:m>
                <a:endParaRPr lang="hu-HU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6000"/>
                  </a:lnSpc>
                  <a:spcBef>
                    <a:spcPts val="600"/>
                  </a:spcBef>
                  <a:buNone/>
                  <a:tabLst>
                    <a:tab pos="2700655" algn="l"/>
                  </a:tabLst>
                </a:pPr>
                <a:r>
                  <a:rPr lang="hu-HU" sz="1800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2. Feladat</a:t>
                </a:r>
                <a:endParaRPr lang="hu-HU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6000"/>
                  </a:lnSpc>
                  <a:spcBef>
                    <a:spcPts val="600"/>
                  </a:spcBef>
                  <a:buNone/>
                  <a:tabLst>
                    <a:tab pos="270065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hu-HU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ε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−2,625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0,65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0,65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0,65</m:t>
                                  </m:r>
                                </m:den>
                              </m:f>
                            </m:den>
                          </m:f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−3,375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−0,15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−0,15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−0,15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hu-HU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ε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6000"/>
                  </a:lnSpc>
                  <a:spcBef>
                    <a:spcPts val="600"/>
                  </a:spcBef>
                  <a:buNone/>
                  <a:tabLst>
                    <a:tab pos="2700655" algn="l"/>
                  </a:tabLst>
                </a:pPr>
                <a:r>
                  <a:rPr lang="hu-HU" sz="1800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Megoldás:</a:t>
                </a:r>
                <a:endParaRPr lang="hu-HU" sz="18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6000"/>
                  </a:lnSpc>
                  <a:spcBef>
                    <a:spcPts val="600"/>
                  </a:spcBef>
                  <a:buNone/>
                  <a:tabLst>
                    <a:tab pos="2700655" algn="l"/>
                  </a:tabLst>
                </a:pPr>
                <a:r>
                  <a:rPr lang="hu-HU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Meg</a:t>
                </a:r>
                <a:r>
                  <a:rPr lang="hu-HU" sz="18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oldással együtt lesz feltöltve</a:t>
                </a:r>
                <a:endParaRPr lang="hu-HU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6EBD208-B2B6-9162-1DA1-6975D90A1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561" y="954157"/>
                <a:ext cx="11632223" cy="5337313"/>
              </a:xfrm>
              <a:blipFill>
                <a:blip r:embed="rId2"/>
                <a:stretch>
                  <a:fillRect l="-1258" t="-12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6BA87154-27D8-D348-55F9-D9C5F857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D6BB74-A3A4-68AF-3EF0-48A71906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DC7451-0AE4-59F4-3E80-AD699C78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29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F505EC-8DDF-92DA-71F3-964D8303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Motiváció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831A6C-3EB9-17C3-A184-0692B6267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61" y="1283677"/>
            <a:ext cx="9358455" cy="4585417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Mi értelme van ennek a tárgynak?</a:t>
            </a:r>
          </a:p>
          <a:p>
            <a:r>
              <a:rPr lang="hu-HU" dirty="0"/>
              <a:t>Digitális jelfeldolgozás</a:t>
            </a:r>
          </a:p>
          <a:p>
            <a:pPr lvl="1"/>
            <a:r>
              <a:rPr lang="hu-HU" dirty="0" err="1"/>
              <a:t>Szőrők</a:t>
            </a:r>
            <a:endParaRPr lang="hu-HU" dirty="0"/>
          </a:p>
          <a:p>
            <a:pPr lvl="1"/>
            <a:r>
              <a:rPr lang="hu-HU" dirty="0"/>
              <a:t>Szoftver rádió</a:t>
            </a:r>
          </a:p>
          <a:p>
            <a:r>
              <a:rPr lang="hu-HU" dirty="0" err="1"/>
              <a:t>Konvolúciós</a:t>
            </a:r>
            <a:r>
              <a:rPr lang="hu-HU" dirty="0"/>
              <a:t> neurális hálók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F171E1-109B-B920-692F-65A8B165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232383-A617-608D-F7DE-7C2077E8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90FA8E-1BEA-96EA-BECC-29374331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3</a:t>
            </a:fld>
            <a:endParaRPr lang="hu-HU"/>
          </a:p>
        </p:txBody>
      </p:sp>
      <p:pic>
        <p:nvPicPr>
          <p:cNvPr id="9" name="Tartalom helye 15" descr="A képen szöveg látható&#10;&#10;Automatikusan generált leírás">
            <a:extLst>
              <a:ext uri="{FF2B5EF4-FFF2-40B4-BE49-F238E27FC236}">
                <a16:creationId xmlns:a16="http://schemas.microsoft.com/office/drawing/2014/main" id="{DC51791A-D89C-D826-36A8-A3E6B487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60" b="93615" l="10000" r="92619">
                        <a14:foregroundMark x1="42500" y1="21212" x2="38690" y2="19481"/>
                        <a14:foregroundMark x1="64524" y1="7955" x2="66429" y2="7738"/>
                        <a14:foregroundMark x1="66905" y1="2760" x2="70238" y2="2760"/>
                        <a14:foregroundMark x1="62143" y1="11634" x2="62143" y2="11634"/>
                        <a14:foregroundMark x1="27262" y1="12284" x2="23929" y2="13203"/>
                        <a14:foregroundMark x1="36310" y1="93615" x2="39643" y2="93182"/>
                        <a14:foregroundMark x1="89286" y1="93182" x2="92619" y2="93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484" y="1284394"/>
            <a:ext cx="2083954" cy="45847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4F8DAFE-6526-DEBC-3A78-9F3D8D87D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50" y="3106914"/>
            <a:ext cx="81153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0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38F06A-C156-B945-56F8-D68276C1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2" y="0"/>
            <a:ext cx="11632223" cy="547443"/>
          </a:xfrm>
        </p:spPr>
        <p:txBody>
          <a:bodyPr>
            <a:normAutofit/>
          </a:bodyPr>
          <a:lstStyle/>
          <a:p>
            <a:r>
              <a:rPr lang="hu-HU" sz="3200" dirty="0"/>
              <a:t>Elméleti összefoglaló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áblázat 4">
                <a:extLst>
                  <a:ext uri="{FF2B5EF4-FFF2-40B4-BE49-F238E27FC236}">
                    <a16:creationId xmlns:a16="http://schemas.microsoft.com/office/drawing/2014/main" id="{B1AAF563-BB83-7592-0C46-00A40F0BFCB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7167892"/>
                  </p:ext>
                </p:extLst>
              </p:nvPr>
            </p:nvGraphicFramePr>
            <p:xfrm>
              <a:off x="129212" y="482903"/>
              <a:ext cx="11631732" cy="5698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7933">
                      <a:extLst>
                        <a:ext uri="{9D8B030D-6E8A-4147-A177-3AD203B41FA5}">
                          <a16:colId xmlns:a16="http://schemas.microsoft.com/office/drawing/2014/main" val="3511485448"/>
                        </a:ext>
                      </a:extLst>
                    </a:gridCol>
                    <a:gridCol w="2907933">
                      <a:extLst>
                        <a:ext uri="{9D8B030D-6E8A-4147-A177-3AD203B41FA5}">
                          <a16:colId xmlns:a16="http://schemas.microsoft.com/office/drawing/2014/main" val="399938556"/>
                        </a:ext>
                      </a:extLst>
                    </a:gridCol>
                    <a:gridCol w="2907933">
                      <a:extLst>
                        <a:ext uri="{9D8B030D-6E8A-4147-A177-3AD203B41FA5}">
                          <a16:colId xmlns:a16="http://schemas.microsoft.com/office/drawing/2014/main" val="3121359379"/>
                        </a:ext>
                      </a:extLst>
                    </a:gridCol>
                    <a:gridCol w="2907933">
                      <a:extLst>
                        <a:ext uri="{9D8B030D-6E8A-4147-A177-3AD203B41FA5}">
                          <a16:colId xmlns:a16="http://schemas.microsoft.com/office/drawing/2014/main" val="2232059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Diszkrét jel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Jelölés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err="1">
                              <a:solidFill>
                                <a:schemeClr val="tx1"/>
                              </a:solidFill>
                            </a:rPr>
                            <a:t>Matlab</a:t>
                          </a:r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 függvény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Ábrázolás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6452505"/>
                      </a:ext>
                    </a:extLst>
                  </a:tr>
                  <a:tr h="1332000">
                    <a:tc>
                      <a:txBody>
                        <a:bodyPr/>
                        <a:lstStyle/>
                        <a:p>
                          <a:r>
                            <a:rPr lang="hu-HU" b="1" dirty="0"/>
                            <a:t>Dirac impulzus</a:t>
                          </a:r>
                        </a:p>
                        <a:p>
                          <a:r>
                            <a:rPr lang="hu-HU" dirty="0"/>
                            <a:t>Értéke </a:t>
                          </a:r>
                          <a14:m>
                            <m:oMath xmlns:m="http://schemas.openxmlformats.org/officeDocument/2006/math">
                              <m:r>
                                <a:rPr lang="hu-HU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hu-HU" dirty="0"/>
                            <a:t> a </a:t>
                          </a:r>
                          <a14:m>
                            <m:oMath xmlns:m="http://schemas.openxmlformats.org/officeDocument/2006/math"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hu-HU" dirty="0"/>
                            <a:t> időpillanatban,</a:t>
                          </a:r>
                          <a:r>
                            <a:rPr lang="hu-HU" baseline="0" dirty="0"/>
                            <a:t> különben 0</a:t>
                          </a:r>
                          <a:endParaRPr lang="hu-H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</m:e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h𝑎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𝑒𝑔𝑦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é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𝑏𝑘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é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𝑛𝑡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1000" dirty="0">
                              <a:solidFill>
                                <a:srgbClr val="00B050"/>
                              </a:solidFill>
                              <a:latin typeface="Consolas" panose="020B0609020204030204" pitchFamily="49" charset="0"/>
                            </a:rPr>
                            <a:t>% Vigyázat x = 0-ban végtelennel tér vissza</a:t>
                          </a:r>
                        </a:p>
                        <a:p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y = </a:t>
                          </a:r>
                          <a:r>
                            <a:rPr lang="hu-HU" sz="1000" dirty="0" err="1">
                              <a:latin typeface="Consolas" panose="020B0609020204030204" pitchFamily="49" charset="0"/>
                            </a:rPr>
                            <a:t>dirac</a:t>
                          </a:r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(k);</a:t>
                          </a:r>
                        </a:p>
                        <a:p>
                          <a:r>
                            <a:rPr lang="hu-HU" sz="1000" dirty="0">
                              <a:solidFill>
                                <a:srgbClr val="00B050"/>
                              </a:solidFill>
                              <a:latin typeface="Consolas" panose="020B0609020204030204" pitchFamily="49" charset="0"/>
                            </a:rPr>
                            <a:t>% a végtelen érték megkeresése</a:t>
                          </a:r>
                        </a:p>
                        <a:p>
                          <a:r>
                            <a:rPr lang="hu-HU" sz="1000" dirty="0" err="1">
                              <a:latin typeface="Consolas" panose="020B0609020204030204" pitchFamily="49" charset="0"/>
                            </a:rPr>
                            <a:t>idx</a:t>
                          </a:r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 = y == </a:t>
                          </a:r>
                          <a:r>
                            <a:rPr lang="hu-HU" sz="1000" dirty="0" err="1">
                              <a:latin typeface="Consolas" panose="020B0609020204030204" pitchFamily="49" charset="0"/>
                            </a:rPr>
                            <a:t>Inf</a:t>
                          </a:r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;</a:t>
                          </a:r>
                        </a:p>
                        <a:p>
                          <a:r>
                            <a:rPr lang="hu-HU" sz="1000" dirty="0">
                              <a:solidFill>
                                <a:srgbClr val="00B050"/>
                              </a:solidFill>
                              <a:latin typeface="Consolas" panose="020B0609020204030204" pitchFamily="49" charset="0"/>
                            </a:rPr>
                            <a:t>% végtelen érték beállítása véges értékre</a:t>
                          </a:r>
                        </a:p>
                        <a:p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y(</a:t>
                          </a:r>
                          <a:r>
                            <a:rPr lang="hu-HU" sz="1000" dirty="0" err="1">
                              <a:latin typeface="Consolas" panose="020B0609020204030204" pitchFamily="49" charset="0"/>
                            </a:rPr>
                            <a:t>idx</a:t>
                          </a:r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) = 1;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180082"/>
                      </a:ext>
                    </a:extLst>
                  </a:tr>
                  <a:tr h="1332000">
                    <a:tc>
                      <a:txBody>
                        <a:bodyPr/>
                        <a:lstStyle/>
                        <a:p>
                          <a:r>
                            <a:rPr lang="hu-HU" b="1" dirty="0"/>
                            <a:t>Egységugrás</a:t>
                          </a:r>
                        </a:p>
                        <a:p>
                          <a:r>
                            <a:rPr lang="hu-HU" dirty="0"/>
                            <a:t>Értéke </a:t>
                          </a:r>
                          <a14:m>
                            <m:oMath xmlns:m="http://schemas.openxmlformats.org/officeDocument/2006/math"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hu-HU" dirty="0"/>
                            <a:t>, ha </a:t>
                          </a:r>
                          <a14:m>
                            <m:oMath xmlns:m="http://schemas.openxmlformats.org/officeDocument/2006/math"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endParaRPr lang="hu-H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</m:e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&lt;0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</m:e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≥0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dirty="0" err="1">
                              <a:latin typeface="Consolas" panose="020B0609020204030204" pitchFamily="49" charset="0"/>
                            </a:rPr>
                            <a:t>heaviside</a:t>
                          </a:r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(k)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486151"/>
                      </a:ext>
                    </a:extLst>
                  </a:tr>
                  <a:tr h="1332000">
                    <a:tc>
                      <a:txBody>
                        <a:bodyPr/>
                        <a:lstStyle/>
                        <a:p>
                          <a:r>
                            <a:rPr lang="hu-HU" b="1" dirty="0"/>
                            <a:t>Exponenciális jel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noProof="1">
                              <a:solidFill>
                                <a:schemeClr val="tx1"/>
                              </a:solidFill>
                            </a:rPr>
                            <a:t>Sokszor</a:t>
                          </a:r>
                          <a:r>
                            <a:rPr lang="en-GB" noProof="1">
                              <a:solidFill>
                                <a:schemeClr val="tx1"/>
                              </a:solidFill>
                            </a:rPr>
                            <a:t>megoldás lesz az exponenciális</a:t>
                          </a:r>
                          <a:br>
                            <a:rPr lang="en-GB" noProof="1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GB" noProof="1">
                              <a:solidFill>
                                <a:schemeClr val="tx1"/>
                              </a:solidFill>
                            </a:rPr>
                            <a:t>jel.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q*</a:t>
                          </a:r>
                          <a:r>
                            <a:rPr lang="hu-HU" sz="1600" dirty="0" err="1">
                              <a:latin typeface="Consolas" panose="020B0609020204030204" pitchFamily="49" charset="0"/>
                            </a:rPr>
                            <a:t>exp</a:t>
                          </a:r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(k)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0096448"/>
                      </a:ext>
                    </a:extLst>
                  </a:tr>
                  <a:tr h="1332000">
                    <a:tc>
                      <a:txBody>
                        <a:bodyPr/>
                        <a:lstStyle/>
                        <a:p>
                          <a:r>
                            <a:rPr lang="hu-HU" b="1" dirty="0"/>
                            <a:t>Szinuszos jel</a:t>
                          </a:r>
                        </a:p>
                        <a:p>
                          <a:r>
                            <a:rPr lang="hu-HU" dirty="0"/>
                            <a:t>Később részletesen is foglalkozunk vele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hu-HU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𝜗</m:t>
                                        </m:r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A*sin(</a:t>
                          </a:r>
                          <a:r>
                            <a:rPr lang="hu-HU" sz="1600" dirty="0" err="1">
                              <a:latin typeface="Consolas" panose="020B0609020204030204" pitchFamily="49" charset="0"/>
                            </a:rPr>
                            <a:t>theta</a:t>
                          </a:r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*</a:t>
                          </a:r>
                          <a:r>
                            <a:rPr lang="hu-HU" sz="1600" dirty="0" err="1">
                              <a:latin typeface="Consolas" panose="020B0609020204030204" pitchFamily="49" charset="0"/>
                            </a:rPr>
                            <a:t>k+phi</a:t>
                          </a:r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7006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áblázat 4">
                <a:extLst>
                  <a:ext uri="{FF2B5EF4-FFF2-40B4-BE49-F238E27FC236}">
                    <a16:creationId xmlns:a16="http://schemas.microsoft.com/office/drawing/2014/main" id="{B1AAF563-BB83-7592-0C46-00A40F0BFCB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7167892"/>
                  </p:ext>
                </p:extLst>
              </p:nvPr>
            </p:nvGraphicFramePr>
            <p:xfrm>
              <a:off x="129212" y="482903"/>
              <a:ext cx="11631732" cy="5698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7933">
                      <a:extLst>
                        <a:ext uri="{9D8B030D-6E8A-4147-A177-3AD203B41FA5}">
                          <a16:colId xmlns:a16="http://schemas.microsoft.com/office/drawing/2014/main" val="3511485448"/>
                        </a:ext>
                      </a:extLst>
                    </a:gridCol>
                    <a:gridCol w="2907933">
                      <a:extLst>
                        <a:ext uri="{9D8B030D-6E8A-4147-A177-3AD203B41FA5}">
                          <a16:colId xmlns:a16="http://schemas.microsoft.com/office/drawing/2014/main" val="399938556"/>
                        </a:ext>
                      </a:extLst>
                    </a:gridCol>
                    <a:gridCol w="2907933">
                      <a:extLst>
                        <a:ext uri="{9D8B030D-6E8A-4147-A177-3AD203B41FA5}">
                          <a16:colId xmlns:a16="http://schemas.microsoft.com/office/drawing/2014/main" val="3121359379"/>
                        </a:ext>
                      </a:extLst>
                    </a:gridCol>
                    <a:gridCol w="2907933">
                      <a:extLst>
                        <a:ext uri="{9D8B030D-6E8A-4147-A177-3AD203B41FA5}">
                          <a16:colId xmlns:a16="http://schemas.microsoft.com/office/drawing/2014/main" val="2232059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Diszkrét jel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Jelölés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err="1">
                              <a:solidFill>
                                <a:schemeClr val="tx1"/>
                              </a:solidFill>
                            </a:rPr>
                            <a:t>Matlab</a:t>
                          </a:r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 függvény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Ábrázolás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6452505"/>
                      </a:ext>
                    </a:extLst>
                  </a:tr>
                  <a:tr h="133200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0" t="-30137" r="-300629" b="-3004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137" r="-200000" b="-3004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1000" dirty="0">
                              <a:solidFill>
                                <a:srgbClr val="00B050"/>
                              </a:solidFill>
                              <a:latin typeface="Consolas" panose="020B0609020204030204" pitchFamily="49" charset="0"/>
                            </a:rPr>
                            <a:t>% Vigyázat x = 0-ban végtelennel tér vissza</a:t>
                          </a:r>
                        </a:p>
                        <a:p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y = </a:t>
                          </a:r>
                          <a:r>
                            <a:rPr lang="hu-HU" sz="1000" dirty="0" err="1">
                              <a:latin typeface="Consolas" panose="020B0609020204030204" pitchFamily="49" charset="0"/>
                            </a:rPr>
                            <a:t>dirac</a:t>
                          </a:r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(k);</a:t>
                          </a:r>
                        </a:p>
                        <a:p>
                          <a:r>
                            <a:rPr lang="hu-HU" sz="1000" dirty="0">
                              <a:solidFill>
                                <a:srgbClr val="00B050"/>
                              </a:solidFill>
                              <a:latin typeface="Consolas" panose="020B0609020204030204" pitchFamily="49" charset="0"/>
                            </a:rPr>
                            <a:t>% a végtelen érték megkeresése</a:t>
                          </a:r>
                        </a:p>
                        <a:p>
                          <a:r>
                            <a:rPr lang="hu-HU" sz="1000" dirty="0" err="1">
                              <a:latin typeface="Consolas" panose="020B0609020204030204" pitchFamily="49" charset="0"/>
                            </a:rPr>
                            <a:t>idx</a:t>
                          </a:r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 = y == </a:t>
                          </a:r>
                          <a:r>
                            <a:rPr lang="hu-HU" sz="1000" dirty="0" err="1">
                              <a:latin typeface="Consolas" panose="020B0609020204030204" pitchFamily="49" charset="0"/>
                            </a:rPr>
                            <a:t>Inf</a:t>
                          </a:r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;</a:t>
                          </a:r>
                        </a:p>
                        <a:p>
                          <a:r>
                            <a:rPr lang="hu-HU" sz="1000" dirty="0">
                              <a:solidFill>
                                <a:srgbClr val="00B050"/>
                              </a:solidFill>
                              <a:latin typeface="Consolas" panose="020B0609020204030204" pitchFamily="49" charset="0"/>
                            </a:rPr>
                            <a:t>% végtelen érték beállítása véges értékre</a:t>
                          </a:r>
                        </a:p>
                        <a:p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y(</a:t>
                          </a:r>
                          <a:r>
                            <a:rPr lang="hu-HU" sz="1000" dirty="0" err="1">
                              <a:latin typeface="Consolas" panose="020B0609020204030204" pitchFamily="49" charset="0"/>
                            </a:rPr>
                            <a:t>idx</a:t>
                          </a:r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) = 1;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180082"/>
                      </a:ext>
                    </a:extLst>
                  </a:tr>
                  <a:tr h="133200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0" t="-130734" r="-300629" b="-2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30734" r="-200000" b="-2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dirty="0" err="1">
                              <a:latin typeface="Consolas" panose="020B0609020204030204" pitchFamily="49" charset="0"/>
                            </a:rPr>
                            <a:t>heaviside</a:t>
                          </a:r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(k)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486151"/>
                      </a:ext>
                    </a:extLst>
                  </a:tr>
                  <a:tr h="1332000">
                    <a:tc>
                      <a:txBody>
                        <a:bodyPr/>
                        <a:lstStyle/>
                        <a:p>
                          <a:r>
                            <a:rPr lang="hu-HU" b="1" dirty="0"/>
                            <a:t>Exponenciális jel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noProof="1">
                              <a:solidFill>
                                <a:schemeClr val="tx1"/>
                              </a:solidFill>
                            </a:rPr>
                            <a:t>Sokszor</a:t>
                          </a:r>
                          <a:r>
                            <a:rPr lang="en-GB" noProof="1">
                              <a:solidFill>
                                <a:schemeClr val="tx1"/>
                              </a:solidFill>
                            </a:rPr>
                            <a:t>megoldás lesz az exponenciális</a:t>
                          </a:r>
                          <a:br>
                            <a:rPr lang="en-GB" noProof="1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GB" noProof="1">
                              <a:solidFill>
                                <a:schemeClr val="tx1"/>
                              </a:solidFill>
                            </a:rPr>
                            <a:t>jel.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29680" r="-200000" b="-100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q*</a:t>
                          </a:r>
                          <a:r>
                            <a:rPr lang="hu-HU" sz="1600" dirty="0" err="1">
                              <a:latin typeface="Consolas" panose="020B0609020204030204" pitchFamily="49" charset="0"/>
                            </a:rPr>
                            <a:t>exp</a:t>
                          </a:r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(k)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0096448"/>
                      </a:ext>
                    </a:extLst>
                  </a:tr>
                  <a:tr h="1332000">
                    <a:tc>
                      <a:txBody>
                        <a:bodyPr/>
                        <a:lstStyle/>
                        <a:p>
                          <a:r>
                            <a:rPr lang="hu-HU" b="1" dirty="0"/>
                            <a:t>Szinuszos jel</a:t>
                          </a:r>
                        </a:p>
                        <a:p>
                          <a:r>
                            <a:rPr lang="hu-HU" dirty="0"/>
                            <a:t>Később részletesen is foglalkozunk vele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29680" r="-200000" b="-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A*sin(</a:t>
                          </a:r>
                          <a:r>
                            <a:rPr lang="hu-HU" sz="1600" dirty="0" err="1">
                              <a:latin typeface="Consolas" panose="020B0609020204030204" pitchFamily="49" charset="0"/>
                            </a:rPr>
                            <a:t>theta</a:t>
                          </a:r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*</a:t>
                          </a:r>
                          <a:r>
                            <a:rPr lang="hu-HU" sz="1600" dirty="0" err="1">
                              <a:latin typeface="Consolas" panose="020B0609020204030204" pitchFamily="49" charset="0"/>
                            </a:rPr>
                            <a:t>k+phi</a:t>
                          </a:r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70063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Kép 11">
            <a:extLst>
              <a:ext uri="{FF2B5EF4-FFF2-40B4-BE49-F238E27FC236}">
                <a16:creationId xmlns:a16="http://schemas.microsoft.com/office/drawing/2014/main" id="{2C2A10D3-593A-8A59-86B0-C5CCFE229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443" y="957530"/>
            <a:ext cx="2619375" cy="1162050"/>
          </a:xfrm>
          <a:prstGeom prst="rect">
            <a:avLst/>
          </a:prstGeom>
        </p:spPr>
      </p:pic>
      <p:pic>
        <p:nvPicPr>
          <p:cNvPr id="14" name="Kép 52">
            <a:extLst>
              <a:ext uri="{FF2B5EF4-FFF2-40B4-BE49-F238E27FC236}">
                <a16:creationId xmlns:a16="http://schemas.microsoft.com/office/drawing/2014/main" id="{CF8D0324-58E6-8B73-F379-06D352F00221}"/>
              </a:ext>
            </a:extLst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0983" y="2278168"/>
            <a:ext cx="2616835" cy="116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Kép 80">
            <a:extLst>
              <a:ext uri="{FF2B5EF4-FFF2-40B4-BE49-F238E27FC236}">
                <a16:creationId xmlns:a16="http://schemas.microsoft.com/office/drawing/2014/main" id="{F4AE0E2E-E82A-A700-D2FF-59E67A3EF61F}"/>
              </a:ext>
            </a:extLst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88443" y="3648103"/>
            <a:ext cx="2616835" cy="116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Kép 37">
            <a:extLst>
              <a:ext uri="{FF2B5EF4-FFF2-40B4-BE49-F238E27FC236}">
                <a16:creationId xmlns:a16="http://schemas.microsoft.com/office/drawing/2014/main" id="{96286AEE-8221-23E3-96D0-B6E9EB768B99}"/>
              </a:ext>
            </a:extLst>
          </p:cNvPr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88443" y="4922745"/>
            <a:ext cx="2579564" cy="1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átum helye 2">
            <a:extLst>
              <a:ext uri="{FF2B5EF4-FFF2-40B4-BE49-F238E27FC236}">
                <a16:creationId xmlns:a16="http://schemas.microsoft.com/office/drawing/2014/main" id="{68144CAA-81E6-B566-8A55-BBE129C0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9FA3C4-A96E-6EB3-C5DB-0576768A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073C06-87EA-3921-6432-5C45AFF6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097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2BA238-5A26-104D-85DF-C030BE98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Elméleti összefoglaló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E452AB6-D636-F3C6-17E5-67FF24F59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noProof="1">
                    <a:solidFill>
                      <a:schemeClr val="tx1"/>
                    </a:solidFill>
                  </a:rPr>
                  <a:t>Műveletek: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noProof="1">
                    <a:solidFill>
                      <a:schemeClr val="tx1"/>
                    </a:solidFill>
                  </a:rPr>
                  <a:t>Késleltetés: </a:t>
                </a:r>
                <a14:m>
                  <m:oMath xmlns:m="http://schemas.openxmlformats.org/officeDocument/2006/math">
                    <m:r>
                      <a:rPr lang="hu-H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noProof="1">
                    <a:solidFill>
                      <a:schemeClr val="tx1"/>
                    </a:solidFill>
                  </a:rPr>
                  <a:t>(gyakori jelölés: 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noProof="1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noProof="1">
                    <a:solidFill>
                      <a:schemeClr val="tx1"/>
                    </a:solidFill>
                  </a:rPr>
                  <a:t>“Ablakozás”: </a:t>
                </a:r>
                <a14:m>
                  <m:oMath xmlns:m="http://schemas.openxmlformats.org/officeDocument/2006/math">
                    <m:r>
                      <a:rPr lang="en-GB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begChr m:val="["/>
                        <m:endChr m:val="]"/>
                        <m:ctrlPr>
                          <a:rPr lang="en-GB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GB" noProof="1">
                    <a:solidFill>
                      <a:schemeClr val="tx1"/>
                    </a:solidFill>
                  </a:rPr>
                  <a:t>-vel való szorzás, ahogy folytonos időben is.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noProof="1">
                    <a:solidFill>
                      <a:schemeClr val="tx1"/>
                    </a:solidFill>
                  </a:rPr>
                  <a:t>Differencia: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GB" i="1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noProof="1">
                        <a:solidFill>
                          <a:schemeClr val="tx1"/>
                        </a:solidFill>
                      </a:rPr>
                      <m:t>Konvol</m:t>
                    </m:r>
                    <m:r>
                      <m:rPr>
                        <m:nor/>
                      </m:rPr>
                      <a:rPr lang="en-GB" noProof="1">
                        <a:solidFill>
                          <a:schemeClr val="tx1"/>
                        </a:solidFill>
                      </a:rPr>
                      <m:t>ú</m:t>
                    </m:r>
                    <m:r>
                      <m:rPr>
                        <m:nor/>
                      </m:rPr>
                      <a:rPr lang="en-GB" noProof="1">
                        <a:solidFill>
                          <a:schemeClr val="tx1"/>
                        </a:solidFill>
                      </a:rPr>
                      <m:t>ci</m:t>
                    </m:r>
                    <m:r>
                      <m:rPr>
                        <m:nor/>
                      </m:rPr>
                      <a:rPr lang="en-GB" noProof="1">
                        <a:solidFill>
                          <a:schemeClr val="tx1"/>
                        </a:solidFill>
                      </a:rPr>
                      <m:t>ó:</m:t>
                    </m:r>
                    <m:r>
                      <a:rPr lang="en-GB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E452AB6-D636-F3C6-17E5-67FF24F59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8" t="-146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6F0659A3-D7C3-0768-F620-86FCD464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DEB032-267A-28D6-545F-ADB6E7C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72A3A5-C187-0AD4-F467-72187092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235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869B3D-B605-0187-2DCA-98C083E9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0" y="225706"/>
            <a:ext cx="11632223" cy="763200"/>
          </a:xfrm>
        </p:spPr>
        <p:txBody>
          <a:bodyPr/>
          <a:lstStyle/>
          <a:p>
            <a:r>
              <a:rPr lang="hu-HU" dirty="0"/>
              <a:t>Elméleti összefoglaló – Páros és páratlan jelek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D7A90D-3E21-5F23-1772-76155A8C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6BD590-61AA-15AD-012E-1032DF98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5F0419-41F3-0FDD-E5B8-B7E4D4AF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6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áblázat 7">
                <a:extLst>
                  <a:ext uri="{FF2B5EF4-FFF2-40B4-BE49-F238E27FC236}">
                    <a16:creationId xmlns:a16="http://schemas.microsoft.com/office/drawing/2014/main" id="{79403293-B062-0780-1214-3DD7ADD6E2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694609"/>
                  </p:ext>
                </p:extLst>
              </p:nvPr>
            </p:nvGraphicFramePr>
            <p:xfrm>
              <a:off x="272555" y="921059"/>
              <a:ext cx="11632225" cy="1651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6445">
                      <a:extLst>
                        <a:ext uri="{9D8B030D-6E8A-4147-A177-3AD203B41FA5}">
                          <a16:colId xmlns:a16="http://schemas.microsoft.com/office/drawing/2014/main" val="29925262"/>
                        </a:ext>
                      </a:extLst>
                    </a:gridCol>
                    <a:gridCol w="2326445">
                      <a:extLst>
                        <a:ext uri="{9D8B030D-6E8A-4147-A177-3AD203B41FA5}">
                          <a16:colId xmlns:a16="http://schemas.microsoft.com/office/drawing/2014/main" val="520941180"/>
                        </a:ext>
                      </a:extLst>
                    </a:gridCol>
                    <a:gridCol w="2326445">
                      <a:extLst>
                        <a:ext uri="{9D8B030D-6E8A-4147-A177-3AD203B41FA5}">
                          <a16:colId xmlns:a16="http://schemas.microsoft.com/office/drawing/2014/main" val="3027876286"/>
                        </a:ext>
                      </a:extLst>
                    </a:gridCol>
                    <a:gridCol w="2326445">
                      <a:extLst>
                        <a:ext uri="{9D8B030D-6E8A-4147-A177-3AD203B41FA5}">
                          <a16:colId xmlns:a16="http://schemas.microsoft.com/office/drawing/2014/main" val="3809626471"/>
                        </a:ext>
                      </a:extLst>
                    </a:gridCol>
                    <a:gridCol w="2326445">
                      <a:extLst>
                        <a:ext uri="{9D8B030D-6E8A-4147-A177-3AD203B41FA5}">
                          <a16:colId xmlns:a16="http://schemas.microsoft.com/office/drawing/2014/main" val="41731077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Típus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FI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DI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Szavakkal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Megjegyzés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25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Páros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[−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Függőleges tengelyre szimmetrikus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Nem lehet belépő, kivéve </a:t>
                          </a:r>
                          <a14:m>
                            <m:oMath xmlns:m="http://schemas.openxmlformats.org/officeDocument/2006/math"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endParaRPr lang="hu-H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3356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Páratlan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Origóra szimmetrikus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Nem lehet belépő, kivéve a konstans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3637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áblázat 7">
                <a:extLst>
                  <a:ext uri="{FF2B5EF4-FFF2-40B4-BE49-F238E27FC236}">
                    <a16:creationId xmlns:a16="http://schemas.microsoft.com/office/drawing/2014/main" id="{79403293-B062-0780-1214-3DD7ADD6E2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694609"/>
                  </p:ext>
                </p:extLst>
              </p:nvPr>
            </p:nvGraphicFramePr>
            <p:xfrm>
              <a:off x="272555" y="921059"/>
              <a:ext cx="11632225" cy="1651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6445">
                      <a:extLst>
                        <a:ext uri="{9D8B030D-6E8A-4147-A177-3AD203B41FA5}">
                          <a16:colId xmlns:a16="http://schemas.microsoft.com/office/drawing/2014/main" val="29925262"/>
                        </a:ext>
                      </a:extLst>
                    </a:gridCol>
                    <a:gridCol w="2326445">
                      <a:extLst>
                        <a:ext uri="{9D8B030D-6E8A-4147-A177-3AD203B41FA5}">
                          <a16:colId xmlns:a16="http://schemas.microsoft.com/office/drawing/2014/main" val="520941180"/>
                        </a:ext>
                      </a:extLst>
                    </a:gridCol>
                    <a:gridCol w="2326445">
                      <a:extLst>
                        <a:ext uri="{9D8B030D-6E8A-4147-A177-3AD203B41FA5}">
                          <a16:colId xmlns:a16="http://schemas.microsoft.com/office/drawing/2014/main" val="3027876286"/>
                        </a:ext>
                      </a:extLst>
                    </a:gridCol>
                    <a:gridCol w="2326445">
                      <a:extLst>
                        <a:ext uri="{9D8B030D-6E8A-4147-A177-3AD203B41FA5}">
                          <a16:colId xmlns:a16="http://schemas.microsoft.com/office/drawing/2014/main" val="3809626471"/>
                        </a:ext>
                      </a:extLst>
                    </a:gridCol>
                    <a:gridCol w="2326445">
                      <a:extLst>
                        <a:ext uri="{9D8B030D-6E8A-4147-A177-3AD203B41FA5}">
                          <a16:colId xmlns:a16="http://schemas.microsoft.com/office/drawing/2014/main" val="41731077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Típus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FI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DI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Szavakkal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Megjegyzés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2538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Páros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62" t="-62857" r="-301047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87" t="-62857" r="-201837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Függőleges tengelyre szimmetrikus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62857" r="-1309" b="-1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3566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Páratlan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62" t="-162857" r="-301047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87" t="-162857" r="-201837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Origóra szimmetrikus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Nem lehet belépő, kivéve a konstans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36378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áblázat 9">
                <a:extLst>
                  <a:ext uri="{FF2B5EF4-FFF2-40B4-BE49-F238E27FC236}">
                    <a16:creationId xmlns:a16="http://schemas.microsoft.com/office/drawing/2014/main" id="{80247121-A323-D4D7-058F-6C681A522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652079"/>
                  </p:ext>
                </p:extLst>
              </p:nvPr>
            </p:nvGraphicFramePr>
            <p:xfrm>
              <a:off x="272555" y="2673660"/>
              <a:ext cx="11632226" cy="1114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98">
                      <a:extLst>
                        <a:ext uri="{9D8B030D-6E8A-4147-A177-3AD203B41FA5}">
                          <a16:colId xmlns:a16="http://schemas.microsoft.com/office/drawing/2014/main" val="718546498"/>
                        </a:ext>
                      </a:extLst>
                    </a:gridCol>
                    <a:gridCol w="5586714">
                      <a:extLst>
                        <a:ext uri="{9D8B030D-6E8A-4147-A177-3AD203B41FA5}">
                          <a16:colId xmlns:a16="http://schemas.microsoft.com/office/drawing/2014/main" val="2709042046"/>
                        </a:ext>
                      </a:extLst>
                    </a:gridCol>
                    <a:gridCol w="5586714">
                      <a:extLst>
                        <a:ext uri="{9D8B030D-6E8A-4147-A177-3AD203B41FA5}">
                          <a16:colId xmlns:a16="http://schemas.microsoft.com/office/drawing/2014/main" val="16650741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Nevezetes </a:t>
                          </a:r>
                          <a:r>
                            <a:rPr lang="hu-HU" b="1" u="sng" dirty="0">
                              <a:solidFill>
                                <a:schemeClr val="tx1"/>
                              </a:solidFill>
                            </a:rPr>
                            <a:t>páros</a:t>
                          </a:r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 jelek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Nevezetes </a:t>
                          </a:r>
                          <a:r>
                            <a:rPr lang="hu-HU" u="sng" dirty="0">
                              <a:solidFill>
                                <a:schemeClr val="tx1"/>
                              </a:solidFill>
                            </a:rPr>
                            <a:t>páratlan</a:t>
                          </a:r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 jelek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2674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b="1" dirty="0"/>
                            <a:t>FI: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</m:e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p>
                                        <m:sSup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unc>
                                        <m:func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hu-HU" b="0" i="0" smtClean="0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hu-HU" b="0" i="0" smtClean="0">
                                              <a:latin typeface="Cambria Math" panose="02040503050406030204" pitchFamily="18" charset="0"/>
                                            </a:rPr>
                                            <m:t>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=−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984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b="1" dirty="0"/>
                            <a:t>DI: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unc>
                                        <m:func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hu-HU" b="0" i="0" smtClean="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hu-HU" b="0" i="0" smtClean="0">
                                              <a:latin typeface="Cambria Math" panose="02040503050406030204" pitchFamily="18" charset="0"/>
                                            </a:rPr>
                                            <m:t>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𝜗</m:t>
                                              </m:r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m:rPr>
                                          <m:brk m:alnAt="7"/>
                                        </m:r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e>
                                      </m:d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43713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áblázat 9">
                <a:extLst>
                  <a:ext uri="{FF2B5EF4-FFF2-40B4-BE49-F238E27FC236}">
                    <a16:creationId xmlns:a16="http://schemas.microsoft.com/office/drawing/2014/main" id="{80247121-A323-D4D7-058F-6C681A522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652079"/>
                  </p:ext>
                </p:extLst>
              </p:nvPr>
            </p:nvGraphicFramePr>
            <p:xfrm>
              <a:off x="272555" y="2673660"/>
              <a:ext cx="11632226" cy="1114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98">
                      <a:extLst>
                        <a:ext uri="{9D8B030D-6E8A-4147-A177-3AD203B41FA5}">
                          <a16:colId xmlns:a16="http://schemas.microsoft.com/office/drawing/2014/main" val="718546498"/>
                        </a:ext>
                      </a:extLst>
                    </a:gridCol>
                    <a:gridCol w="5586714">
                      <a:extLst>
                        <a:ext uri="{9D8B030D-6E8A-4147-A177-3AD203B41FA5}">
                          <a16:colId xmlns:a16="http://schemas.microsoft.com/office/drawing/2014/main" val="2709042046"/>
                        </a:ext>
                      </a:extLst>
                    </a:gridCol>
                    <a:gridCol w="5586714">
                      <a:extLst>
                        <a:ext uri="{9D8B030D-6E8A-4147-A177-3AD203B41FA5}">
                          <a16:colId xmlns:a16="http://schemas.microsoft.com/office/drawing/2014/main" val="16650741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Nevezetes </a:t>
                          </a:r>
                          <a:r>
                            <a:rPr lang="hu-HU" b="1" u="sng" dirty="0">
                              <a:solidFill>
                                <a:schemeClr val="tx1"/>
                              </a:solidFill>
                            </a:rPr>
                            <a:t>páros</a:t>
                          </a:r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 jelek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Nevezetes </a:t>
                          </a:r>
                          <a:r>
                            <a:rPr lang="hu-HU" u="sng" dirty="0">
                              <a:solidFill>
                                <a:schemeClr val="tx1"/>
                              </a:solidFill>
                            </a:rPr>
                            <a:t>páratlan</a:t>
                          </a:r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 jelek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2674211"/>
                      </a:ext>
                    </a:extLst>
                  </a:tr>
                  <a:tr h="37255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b="1" dirty="0"/>
                            <a:t>FI: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288" t="-104839" r="-10054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8288" t="-104839" r="-545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84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b="1" dirty="0"/>
                            <a:t>DI: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288" t="-208197" r="-10054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8288" t="-208197" r="-54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37134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Objektum 13">
            <a:extLst>
              <a:ext uri="{FF2B5EF4-FFF2-40B4-BE49-F238E27FC236}">
                <a16:creationId xmlns:a16="http://schemas.microsoft.com/office/drawing/2014/main" id="{420F8035-5CD1-BDAC-1DB2-7146EE33E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975961"/>
              </p:ext>
            </p:extLst>
          </p:nvPr>
        </p:nvGraphicFramePr>
        <p:xfrm>
          <a:off x="1635530" y="3787895"/>
          <a:ext cx="3188212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583360" imgH="2042280" progId="PBrush">
                  <p:embed/>
                </p:oleObj>
              </mc:Choice>
              <mc:Fallback>
                <p:oleObj name="Bitmap Image" r:id="rId4" imgW="2583360" imgH="2042280" progId="PBrush">
                  <p:embed/>
                  <p:pic>
                    <p:nvPicPr>
                      <p:cNvPr id="14" name="Objektum 13">
                        <a:extLst>
                          <a:ext uri="{FF2B5EF4-FFF2-40B4-BE49-F238E27FC236}">
                            <a16:creationId xmlns:a16="http://schemas.microsoft.com/office/drawing/2014/main" id="{420F8035-5CD1-BDAC-1DB2-7146EE33E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5530" y="3787895"/>
                        <a:ext cx="3188212" cy="25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um 14">
            <a:extLst>
              <a:ext uri="{FF2B5EF4-FFF2-40B4-BE49-F238E27FC236}">
                <a16:creationId xmlns:a16="http://schemas.microsoft.com/office/drawing/2014/main" id="{529F0A17-D1D9-323D-EECE-A860643F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700985"/>
              </p:ext>
            </p:extLst>
          </p:nvPr>
        </p:nvGraphicFramePr>
        <p:xfrm>
          <a:off x="7368258" y="3787895"/>
          <a:ext cx="3188212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2583360" imgH="2042280" progId="PBrush">
                  <p:embed/>
                </p:oleObj>
              </mc:Choice>
              <mc:Fallback>
                <p:oleObj name="Bitmap Image" r:id="rId6" imgW="2583360" imgH="2042280" progId="PBrush">
                  <p:embed/>
                  <p:pic>
                    <p:nvPicPr>
                      <p:cNvPr id="15" name="Objektum 14">
                        <a:extLst>
                          <a:ext uri="{FF2B5EF4-FFF2-40B4-BE49-F238E27FC236}">
                            <a16:creationId xmlns:a16="http://schemas.microsoft.com/office/drawing/2014/main" id="{529F0A17-D1D9-323D-EECE-A860643F8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68258" y="3787895"/>
                        <a:ext cx="3188212" cy="25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63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EDF272-CAF8-9F62-8AE1-8B6479A3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összefoglaló – Periodicitás </a:t>
            </a:r>
            <a:r>
              <a:rPr lang="hu-HU" dirty="0">
                <a:solidFill>
                  <a:srgbClr val="FF0000"/>
                </a:solidFill>
              </a:rPr>
              <a:t>(PZP)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E8054C3-11B1-EBFD-FC93-735B64E4A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561" y="1283677"/>
                <a:ext cx="11632223" cy="4980069"/>
              </a:xfrm>
            </p:spPr>
            <p:txBody>
              <a:bodyPr/>
              <a:lstStyle/>
              <a:p>
                <a:r>
                  <a:rPr lang="hu-HU" dirty="0"/>
                  <a:t>Egy jelet / függvényt periodikusnak nevezünk, ha egy konstans értékkel eltolva (illetve annak egész számú többszörösével) az eredeti és az eltolt függvény megegyezik (fedésbe hozhatóak).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b="1" i="0" smtClean="0">
                          <a:latin typeface="Cambria Math" panose="02040503050406030204" pitchFamily="18" charset="0"/>
                        </a:rPr>
                        <m:t>FI</m:t>
                      </m:r>
                      <m:r>
                        <m:rPr>
                          <m:nor/>
                        </m:rPr>
                        <a:rPr lang="hu-HU" b="1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hu-H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b="1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hu-HU" b="1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hu-HU" b="1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], 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Folytonos időben egy koszinusz függvény: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r>
                  <a:rPr lang="hu-HU" dirty="0"/>
                  <a:t>Diszkrét időben: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Egy diszkrét idejű függvény akkor periodikus, ha M és L pozitív </a:t>
                </a:r>
                <a:r>
                  <a:rPr lang="hu-HU" u="sng" dirty="0"/>
                  <a:t>egész</a:t>
                </a:r>
                <a:r>
                  <a:rPr lang="hu-HU" dirty="0"/>
                  <a:t> szám.</a:t>
                </a: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rgbClr val="FF0000"/>
                    </a:solidFill>
                  </a:rPr>
                  <a:t>Szükséges és elégséges feltétel: </a:t>
                </a:r>
                <a:r>
                  <a:rPr lang="hu-HU" dirty="0"/>
                  <a:t>a periodicitásra, hogy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hu-HU" dirty="0"/>
                  <a:t> tartalmazza 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hu-HU" dirty="0"/>
                  <a:t>-t,</a:t>
                </a:r>
                <a:br>
                  <a:rPr lang="hu-HU" dirty="0"/>
                </a:br>
                <a:r>
                  <a:rPr lang="hu-HU" dirty="0"/>
                  <a:t>de ezen kívül ne tartalmazzon egyéb irracionális számot.</a:t>
                </a:r>
              </a:p>
              <a:p>
                <a:pPr marL="0" indent="0">
                  <a:buNone/>
                </a:pPr>
                <a:r>
                  <a:rPr lang="hu-HU" dirty="0"/>
                  <a:t>A periódusszámot pedig úgy kapjuk meg, ha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hu-HU" dirty="0"/>
                  <a:t> törtet egyszerűsítjük.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E8054C3-11B1-EBFD-FC93-735B64E4A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561" y="1283677"/>
                <a:ext cx="11632223" cy="4980069"/>
              </a:xfrm>
              <a:blipFill>
                <a:blip r:embed="rId3"/>
                <a:stretch>
                  <a:fillRect l="-1363" t="-13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510C9FA6-29F4-812E-B11F-204DE91E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377E28-2239-C100-43A2-10E13024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0D5222-6C6A-4F34-6204-29C080B8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7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2FB5E916-59B7-F048-BE1E-0B80694AEEEB}"/>
                  </a:ext>
                </a:extLst>
              </p:cNvPr>
              <p:cNvSpPr txBox="1"/>
              <p:nvPr/>
            </p:nvSpPr>
            <p:spPr>
              <a:xfrm>
                <a:off x="9014791" y="2087218"/>
                <a:ext cx="2904647" cy="4176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b="1" i="0" dirty="0" smtClean="0">
                          <a:latin typeface="Cambria Math" panose="02040503050406030204" pitchFamily="18" charset="0"/>
                        </a:rPr>
                        <m:t>FI</m:t>
                      </m:r>
                      <m:r>
                        <m:rPr>
                          <m:nor/>
                        </m:rPr>
                        <a:rPr lang="hu-HU" b="1" i="0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hu-HU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 – amplitúdó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hu-HU" dirty="0"/>
                  <a:t> – körfrekvencia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hu-HU" dirty="0"/>
                  <a:t> – frekvencia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u-HU" dirty="0"/>
                  <a:t> – periódusidő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hu-HU" dirty="0"/>
                  <a:t> – kezdőfázis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b="1" i="0" smtClean="0">
                          <a:latin typeface="Cambria Math" panose="02040503050406030204" pitchFamily="18" charset="0"/>
                        </a:rPr>
                        <m:t>DI</m:t>
                      </m:r>
                      <m:r>
                        <m:rPr>
                          <m:nor/>
                        </m:rPr>
                        <a:rPr lang="hu-HU" b="1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hu-HU" b="1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hu-HU" dirty="0"/>
                  <a:t> – körfrekvencia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dirty="0"/>
                  <a:t> – Periódusszám (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u-HU" dirty="0"/>
                  <a:t> helyett)</a:t>
                </a:r>
              </a:p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hu-HU" dirty="0"/>
                  <a:t> – Kiindulási pontba visszatérés lépésszáma</a:t>
                </a:r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2FB5E916-59B7-F048-BE1E-0B80694AE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791" y="2087218"/>
                <a:ext cx="2904647" cy="4176528"/>
              </a:xfrm>
              <a:prstGeom prst="rect">
                <a:avLst/>
              </a:prstGeom>
              <a:blipFill>
                <a:blip r:embed="rId4"/>
                <a:stretch>
                  <a:fillRect l="-1891" r="-210" b="-131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95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EDF272-CAF8-9F62-8AE1-8B6479A3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összefoglaló – Periodicitás</a:t>
            </a:r>
            <a:endParaRPr lang="hu-H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E8054C3-11B1-EBFD-FC93-735B64E4A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561" y="1174481"/>
                <a:ext cx="8833339" cy="275405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hu-HU" dirty="0"/>
                  <a:t>Az 1. ábrán jól látható, hogy diszkrét argumentum esetén egy kör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hu-HU" dirty="0"/>
                  <a:t> fázistávolság) megtétele után nem feltétlenül érkezik vissza a kiindulási pontba. Ezért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hu-HU" dirty="0"/>
                  <a:t> szögsebesség definícióját módosítani kell. Mégpedig úgy, hogy annyi egész számú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hu-HU" dirty="0"/>
                  <a:t>) kört teszünk meg, amíg nem érkezünk vissza a kiindulási pontba, Amennyiben ilyen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hu-HU" dirty="0"/>
                  <a:t> érték nem létezik, a DI koszinusz függvény nem periodikus.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A fenti egyenlen grafikus értelmezéssel szemléletessé tehető, melyhez rendezzük át az alábbi módon: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Az egyenlet mindkét oldalán szög dimenziójú mennyiség szerepel, melyet a segédkör sugarával megszorozva (esetünkben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hu-HU" dirty="0"/>
                  <a:t>) távolságot kapunk. Az 1. ábrán lévő egységsugarú kört vágjuk fel és terítsük ki, ahogy az a 2. ábrán látható. A kiterített szakasz hossza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hu-HU" dirty="0"/>
                  <a:t>. Ezt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hu-HU" dirty="0"/>
                  <a:t>-szer egymás mellé téve éppen olyan hosszú szakaszt kell kapjunk, mint amikor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hu-HU" dirty="0"/>
                  <a:t> hosszú szakaszokat teszünk egymás mellé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dirty="0"/>
                  <a:t>-szer.</a:t>
                </a:r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E8054C3-11B1-EBFD-FC93-735B64E4A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561" y="1174481"/>
                <a:ext cx="8833339" cy="2754059"/>
              </a:xfrm>
              <a:blipFill>
                <a:blip r:embed="rId3"/>
                <a:stretch>
                  <a:fillRect l="-1449" t="-2882" r="-828" b="-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510C9FA6-29F4-812E-B11F-204DE91E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377E28-2239-C100-43A2-10E13024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0D5222-6C6A-4F34-6204-29C080B8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8</a:t>
            </a:fld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7BE50BD-9768-6B96-3ACE-A4C184FA1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120" y="63905"/>
            <a:ext cx="3092699" cy="3157923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5859269-5EE5-33D0-0C10-BBDCC0B43E6B}"/>
              </a:ext>
            </a:extLst>
          </p:cNvPr>
          <p:cNvSpPr txBox="1"/>
          <p:nvPr/>
        </p:nvSpPr>
        <p:spPr>
          <a:xfrm>
            <a:off x="8751481" y="3282209"/>
            <a:ext cx="360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b="1" dirty="0"/>
              <a:t>1. Ábra</a:t>
            </a:r>
            <a:br>
              <a:rPr lang="hu-HU" sz="1200" b="1" dirty="0"/>
            </a:br>
            <a:r>
              <a:rPr lang="hu-HU" sz="1200" b="1" dirty="0"/>
              <a:t>Szinusz és koszinusz kiterjesztése negatív argumentumra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8D250056-F9FA-6947-F86B-05F630B9D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61" y="4157541"/>
            <a:ext cx="8240275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2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C61B3D-2E76-4B80-4BE0-1A6D338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összefoglaló</a:t>
            </a:r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1A333524-85CD-7D1E-DA88-0C877413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61" y="1049803"/>
            <a:ext cx="11632223" cy="5258530"/>
          </a:xfrm>
        </p:spPr>
        <p:txBody>
          <a:bodyPr>
            <a:normAutofit/>
          </a:bodyPr>
          <a:lstStyle/>
          <a:p>
            <a:r>
              <a:rPr lang="hu-HU" sz="2600" b="1" dirty="0"/>
              <a:t>A diszkrét rendszer: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900" dirty="0"/>
              <a:t> Forrás: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500" dirty="0"/>
              <a:t>A rendszer bemenete, egyetlen kimenete van, mely adott (gerjesztés).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900" dirty="0"/>
              <a:t> Nyelő: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500" dirty="0"/>
              <a:t>A rendszer kimenete, általában ezt keressük.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900" dirty="0"/>
              <a:t> Erősítő: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500" dirty="0"/>
              <a:t>A kimenete és a bemenete konstans szorzóban tér 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900" dirty="0"/>
              <a:t> Késleltető: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500" dirty="0"/>
              <a:t>A kimenete az aktuális ütemben a bemenete az előző ütemben.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900" dirty="0"/>
              <a:t> Összegző: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500" dirty="0"/>
              <a:t>A kimenete a bemeneteinek összege.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900" dirty="0"/>
              <a:t> Elágazás: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500" dirty="0"/>
              <a:t>A kimenetei megegyeznek az egyetlen bemenetével.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16E6E95-87E7-19F1-7B27-91EFB824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8F55844-42E9-3CE9-E06D-185C9533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3E056911-60CD-7A2A-62A6-73555BDD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07826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9D574B1FC5CE7D419C037DC6AB881D60" ma:contentTypeVersion="11" ma:contentTypeDescription="Új dokumentum létrehozása." ma:contentTypeScope="" ma:versionID="0a3a7ac24a3c93fbf0bbc063cf852f2b">
  <xsd:schema xmlns:xsd="http://www.w3.org/2001/XMLSchema" xmlns:xs="http://www.w3.org/2001/XMLSchema" xmlns:p="http://schemas.microsoft.com/office/2006/metadata/properties" xmlns:ns2="ccee7b21-b760-4401-96ef-74da0c12b547" xmlns:ns3="66fea738-b356-47ee-9ac9-90f9573d8e9a" targetNamespace="http://schemas.microsoft.com/office/2006/metadata/properties" ma:root="true" ma:fieldsID="363c0a0e6ccac2303e73e259e0e98b93" ns2:_="" ns3:_="">
    <xsd:import namespace="ccee7b21-b760-4401-96ef-74da0c12b547"/>
    <xsd:import namespace="66fea738-b356-47ee-9ac9-90f9573d8e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e7b21-b760-4401-96ef-74da0c12b5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Képcímkék" ma:readOnly="false" ma:fieldId="{5cf76f15-5ced-4ddc-b409-7134ff3c332f}" ma:taxonomyMulti="true" ma:sspId="01d0beb6-f273-48e7-85d4-dac867ddce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fea738-b356-47ee-9ac9-90f9573d8e9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2af40a2-9228-41bc-bf0a-1e61b2f82b06}" ma:internalName="TaxCatchAll" ma:showField="CatchAllData" ma:web="66fea738-b356-47ee-9ac9-90f9573d8e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cee7b21-b760-4401-96ef-74da0c12b547">
      <Terms xmlns="http://schemas.microsoft.com/office/infopath/2007/PartnerControls"/>
    </lcf76f155ced4ddcb4097134ff3c332f>
    <TaxCatchAll xmlns="66fea738-b356-47ee-9ac9-90f9573d8e9a" xsi:nil="true"/>
  </documentManagement>
</p:properties>
</file>

<file path=customXml/itemProps1.xml><?xml version="1.0" encoding="utf-8"?>
<ds:datastoreItem xmlns:ds="http://schemas.openxmlformats.org/officeDocument/2006/customXml" ds:itemID="{370054E1-7401-4953-9AA7-1CF94CC543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ee7b21-b760-4401-96ef-74da0c12b547"/>
    <ds:schemaRef ds:uri="66fea738-b356-47ee-9ac9-90f9573d8e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B8BEC3-EF16-4985-99A6-4AA88E9BB5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BCAB0A-BD72-4DE1-A1F9-695B1292531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66fea738-b356-47ee-9ac9-90f9573d8e9a"/>
    <ds:schemaRef ds:uri="http://purl.org/dc/terms/"/>
    <ds:schemaRef ds:uri="ccee7b21-b760-4401-96ef-74da0c12b547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881</TotalTime>
  <Words>2015</Words>
  <Application>Microsoft Office PowerPoint</Application>
  <PresentationFormat>Szélesvásznú</PresentationFormat>
  <Paragraphs>335</Paragraphs>
  <Slides>24</Slides>
  <Notes>10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Wingdings</vt:lpstr>
      <vt:lpstr>Retrospektív</vt:lpstr>
      <vt:lpstr>Bitmap Image</vt:lpstr>
      <vt:lpstr>Rendszerelmélet </vt:lpstr>
      <vt:lpstr>Információk</vt:lpstr>
      <vt:lpstr>Motiváció</vt:lpstr>
      <vt:lpstr>Elméleti összefoglaló</vt:lpstr>
      <vt:lpstr>Elméleti összefoglaló</vt:lpstr>
      <vt:lpstr>Elméleti összefoglaló – Páros és páratlan jelek</vt:lpstr>
      <vt:lpstr>Elméleti összefoglaló – Periodicitás (PZP)</vt:lpstr>
      <vt:lpstr>Elméleti összefoglaló – Periodicitás</vt:lpstr>
      <vt:lpstr>Elméleti összefoglaló</vt:lpstr>
      <vt:lpstr>Elméleti összefoglaló</vt:lpstr>
      <vt:lpstr>Jelek ábrázolása - 1</vt:lpstr>
      <vt:lpstr>Jelek ábrázolása – 2</vt:lpstr>
      <vt:lpstr>Jelek ábrázolása – 3</vt:lpstr>
      <vt:lpstr>Jelek ábrázolása – 4</vt:lpstr>
      <vt:lpstr>Jelek ábrázolása – 5</vt:lpstr>
      <vt:lpstr>Jelek ábrázolása – 6</vt:lpstr>
      <vt:lpstr>Jelek megadása lépésről lépésre – feladat 1</vt:lpstr>
      <vt:lpstr>Jelek megadása lépésről lépésre – feladat 2</vt:lpstr>
      <vt:lpstr>Páros páratlan jelek</vt:lpstr>
      <vt:lpstr>Periodicitás – Példa 1</vt:lpstr>
      <vt:lpstr>Periodicitás – Példa 2</vt:lpstr>
      <vt:lpstr>1. Nagyfeladat</vt:lpstr>
      <vt:lpstr>2. Nagyfeladat</vt:lpstr>
      <vt:lpstr>Házi feladat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Rendszerelmélet </dc:title>
  <dc:creator>Dániel Skriba</dc:creator>
  <cp:lastModifiedBy>Dániel Skriba</cp:lastModifiedBy>
  <cp:revision>2</cp:revision>
  <dcterms:created xsi:type="dcterms:W3CDTF">2022-09-07T14:16:55Z</dcterms:created>
  <dcterms:modified xsi:type="dcterms:W3CDTF">2022-09-15T15:19:38Z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0x0101009D574B1FC5CE7D419C037DC6AB881D60</vt:lpwstr>
  </property>
  <property fmtid="{D5CDD505-2E9C-101B-9397-08002B2CF9AE}" pid="3" name="MediaServiceImageTags">
    <vt:lpwstr/>
  </property>
</Properties>
</file>