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84"/>
    <p:restoredTop sz="94681"/>
  </p:normalViewPr>
  <p:slideViewPr>
    <p:cSldViewPr snapToGrid="0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B38D09-A03B-4093-BDBC-752D79E797A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A75852-29BC-46ED-886A-81E55C2C2A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Eraser button not working </a:t>
          </a:r>
          <a:r>
            <a:rPr lang="en-US" dirty="0"/>
            <a:t>- Use of white </a:t>
          </a:r>
          <a:r>
            <a:rPr lang="en-US" dirty="0" err="1"/>
            <a:t>colour</a:t>
          </a:r>
          <a:r>
            <a:rPr lang="en-US" dirty="0"/>
            <a:t> on Draw tool to ‘erase’ annotations. Discard </a:t>
          </a:r>
          <a:r>
            <a:rPr lang="en-US" dirty="0" err="1"/>
            <a:t>Annoations</a:t>
          </a:r>
          <a:r>
            <a:rPr lang="en-US" dirty="0"/>
            <a:t> button could also be used</a:t>
          </a:r>
        </a:p>
      </dgm:t>
    </dgm:pt>
    <dgm:pt modelId="{7BA263FE-F323-40BE-BFEF-2770465DD372}" type="parTrans" cxnId="{FDC41CAC-5FEF-4AFB-A52C-B4961799D702}">
      <dgm:prSet/>
      <dgm:spPr/>
      <dgm:t>
        <a:bodyPr/>
        <a:lstStyle/>
        <a:p>
          <a:endParaRPr lang="en-US"/>
        </a:p>
      </dgm:t>
    </dgm:pt>
    <dgm:pt modelId="{460C4FD5-4C07-442A-93CC-27FAADD139FF}" type="sibTrans" cxnId="{FDC41CAC-5FEF-4AFB-A52C-B4961799D702}">
      <dgm:prSet/>
      <dgm:spPr/>
      <dgm:t>
        <a:bodyPr/>
        <a:lstStyle/>
        <a:p>
          <a:endParaRPr lang="en-US"/>
        </a:p>
      </dgm:t>
    </dgm:pt>
    <dgm:pt modelId="{88D4C66C-254A-4A97-8F09-60CB2A4B26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Image scaling issues </a:t>
          </a:r>
          <a:r>
            <a:rPr lang="en-US" b="1" dirty="0" err="1"/>
            <a:t>e.g</a:t>
          </a:r>
          <a:r>
            <a:rPr lang="en-US" b="1" dirty="0"/>
            <a:t> appearing too large when uploaded to interface</a:t>
          </a:r>
          <a:r>
            <a:rPr lang="en-US" dirty="0"/>
            <a:t> - Dynamic resizing used to ensure images fit on page</a:t>
          </a:r>
        </a:p>
      </dgm:t>
    </dgm:pt>
    <dgm:pt modelId="{F7511D9E-0720-4826-977C-5ADDBA11056F}" type="parTrans" cxnId="{A49CFE2A-5E72-4DB4-BC02-77A5F9E75058}">
      <dgm:prSet/>
      <dgm:spPr/>
      <dgm:t>
        <a:bodyPr/>
        <a:lstStyle/>
        <a:p>
          <a:endParaRPr lang="en-US"/>
        </a:p>
      </dgm:t>
    </dgm:pt>
    <dgm:pt modelId="{8A7ADA92-E610-4746-B9D5-99831D4B4DF0}" type="sibTrans" cxnId="{A49CFE2A-5E72-4DB4-BC02-77A5F9E75058}">
      <dgm:prSet/>
      <dgm:spPr/>
      <dgm:t>
        <a:bodyPr/>
        <a:lstStyle/>
        <a:p>
          <a:endParaRPr lang="en-US"/>
        </a:p>
      </dgm:t>
    </dgm:pt>
    <dgm:pt modelId="{0B12D0D5-BD57-4CED-AA67-D8F7D55674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Privacy Concerns </a:t>
          </a:r>
          <a:r>
            <a:rPr lang="en-US" b="1" dirty="0" err="1"/>
            <a:t>e.g</a:t>
          </a:r>
          <a:r>
            <a:rPr lang="en-US" b="1" dirty="0"/>
            <a:t> open access to Registered Users page </a:t>
          </a:r>
          <a:r>
            <a:rPr lang="en-US" dirty="0"/>
            <a:t>– Restricted access to this page unless admin is logged in</a:t>
          </a:r>
        </a:p>
      </dgm:t>
    </dgm:pt>
    <dgm:pt modelId="{AF81C8C9-A94B-41AF-86F8-137074B70263}" type="parTrans" cxnId="{CBB439A6-77D0-46FF-9D73-BCD88F47459E}">
      <dgm:prSet/>
      <dgm:spPr/>
      <dgm:t>
        <a:bodyPr/>
        <a:lstStyle/>
        <a:p>
          <a:endParaRPr lang="en-US"/>
        </a:p>
      </dgm:t>
    </dgm:pt>
    <dgm:pt modelId="{B18D3349-6420-4AB0-90D1-92A57CD4945A}" type="sibTrans" cxnId="{CBB439A6-77D0-46FF-9D73-BCD88F47459E}">
      <dgm:prSet/>
      <dgm:spPr/>
      <dgm:t>
        <a:bodyPr/>
        <a:lstStyle/>
        <a:p>
          <a:endParaRPr lang="en-US"/>
        </a:p>
      </dgm:t>
    </dgm:pt>
    <dgm:pt modelId="{5BCC3C86-B8E1-4564-A556-8F6A2639F6BB}" type="pres">
      <dgm:prSet presAssocID="{3EB38D09-A03B-4093-BDBC-752D79E797AC}" presName="root" presStyleCnt="0">
        <dgm:presLayoutVars>
          <dgm:dir/>
          <dgm:resizeHandles val="exact"/>
        </dgm:presLayoutVars>
      </dgm:prSet>
      <dgm:spPr/>
    </dgm:pt>
    <dgm:pt modelId="{DB86C886-7370-424E-8307-092E8CC4BA5A}" type="pres">
      <dgm:prSet presAssocID="{B3A75852-29BC-46ED-886A-81E55C2C2A7D}" presName="compNode" presStyleCnt="0"/>
      <dgm:spPr/>
    </dgm:pt>
    <dgm:pt modelId="{8C3A8A74-DF76-4313-AE62-711A181B862B}" type="pres">
      <dgm:prSet presAssocID="{B3A75852-29BC-46ED-886A-81E55C2C2A7D}" presName="iconRect" presStyleLbl="node1" presStyleIdx="0" presStyleCnt="3" custScaleX="175726" custScaleY="17663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BB24A5D6-636D-4D2C-8372-E91F28713E80}" type="pres">
      <dgm:prSet presAssocID="{B3A75852-29BC-46ED-886A-81E55C2C2A7D}" presName="spaceRect" presStyleCnt="0"/>
      <dgm:spPr/>
    </dgm:pt>
    <dgm:pt modelId="{5B25967A-6CC4-4524-B8D9-EF662F6263F3}" type="pres">
      <dgm:prSet presAssocID="{B3A75852-29BC-46ED-886A-81E55C2C2A7D}" presName="textRect" presStyleLbl="revTx" presStyleIdx="0" presStyleCnt="3">
        <dgm:presLayoutVars>
          <dgm:chMax val="1"/>
          <dgm:chPref val="1"/>
        </dgm:presLayoutVars>
      </dgm:prSet>
      <dgm:spPr/>
    </dgm:pt>
    <dgm:pt modelId="{A4715252-E868-4FFB-9D3B-8A13B0EFEA94}" type="pres">
      <dgm:prSet presAssocID="{460C4FD5-4C07-442A-93CC-27FAADD139FF}" presName="sibTrans" presStyleCnt="0"/>
      <dgm:spPr/>
    </dgm:pt>
    <dgm:pt modelId="{8FAC29D5-7EB0-48A7-9567-0FDEBB517847}" type="pres">
      <dgm:prSet presAssocID="{88D4C66C-254A-4A97-8F09-60CB2A4B2691}" presName="compNode" presStyleCnt="0"/>
      <dgm:spPr/>
    </dgm:pt>
    <dgm:pt modelId="{9B909DA6-A6BE-4E57-9E60-300870C2EB34}" type="pres">
      <dgm:prSet presAssocID="{88D4C66C-254A-4A97-8F09-60CB2A4B2691}" presName="iconRect" presStyleLbl="node1" presStyleIdx="1" presStyleCnt="3" custScaleX="170587" custScaleY="22763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9AAEA47-97A0-44E3-A40E-F01ACD41E7EB}" type="pres">
      <dgm:prSet presAssocID="{88D4C66C-254A-4A97-8F09-60CB2A4B2691}" presName="spaceRect" presStyleCnt="0"/>
      <dgm:spPr/>
    </dgm:pt>
    <dgm:pt modelId="{22361218-DDD9-4293-95A3-4FAFDDE3AC92}" type="pres">
      <dgm:prSet presAssocID="{88D4C66C-254A-4A97-8F09-60CB2A4B2691}" presName="textRect" presStyleLbl="revTx" presStyleIdx="1" presStyleCnt="3">
        <dgm:presLayoutVars>
          <dgm:chMax val="1"/>
          <dgm:chPref val="1"/>
        </dgm:presLayoutVars>
      </dgm:prSet>
      <dgm:spPr/>
    </dgm:pt>
    <dgm:pt modelId="{891CCF2E-F329-491E-B0F6-25FDDC8BD0F9}" type="pres">
      <dgm:prSet presAssocID="{8A7ADA92-E610-4746-B9D5-99831D4B4DF0}" presName="sibTrans" presStyleCnt="0"/>
      <dgm:spPr/>
    </dgm:pt>
    <dgm:pt modelId="{E255A92C-6911-4248-B166-F773B3D9B914}" type="pres">
      <dgm:prSet presAssocID="{0B12D0D5-BD57-4CED-AA67-D8F7D55674DF}" presName="compNode" presStyleCnt="0"/>
      <dgm:spPr/>
    </dgm:pt>
    <dgm:pt modelId="{8A1BE35F-7460-441C-B7DD-F8B4F0E6B510}" type="pres">
      <dgm:prSet presAssocID="{0B12D0D5-BD57-4CED-AA67-D8F7D55674DF}" presName="iconRect" presStyleLbl="node1" presStyleIdx="2" presStyleCnt="3" custScaleX="243160" custScaleY="19543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597722D-C55B-4833-B1B3-8DDD3F21951C}" type="pres">
      <dgm:prSet presAssocID="{0B12D0D5-BD57-4CED-AA67-D8F7D55674DF}" presName="spaceRect" presStyleCnt="0"/>
      <dgm:spPr/>
    </dgm:pt>
    <dgm:pt modelId="{0DB8E9A0-1807-4C41-84CB-4BE0C134751D}" type="pres">
      <dgm:prSet presAssocID="{0B12D0D5-BD57-4CED-AA67-D8F7D55674D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49CFE2A-5E72-4DB4-BC02-77A5F9E75058}" srcId="{3EB38D09-A03B-4093-BDBC-752D79E797AC}" destId="{88D4C66C-254A-4A97-8F09-60CB2A4B2691}" srcOrd="1" destOrd="0" parTransId="{F7511D9E-0720-4826-977C-5ADDBA11056F}" sibTransId="{8A7ADA92-E610-4746-B9D5-99831D4B4DF0}"/>
    <dgm:cxn modelId="{4B42752E-5046-4B06-BD65-6E356ECACEC7}" type="presOf" srcId="{3EB38D09-A03B-4093-BDBC-752D79E797AC}" destId="{5BCC3C86-B8E1-4564-A556-8F6A2639F6BB}" srcOrd="0" destOrd="0" presId="urn:microsoft.com/office/officeart/2018/2/layout/IconLabelList"/>
    <dgm:cxn modelId="{F7198D3C-4BDB-4599-951F-C85682E399E8}" type="presOf" srcId="{88D4C66C-254A-4A97-8F09-60CB2A4B2691}" destId="{22361218-DDD9-4293-95A3-4FAFDDE3AC92}" srcOrd="0" destOrd="0" presId="urn:microsoft.com/office/officeart/2018/2/layout/IconLabelList"/>
    <dgm:cxn modelId="{BA1D9F4A-E375-4472-855F-EA1EDFD65A70}" type="presOf" srcId="{B3A75852-29BC-46ED-886A-81E55C2C2A7D}" destId="{5B25967A-6CC4-4524-B8D9-EF662F6263F3}" srcOrd="0" destOrd="0" presId="urn:microsoft.com/office/officeart/2018/2/layout/IconLabelList"/>
    <dgm:cxn modelId="{CBB439A6-77D0-46FF-9D73-BCD88F47459E}" srcId="{3EB38D09-A03B-4093-BDBC-752D79E797AC}" destId="{0B12D0D5-BD57-4CED-AA67-D8F7D55674DF}" srcOrd="2" destOrd="0" parTransId="{AF81C8C9-A94B-41AF-86F8-137074B70263}" sibTransId="{B18D3349-6420-4AB0-90D1-92A57CD4945A}"/>
    <dgm:cxn modelId="{FDC41CAC-5FEF-4AFB-A52C-B4961799D702}" srcId="{3EB38D09-A03B-4093-BDBC-752D79E797AC}" destId="{B3A75852-29BC-46ED-886A-81E55C2C2A7D}" srcOrd="0" destOrd="0" parTransId="{7BA263FE-F323-40BE-BFEF-2770465DD372}" sibTransId="{460C4FD5-4C07-442A-93CC-27FAADD139FF}"/>
    <dgm:cxn modelId="{FDCE52D7-A400-4547-84DE-CF8532CCEDEF}" type="presOf" srcId="{0B12D0D5-BD57-4CED-AA67-D8F7D55674DF}" destId="{0DB8E9A0-1807-4C41-84CB-4BE0C134751D}" srcOrd="0" destOrd="0" presId="urn:microsoft.com/office/officeart/2018/2/layout/IconLabelList"/>
    <dgm:cxn modelId="{23576940-0FCB-44B4-9E22-B4E9092F6D5C}" type="presParOf" srcId="{5BCC3C86-B8E1-4564-A556-8F6A2639F6BB}" destId="{DB86C886-7370-424E-8307-092E8CC4BA5A}" srcOrd="0" destOrd="0" presId="urn:microsoft.com/office/officeart/2018/2/layout/IconLabelList"/>
    <dgm:cxn modelId="{B3CC01C3-49F6-4452-8B61-3B2446B83592}" type="presParOf" srcId="{DB86C886-7370-424E-8307-092E8CC4BA5A}" destId="{8C3A8A74-DF76-4313-AE62-711A181B862B}" srcOrd="0" destOrd="0" presId="urn:microsoft.com/office/officeart/2018/2/layout/IconLabelList"/>
    <dgm:cxn modelId="{59DF4AAF-DEDC-4540-B2B3-FC9965E2CFB7}" type="presParOf" srcId="{DB86C886-7370-424E-8307-092E8CC4BA5A}" destId="{BB24A5D6-636D-4D2C-8372-E91F28713E80}" srcOrd="1" destOrd="0" presId="urn:microsoft.com/office/officeart/2018/2/layout/IconLabelList"/>
    <dgm:cxn modelId="{190BEBFE-DEA4-473A-9CD5-A5E7E4EB54C4}" type="presParOf" srcId="{DB86C886-7370-424E-8307-092E8CC4BA5A}" destId="{5B25967A-6CC4-4524-B8D9-EF662F6263F3}" srcOrd="2" destOrd="0" presId="urn:microsoft.com/office/officeart/2018/2/layout/IconLabelList"/>
    <dgm:cxn modelId="{DB831D63-43B6-48D6-A38E-2BD7DE2C24BC}" type="presParOf" srcId="{5BCC3C86-B8E1-4564-A556-8F6A2639F6BB}" destId="{A4715252-E868-4FFB-9D3B-8A13B0EFEA94}" srcOrd="1" destOrd="0" presId="urn:microsoft.com/office/officeart/2018/2/layout/IconLabelList"/>
    <dgm:cxn modelId="{6CC58C74-5732-440E-8C56-04460A434B03}" type="presParOf" srcId="{5BCC3C86-B8E1-4564-A556-8F6A2639F6BB}" destId="{8FAC29D5-7EB0-48A7-9567-0FDEBB517847}" srcOrd="2" destOrd="0" presId="urn:microsoft.com/office/officeart/2018/2/layout/IconLabelList"/>
    <dgm:cxn modelId="{04F47090-D4A1-4089-B886-343B6C7A61C1}" type="presParOf" srcId="{8FAC29D5-7EB0-48A7-9567-0FDEBB517847}" destId="{9B909DA6-A6BE-4E57-9E60-300870C2EB34}" srcOrd="0" destOrd="0" presId="urn:microsoft.com/office/officeart/2018/2/layout/IconLabelList"/>
    <dgm:cxn modelId="{1C1A9F9B-9D51-4268-BA35-BA0DF6C80337}" type="presParOf" srcId="{8FAC29D5-7EB0-48A7-9567-0FDEBB517847}" destId="{19AAEA47-97A0-44E3-A40E-F01ACD41E7EB}" srcOrd="1" destOrd="0" presId="urn:microsoft.com/office/officeart/2018/2/layout/IconLabelList"/>
    <dgm:cxn modelId="{14978C17-0928-4561-B520-405396EAAB60}" type="presParOf" srcId="{8FAC29D5-7EB0-48A7-9567-0FDEBB517847}" destId="{22361218-DDD9-4293-95A3-4FAFDDE3AC92}" srcOrd="2" destOrd="0" presId="urn:microsoft.com/office/officeart/2018/2/layout/IconLabelList"/>
    <dgm:cxn modelId="{DE07C2DA-3FA2-4C4E-BC01-0CC2D78E7E52}" type="presParOf" srcId="{5BCC3C86-B8E1-4564-A556-8F6A2639F6BB}" destId="{891CCF2E-F329-491E-B0F6-25FDDC8BD0F9}" srcOrd="3" destOrd="0" presId="urn:microsoft.com/office/officeart/2018/2/layout/IconLabelList"/>
    <dgm:cxn modelId="{A9FE25E2-7587-4FA8-8A91-262C9EB3C130}" type="presParOf" srcId="{5BCC3C86-B8E1-4564-A556-8F6A2639F6BB}" destId="{E255A92C-6911-4248-B166-F773B3D9B914}" srcOrd="4" destOrd="0" presId="urn:microsoft.com/office/officeart/2018/2/layout/IconLabelList"/>
    <dgm:cxn modelId="{FDCC7914-76AC-4A7D-BE36-AC783DA57CFC}" type="presParOf" srcId="{E255A92C-6911-4248-B166-F773B3D9B914}" destId="{8A1BE35F-7460-441C-B7DD-F8B4F0E6B510}" srcOrd="0" destOrd="0" presId="urn:microsoft.com/office/officeart/2018/2/layout/IconLabelList"/>
    <dgm:cxn modelId="{C051B76C-0805-4ADF-A4E5-321CD1836D1E}" type="presParOf" srcId="{E255A92C-6911-4248-B166-F773B3D9B914}" destId="{8597722D-C55B-4833-B1B3-8DDD3F21951C}" srcOrd="1" destOrd="0" presId="urn:microsoft.com/office/officeart/2018/2/layout/IconLabelList"/>
    <dgm:cxn modelId="{77343F28-0CB5-42D1-A8C8-F5868D432E70}" type="presParOf" srcId="{E255A92C-6911-4248-B166-F773B3D9B914}" destId="{0DB8E9A0-1807-4C41-84CB-4BE0C134751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42DE2F-6204-4A70-95EA-27C45BF2F2A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8E13A18-609E-4CF9-891F-790A18552629}">
      <dgm:prSet/>
      <dgm:spPr/>
      <dgm:t>
        <a:bodyPr/>
        <a:lstStyle/>
        <a:p>
          <a:r>
            <a:rPr lang="en-US" dirty="0"/>
            <a:t>Future enhancements will focus on integrating machine learning algorithms to predict lesion changes over time, potentially identifying malignant transformations earlier. </a:t>
          </a:r>
        </a:p>
      </dgm:t>
    </dgm:pt>
    <dgm:pt modelId="{2DE3D2B6-850A-41D6-A0CA-BE147CF926A7}" type="parTrans" cxnId="{F1860939-8027-437C-99C7-D53F25DFB2EC}">
      <dgm:prSet/>
      <dgm:spPr/>
      <dgm:t>
        <a:bodyPr/>
        <a:lstStyle/>
        <a:p>
          <a:endParaRPr lang="en-US"/>
        </a:p>
      </dgm:t>
    </dgm:pt>
    <dgm:pt modelId="{5EBC6F4A-D934-4990-B976-F54AC6D7C4A0}" type="sibTrans" cxnId="{F1860939-8027-437C-99C7-D53F25DFB2EC}">
      <dgm:prSet/>
      <dgm:spPr/>
      <dgm:t>
        <a:bodyPr/>
        <a:lstStyle/>
        <a:p>
          <a:endParaRPr lang="en-US"/>
        </a:p>
      </dgm:t>
    </dgm:pt>
    <dgm:pt modelId="{8112EFC0-3BE1-4B08-9B17-E8ABEECDC2C6}">
      <dgm:prSet/>
      <dgm:spPr/>
      <dgm:t>
        <a:bodyPr/>
        <a:lstStyle/>
        <a:p>
          <a:r>
            <a:rPr lang="en-US" dirty="0"/>
            <a:t>Additionally, we aim to develop a companion mobile app to allow users to perform annotations on-the-go</a:t>
          </a:r>
        </a:p>
      </dgm:t>
    </dgm:pt>
    <dgm:pt modelId="{85DE6270-2E19-4FD5-B438-E34919BEDFBF}" type="parTrans" cxnId="{47DD2812-3AE0-47DA-AD9C-8A3858CB3329}">
      <dgm:prSet/>
      <dgm:spPr/>
      <dgm:t>
        <a:bodyPr/>
        <a:lstStyle/>
        <a:p>
          <a:endParaRPr lang="en-US"/>
        </a:p>
      </dgm:t>
    </dgm:pt>
    <dgm:pt modelId="{7EF2FA50-899A-43EF-B159-DD694B83F819}" type="sibTrans" cxnId="{47DD2812-3AE0-47DA-AD9C-8A3858CB3329}">
      <dgm:prSet/>
      <dgm:spPr/>
      <dgm:t>
        <a:bodyPr/>
        <a:lstStyle/>
        <a:p>
          <a:endParaRPr lang="en-US"/>
        </a:p>
      </dgm:t>
    </dgm:pt>
    <dgm:pt modelId="{A07A6E90-BAAA-4121-88B8-6728E593A7F4}">
      <dgm:prSet/>
      <dgm:spPr/>
      <dgm:t>
        <a:bodyPr/>
        <a:lstStyle/>
        <a:p>
          <a:r>
            <a:rPr lang="en-US" dirty="0"/>
            <a:t>Potential to revolutionize early detection and treatment strategies in dermatology, ultimately leading to better patient outcomes.</a:t>
          </a:r>
        </a:p>
      </dgm:t>
    </dgm:pt>
    <dgm:pt modelId="{B2F2670B-BFE4-4F57-9EEE-BB56CA5E67F9}" type="parTrans" cxnId="{38EE6801-8518-433F-ADBA-CF8B250749BA}">
      <dgm:prSet/>
      <dgm:spPr/>
      <dgm:t>
        <a:bodyPr/>
        <a:lstStyle/>
        <a:p>
          <a:endParaRPr lang="en-US"/>
        </a:p>
      </dgm:t>
    </dgm:pt>
    <dgm:pt modelId="{5012F188-FA8F-481D-8887-2E3D86E9026E}" type="sibTrans" cxnId="{38EE6801-8518-433F-ADBA-CF8B250749BA}">
      <dgm:prSet/>
      <dgm:spPr/>
      <dgm:t>
        <a:bodyPr/>
        <a:lstStyle/>
        <a:p>
          <a:endParaRPr lang="en-US"/>
        </a:p>
      </dgm:t>
    </dgm:pt>
    <dgm:pt modelId="{FD7C537B-7F87-4417-8C8E-7568599D940F}">
      <dgm:prSet/>
      <dgm:spPr/>
      <dgm:t>
        <a:bodyPr/>
        <a:lstStyle/>
        <a:p>
          <a:r>
            <a:rPr lang="en-US" dirty="0"/>
            <a:t>Tool significantly advances dermatological diagnostics by providing a reliable, user-friendly platform for skin lesion monitoring and analysis.</a:t>
          </a:r>
        </a:p>
      </dgm:t>
    </dgm:pt>
    <dgm:pt modelId="{F6B57A4B-5267-4C6B-B7AC-B026794F342A}" type="parTrans" cxnId="{64880173-F4D8-4ED1-8635-06456A3B2485}">
      <dgm:prSet/>
      <dgm:spPr/>
      <dgm:t>
        <a:bodyPr/>
        <a:lstStyle/>
        <a:p>
          <a:endParaRPr lang="en-US"/>
        </a:p>
      </dgm:t>
    </dgm:pt>
    <dgm:pt modelId="{98A5FA6F-06C7-4415-884C-3EAA5AC556DB}" type="sibTrans" cxnId="{64880173-F4D8-4ED1-8635-06456A3B2485}">
      <dgm:prSet/>
      <dgm:spPr/>
      <dgm:t>
        <a:bodyPr/>
        <a:lstStyle/>
        <a:p>
          <a:endParaRPr lang="en-US"/>
        </a:p>
      </dgm:t>
    </dgm:pt>
    <dgm:pt modelId="{D5B83C32-B2AD-499B-A05D-A39CA2C3C5F9}" type="pres">
      <dgm:prSet presAssocID="{2A42DE2F-6204-4A70-95EA-27C45BF2F2A7}" presName="root" presStyleCnt="0">
        <dgm:presLayoutVars>
          <dgm:dir/>
          <dgm:resizeHandles val="exact"/>
        </dgm:presLayoutVars>
      </dgm:prSet>
      <dgm:spPr/>
    </dgm:pt>
    <dgm:pt modelId="{D0438D6A-6CE6-44F5-B3D5-A0FB5825962A}" type="pres">
      <dgm:prSet presAssocID="{68E13A18-609E-4CF9-891F-790A18552629}" presName="compNode" presStyleCnt="0"/>
      <dgm:spPr/>
    </dgm:pt>
    <dgm:pt modelId="{95AD2E8E-04BF-4302-A0A7-765C97CD4A3B}" type="pres">
      <dgm:prSet presAssocID="{68E13A18-609E-4CF9-891F-790A18552629}" presName="bgRect" presStyleLbl="bgShp" presStyleIdx="0" presStyleCnt="4"/>
      <dgm:spPr/>
    </dgm:pt>
    <dgm:pt modelId="{3F2A80EA-9DD2-444D-AA2C-5B8400BA0483}" type="pres">
      <dgm:prSet presAssocID="{68E13A18-609E-4CF9-891F-790A1855262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E70CF15-6BD3-4FC1-9D59-8A8B836723C7}" type="pres">
      <dgm:prSet presAssocID="{68E13A18-609E-4CF9-891F-790A18552629}" presName="spaceRect" presStyleCnt="0"/>
      <dgm:spPr/>
    </dgm:pt>
    <dgm:pt modelId="{59890C28-9C60-484C-9689-AA44B4A095DB}" type="pres">
      <dgm:prSet presAssocID="{68E13A18-609E-4CF9-891F-790A18552629}" presName="parTx" presStyleLbl="revTx" presStyleIdx="0" presStyleCnt="4">
        <dgm:presLayoutVars>
          <dgm:chMax val="0"/>
          <dgm:chPref val="0"/>
        </dgm:presLayoutVars>
      </dgm:prSet>
      <dgm:spPr/>
    </dgm:pt>
    <dgm:pt modelId="{A20516C9-EC20-46E3-9384-AE187383A615}" type="pres">
      <dgm:prSet presAssocID="{5EBC6F4A-D934-4990-B976-F54AC6D7C4A0}" presName="sibTrans" presStyleCnt="0"/>
      <dgm:spPr/>
    </dgm:pt>
    <dgm:pt modelId="{62B08FAE-601E-4B8B-BDAB-7786F2A935A5}" type="pres">
      <dgm:prSet presAssocID="{8112EFC0-3BE1-4B08-9B17-E8ABEECDC2C6}" presName="compNode" presStyleCnt="0"/>
      <dgm:spPr/>
    </dgm:pt>
    <dgm:pt modelId="{9C07AA1B-92BC-423D-A104-C4D79BB95CD2}" type="pres">
      <dgm:prSet presAssocID="{8112EFC0-3BE1-4B08-9B17-E8ABEECDC2C6}" presName="bgRect" presStyleLbl="bgShp" presStyleIdx="1" presStyleCnt="4"/>
      <dgm:spPr/>
    </dgm:pt>
    <dgm:pt modelId="{08A50D31-F978-4596-9218-1408BF658ABA}" type="pres">
      <dgm:prSet presAssocID="{8112EFC0-3BE1-4B08-9B17-E8ABEECDC2C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8DC75C48-DD4D-4B12-8C1F-491B4D7F18CF}" type="pres">
      <dgm:prSet presAssocID="{8112EFC0-3BE1-4B08-9B17-E8ABEECDC2C6}" presName="spaceRect" presStyleCnt="0"/>
      <dgm:spPr/>
    </dgm:pt>
    <dgm:pt modelId="{47BF83AD-8FDE-433D-AC97-9E435E789C08}" type="pres">
      <dgm:prSet presAssocID="{8112EFC0-3BE1-4B08-9B17-E8ABEECDC2C6}" presName="parTx" presStyleLbl="revTx" presStyleIdx="1" presStyleCnt="4">
        <dgm:presLayoutVars>
          <dgm:chMax val="0"/>
          <dgm:chPref val="0"/>
        </dgm:presLayoutVars>
      </dgm:prSet>
      <dgm:spPr/>
    </dgm:pt>
    <dgm:pt modelId="{67163BA8-A7DF-4330-AB9D-EEADE9DFA189}" type="pres">
      <dgm:prSet presAssocID="{7EF2FA50-899A-43EF-B159-DD694B83F819}" presName="sibTrans" presStyleCnt="0"/>
      <dgm:spPr/>
    </dgm:pt>
    <dgm:pt modelId="{4E099D9B-C240-4ECD-9322-F7C1B295EADD}" type="pres">
      <dgm:prSet presAssocID="{A07A6E90-BAAA-4121-88B8-6728E593A7F4}" presName="compNode" presStyleCnt="0"/>
      <dgm:spPr/>
    </dgm:pt>
    <dgm:pt modelId="{38ECA37E-7D06-47C5-B902-528E0E9D6734}" type="pres">
      <dgm:prSet presAssocID="{A07A6E90-BAAA-4121-88B8-6728E593A7F4}" presName="bgRect" presStyleLbl="bgShp" presStyleIdx="2" presStyleCnt="4"/>
      <dgm:spPr/>
    </dgm:pt>
    <dgm:pt modelId="{B5ADF588-C201-4BEC-BBB7-FA2EF420BE80}" type="pres">
      <dgm:prSet presAssocID="{A07A6E90-BAAA-4121-88B8-6728E593A7F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EF23A77F-806E-4DE3-A7F8-E5963C4FECA4}" type="pres">
      <dgm:prSet presAssocID="{A07A6E90-BAAA-4121-88B8-6728E593A7F4}" presName="spaceRect" presStyleCnt="0"/>
      <dgm:spPr/>
    </dgm:pt>
    <dgm:pt modelId="{7CADBF8E-AB96-4B42-AF6E-145FD83F357F}" type="pres">
      <dgm:prSet presAssocID="{A07A6E90-BAAA-4121-88B8-6728E593A7F4}" presName="parTx" presStyleLbl="revTx" presStyleIdx="2" presStyleCnt="4">
        <dgm:presLayoutVars>
          <dgm:chMax val="0"/>
          <dgm:chPref val="0"/>
        </dgm:presLayoutVars>
      </dgm:prSet>
      <dgm:spPr/>
    </dgm:pt>
    <dgm:pt modelId="{8C05F47F-EA80-4FB5-92A4-9FB124CD8A5D}" type="pres">
      <dgm:prSet presAssocID="{5012F188-FA8F-481D-8887-2E3D86E9026E}" presName="sibTrans" presStyleCnt="0"/>
      <dgm:spPr/>
    </dgm:pt>
    <dgm:pt modelId="{D94687E6-6CF0-4A59-A9DA-1648144A31CD}" type="pres">
      <dgm:prSet presAssocID="{FD7C537B-7F87-4417-8C8E-7568599D940F}" presName="compNode" presStyleCnt="0"/>
      <dgm:spPr/>
    </dgm:pt>
    <dgm:pt modelId="{AA96EABF-1985-407D-AC32-DB6F652AEC51}" type="pres">
      <dgm:prSet presAssocID="{FD7C537B-7F87-4417-8C8E-7568599D940F}" presName="bgRect" presStyleLbl="bgShp" presStyleIdx="3" presStyleCnt="4"/>
      <dgm:spPr/>
    </dgm:pt>
    <dgm:pt modelId="{D11AD4E7-1387-4580-85E3-CE65C5567399}" type="pres">
      <dgm:prSet presAssocID="{FD7C537B-7F87-4417-8C8E-7568599D940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F0AE693-49F7-49CF-849D-D42DCB6A3993}" type="pres">
      <dgm:prSet presAssocID="{FD7C537B-7F87-4417-8C8E-7568599D940F}" presName="spaceRect" presStyleCnt="0"/>
      <dgm:spPr/>
    </dgm:pt>
    <dgm:pt modelId="{86867CC2-22B0-4694-9BA5-022A7DD881DC}" type="pres">
      <dgm:prSet presAssocID="{FD7C537B-7F87-4417-8C8E-7568599D940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8EE6801-8518-433F-ADBA-CF8B250749BA}" srcId="{2A42DE2F-6204-4A70-95EA-27C45BF2F2A7}" destId="{A07A6E90-BAAA-4121-88B8-6728E593A7F4}" srcOrd="2" destOrd="0" parTransId="{B2F2670B-BFE4-4F57-9EEE-BB56CA5E67F9}" sibTransId="{5012F188-FA8F-481D-8887-2E3D86E9026E}"/>
    <dgm:cxn modelId="{8FA71C03-F9BC-48B8-980D-B5D8A48628DF}" type="presOf" srcId="{2A42DE2F-6204-4A70-95EA-27C45BF2F2A7}" destId="{D5B83C32-B2AD-499B-A05D-A39CA2C3C5F9}" srcOrd="0" destOrd="0" presId="urn:microsoft.com/office/officeart/2018/2/layout/IconVerticalSolidList"/>
    <dgm:cxn modelId="{47DD2812-3AE0-47DA-AD9C-8A3858CB3329}" srcId="{2A42DE2F-6204-4A70-95EA-27C45BF2F2A7}" destId="{8112EFC0-3BE1-4B08-9B17-E8ABEECDC2C6}" srcOrd="1" destOrd="0" parTransId="{85DE6270-2E19-4FD5-B438-E34919BEDFBF}" sibTransId="{7EF2FA50-899A-43EF-B159-DD694B83F819}"/>
    <dgm:cxn modelId="{F1860939-8027-437C-99C7-D53F25DFB2EC}" srcId="{2A42DE2F-6204-4A70-95EA-27C45BF2F2A7}" destId="{68E13A18-609E-4CF9-891F-790A18552629}" srcOrd="0" destOrd="0" parTransId="{2DE3D2B6-850A-41D6-A0CA-BE147CF926A7}" sibTransId="{5EBC6F4A-D934-4990-B976-F54AC6D7C4A0}"/>
    <dgm:cxn modelId="{37B96549-9EF2-423C-9788-8A6F3A70A7B0}" type="presOf" srcId="{8112EFC0-3BE1-4B08-9B17-E8ABEECDC2C6}" destId="{47BF83AD-8FDE-433D-AC97-9E435E789C08}" srcOrd="0" destOrd="0" presId="urn:microsoft.com/office/officeart/2018/2/layout/IconVerticalSolidList"/>
    <dgm:cxn modelId="{536D3C53-0D8E-4A11-A0B1-4679E753BA13}" type="presOf" srcId="{68E13A18-609E-4CF9-891F-790A18552629}" destId="{59890C28-9C60-484C-9689-AA44B4A095DB}" srcOrd="0" destOrd="0" presId="urn:microsoft.com/office/officeart/2018/2/layout/IconVerticalSolidList"/>
    <dgm:cxn modelId="{64880173-F4D8-4ED1-8635-06456A3B2485}" srcId="{2A42DE2F-6204-4A70-95EA-27C45BF2F2A7}" destId="{FD7C537B-7F87-4417-8C8E-7568599D940F}" srcOrd="3" destOrd="0" parTransId="{F6B57A4B-5267-4C6B-B7AC-B026794F342A}" sibTransId="{98A5FA6F-06C7-4415-884C-3EAA5AC556DB}"/>
    <dgm:cxn modelId="{F6E193A7-F57E-4F7D-938B-520A37B47DD1}" type="presOf" srcId="{FD7C537B-7F87-4417-8C8E-7568599D940F}" destId="{86867CC2-22B0-4694-9BA5-022A7DD881DC}" srcOrd="0" destOrd="0" presId="urn:microsoft.com/office/officeart/2018/2/layout/IconVerticalSolidList"/>
    <dgm:cxn modelId="{65854CE3-D57D-4837-914C-1C8E92DA34BC}" type="presOf" srcId="{A07A6E90-BAAA-4121-88B8-6728E593A7F4}" destId="{7CADBF8E-AB96-4B42-AF6E-145FD83F357F}" srcOrd="0" destOrd="0" presId="urn:microsoft.com/office/officeart/2018/2/layout/IconVerticalSolidList"/>
    <dgm:cxn modelId="{71567179-194E-49DD-87EE-C305CFA0D407}" type="presParOf" srcId="{D5B83C32-B2AD-499B-A05D-A39CA2C3C5F9}" destId="{D0438D6A-6CE6-44F5-B3D5-A0FB5825962A}" srcOrd="0" destOrd="0" presId="urn:microsoft.com/office/officeart/2018/2/layout/IconVerticalSolidList"/>
    <dgm:cxn modelId="{3DDD3D07-AC47-4246-BFDE-05C6B95F49D2}" type="presParOf" srcId="{D0438D6A-6CE6-44F5-B3D5-A0FB5825962A}" destId="{95AD2E8E-04BF-4302-A0A7-765C97CD4A3B}" srcOrd="0" destOrd="0" presId="urn:microsoft.com/office/officeart/2018/2/layout/IconVerticalSolidList"/>
    <dgm:cxn modelId="{A9E10F4A-50F7-40CB-96B3-06B0DCD0E439}" type="presParOf" srcId="{D0438D6A-6CE6-44F5-B3D5-A0FB5825962A}" destId="{3F2A80EA-9DD2-444D-AA2C-5B8400BA0483}" srcOrd="1" destOrd="0" presId="urn:microsoft.com/office/officeart/2018/2/layout/IconVerticalSolidList"/>
    <dgm:cxn modelId="{4CA28349-3218-4663-9022-03A73BEA98C6}" type="presParOf" srcId="{D0438D6A-6CE6-44F5-B3D5-A0FB5825962A}" destId="{4E70CF15-6BD3-4FC1-9D59-8A8B836723C7}" srcOrd="2" destOrd="0" presId="urn:microsoft.com/office/officeart/2018/2/layout/IconVerticalSolidList"/>
    <dgm:cxn modelId="{90C16E3F-01C7-4400-B536-6348E9CAC604}" type="presParOf" srcId="{D0438D6A-6CE6-44F5-B3D5-A0FB5825962A}" destId="{59890C28-9C60-484C-9689-AA44B4A095DB}" srcOrd="3" destOrd="0" presId="urn:microsoft.com/office/officeart/2018/2/layout/IconVerticalSolidList"/>
    <dgm:cxn modelId="{23DEC2FA-8A05-4E00-B26F-D8B1AEA9B13C}" type="presParOf" srcId="{D5B83C32-B2AD-499B-A05D-A39CA2C3C5F9}" destId="{A20516C9-EC20-46E3-9384-AE187383A615}" srcOrd="1" destOrd="0" presId="urn:microsoft.com/office/officeart/2018/2/layout/IconVerticalSolidList"/>
    <dgm:cxn modelId="{EFB9B525-1FE5-4E4F-B416-9052567B43CD}" type="presParOf" srcId="{D5B83C32-B2AD-499B-A05D-A39CA2C3C5F9}" destId="{62B08FAE-601E-4B8B-BDAB-7786F2A935A5}" srcOrd="2" destOrd="0" presId="urn:microsoft.com/office/officeart/2018/2/layout/IconVerticalSolidList"/>
    <dgm:cxn modelId="{6311F145-DFF2-4C83-87FC-670D4E30B54A}" type="presParOf" srcId="{62B08FAE-601E-4B8B-BDAB-7786F2A935A5}" destId="{9C07AA1B-92BC-423D-A104-C4D79BB95CD2}" srcOrd="0" destOrd="0" presId="urn:microsoft.com/office/officeart/2018/2/layout/IconVerticalSolidList"/>
    <dgm:cxn modelId="{678F309F-17D3-4D84-8F38-36164D9D598B}" type="presParOf" srcId="{62B08FAE-601E-4B8B-BDAB-7786F2A935A5}" destId="{08A50D31-F978-4596-9218-1408BF658ABA}" srcOrd="1" destOrd="0" presId="urn:microsoft.com/office/officeart/2018/2/layout/IconVerticalSolidList"/>
    <dgm:cxn modelId="{D9D456D7-9113-4A4D-AABC-40B3915D1895}" type="presParOf" srcId="{62B08FAE-601E-4B8B-BDAB-7786F2A935A5}" destId="{8DC75C48-DD4D-4B12-8C1F-491B4D7F18CF}" srcOrd="2" destOrd="0" presId="urn:microsoft.com/office/officeart/2018/2/layout/IconVerticalSolidList"/>
    <dgm:cxn modelId="{8C404E2F-9413-48F1-AA8E-86BF2F7A3DBE}" type="presParOf" srcId="{62B08FAE-601E-4B8B-BDAB-7786F2A935A5}" destId="{47BF83AD-8FDE-433D-AC97-9E435E789C08}" srcOrd="3" destOrd="0" presId="urn:microsoft.com/office/officeart/2018/2/layout/IconVerticalSolidList"/>
    <dgm:cxn modelId="{8718D0B3-D48C-4AF0-B7F7-76399F8CD211}" type="presParOf" srcId="{D5B83C32-B2AD-499B-A05D-A39CA2C3C5F9}" destId="{67163BA8-A7DF-4330-AB9D-EEADE9DFA189}" srcOrd="3" destOrd="0" presId="urn:microsoft.com/office/officeart/2018/2/layout/IconVerticalSolidList"/>
    <dgm:cxn modelId="{5F6423F7-421A-4C01-95C5-C2EA8D392106}" type="presParOf" srcId="{D5B83C32-B2AD-499B-A05D-A39CA2C3C5F9}" destId="{4E099D9B-C240-4ECD-9322-F7C1B295EADD}" srcOrd="4" destOrd="0" presId="urn:microsoft.com/office/officeart/2018/2/layout/IconVerticalSolidList"/>
    <dgm:cxn modelId="{F24A9133-393F-41FE-A610-05E30F1385D2}" type="presParOf" srcId="{4E099D9B-C240-4ECD-9322-F7C1B295EADD}" destId="{38ECA37E-7D06-47C5-B902-528E0E9D6734}" srcOrd="0" destOrd="0" presId="urn:microsoft.com/office/officeart/2018/2/layout/IconVerticalSolidList"/>
    <dgm:cxn modelId="{17E37F07-413C-4031-A1AA-F407425DC21C}" type="presParOf" srcId="{4E099D9B-C240-4ECD-9322-F7C1B295EADD}" destId="{B5ADF588-C201-4BEC-BBB7-FA2EF420BE80}" srcOrd="1" destOrd="0" presId="urn:microsoft.com/office/officeart/2018/2/layout/IconVerticalSolidList"/>
    <dgm:cxn modelId="{E4C4B371-D198-4189-B6CB-13ECA04CA119}" type="presParOf" srcId="{4E099D9B-C240-4ECD-9322-F7C1B295EADD}" destId="{EF23A77F-806E-4DE3-A7F8-E5963C4FECA4}" srcOrd="2" destOrd="0" presId="urn:microsoft.com/office/officeart/2018/2/layout/IconVerticalSolidList"/>
    <dgm:cxn modelId="{6F176F77-9EA9-45BE-89C0-8E65A3AB2998}" type="presParOf" srcId="{4E099D9B-C240-4ECD-9322-F7C1B295EADD}" destId="{7CADBF8E-AB96-4B42-AF6E-145FD83F357F}" srcOrd="3" destOrd="0" presId="urn:microsoft.com/office/officeart/2018/2/layout/IconVerticalSolidList"/>
    <dgm:cxn modelId="{6CBF7B6F-E55A-429B-8804-4658115EBDFC}" type="presParOf" srcId="{D5B83C32-B2AD-499B-A05D-A39CA2C3C5F9}" destId="{8C05F47F-EA80-4FB5-92A4-9FB124CD8A5D}" srcOrd="5" destOrd="0" presId="urn:microsoft.com/office/officeart/2018/2/layout/IconVerticalSolidList"/>
    <dgm:cxn modelId="{CF2B2D9E-CA99-4DD5-BBEE-7FDB1BB2D714}" type="presParOf" srcId="{D5B83C32-B2AD-499B-A05D-A39CA2C3C5F9}" destId="{D94687E6-6CF0-4A59-A9DA-1648144A31CD}" srcOrd="6" destOrd="0" presId="urn:microsoft.com/office/officeart/2018/2/layout/IconVerticalSolidList"/>
    <dgm:cxn modelId="{70135C0E-AFF5-425B-860F-52CF4ED10981}" type="presParOf" srcId="{D94687E6-6CF0-4A59-A9DA-1648144A31CD}" destId="{AA96EABF-1985-407D-AC32-DB6F652AEC51}" srcOrd="0" destOrd="0" presId="urn:microsoft.com/office/officeart/2018/2/layout/IconVerticalSolidList"/>
    <dgm:cxn modelId="{DC5D2FBA-3A1E-4A84-86A7-B5F3170FC941}" type="presParOf" srcId="{D94687E6-6CF0-4A59-A9DA-1648144A31CD}" destId="{D11AD4E7-1387-4580-85E3-CE65C5567399}" srcOrd="1" destOrd="0" presId="urn:microsoft.com/office/officeart/2018/2/layout/IconVerticalSolidList"/>
    <dgm:cxn modelId="{E131243A-198E-4C65-8D34-141386BA1F09}" type="presParOf" srcId="{D94687E6-6CF0-4A59-A9DA-1648144A31CD}" destId="{4F0AE693-49F7-49CF-849D-D42DCB6A3993}" srcOrd="2" destOrd="0" presId="urn:microsoft.com/office/officeart/2018/2/layout/IconVerticalSolidList"/>
    <dgm:cxn modelId="{89378119-0EE6-4A0F-A95F-5E7556FC61BE}" type="presParOf" srcId="{D94687E6-6CF0-4A59-A9DA-1648144A31CD}" destId="{86867CC2-22B0-4694-9BA5-022A7DD881D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A8A74-DF76-4313-AE62-711A181B862B}">
      <dsp:nvSpPr>
        <dsp:cNvPr id="0" name=""/>
        <dsp:cNvSpPr/>
      </dsp:nvSpPr>
      <dsp:spPr>
        <a:xfrm>
          <a:off x="584133" y="738075"/>
          <a:ext cx="2284881" cy="22967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5967A-6CC4-4524-B8D9-EF662F6263F3}">
      <dsp:nvSpPr>
        <dsp:cNvPr id="0" name=""/>
        <dsp:cNvSpPr/>
      </dsp:nvSpPr>
      <dsp:spPr>
        <a:xfrm>
          <a:off x="281849" y="289326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Eraser button not working </a:t>
          </a:r>
          <a:r>
            <a:rPr lang="en-US" sz="1100" kern="1200" dirty="0"/>
            <a:t>- Use of white </a:t>
          </a:r>
          <a:r>
            <a:rPr lang="en-US" sz="1100" kern="1200" dirty="0" err="1"/>
            <a:t>colour</a:t>
          </a:r>
          <a:r>
            <a:rPr lang="en-US" sz="1100" kern="1200" dirty="0"/>
            <a:t> on Draw tool to ‘erase’ annotations. Discard </a:t>
          </a:r>
          <a:r>
            <a:rPr lang="en-US" sz="1100" kern="1200" dirty="0" err="1"/>
            <a:t>Annoations</a:t>
          </a:r>
          <a:r>
            <a:rPr lang="en-US" sz="1100" kern="1200" dirty="0"/>
            <a:t> button could also be used</a:t>
          </a:r>
        </a:p>
      </dsp:txBody>
      <dsp:txXfrm>
        <a:off x="281849" y="2893262"/>
        <a:ext cx="2889450" cy="720000"/>
      </dsp:txXfrm>
    </dsp:sp>
    <dsp:sp modelId="{9B909DA6-A6BE-4E57-9E60-300870C2EB34}">
      <dsp:nvSpPr>
        <dsp:cNvPr id="0" name=""/>
        <dsp:cNvSpPr/>
      </dsp:nvSpPr>
      <dsp:spPr>
        <a:xfrm>
          <a:off x="4012647" y="572303"/>
          <a:ext cx="2218061" cy="29598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61218-DDD9-4293-95A3-4FAFDDE3AC92}">
      <dsp:nvSpPr>
        <dsp:cNvPr id="0" name=""/>
        <dsp:cNvSpPr/>
      </dsp:nvSpPr>
      <dsp:spPr>
        <a:xfrm>
          <a:off x="3676953" y="3059034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Image scaling issues </a:t>
          </a:r>
          <a:r>
            <a:rPr lang="en-US" sz="1100" b="1" kern="1200" dirty="0" err="1"/>
            <a:t>e.g</a:t>
          </a:r>
          <a:r>
            <a:rPr lang="en-US" sz="1100" b="1" kern="1200" dirty="0"/>
            <a:t> appearing too large when uploaded to interface</a:t>
          </a:r>
          <a:r>
            <a:rPr lang="en-US" sz="1100" kern="1200" dirty="0"/>
            <a:t> - Dynamic resizing used to ensure images fit on page</a:t>
          </a:r>
        </a:p>
      </dsp:txBody>
      <dsp:txXfrm>
        <a:off x="3676953" y="3059034"/>
        <a:ext cx="2889450" cy="720000"/>
      </dsp:txXfrm>
    </dsp:sp>
    <dsp:sp modelId="{8A1BE35F-7460-441C-B7DD-F8B4F0E6B510}">
      <dsp:nvSpPr>
        <dsp:cNvPr id="0" name=""/>
        <dsp:cNvSpPr/>
      </dsp:nvSpPr>
      <dsp:spPr>
        <a:xfrm>
          <a:off x="7072056" y="676963"/>
          <a:ext cx="3161693" cy="2541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8E9A0-1807-4C41-84CB-4BE0C134751D}">
      <dsp:nvSpPr>
        <dsp:cNvPr id="0" name=""/>
        <dsp:cNvSpPr/>
      </dsp:nvSpPr>
      <dsp:spPr>
        <a:xfrm>
          <a:off x="7208178" y="2954374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Privacy Concerns </a:t>
          </a:r>
          <a:r>
            <a:rPr lang="en-US" sz="1100" b="1" kern="1200" dirty="0" err="1"/>
            <a:t>e.g</a:t>
          </a:r>
          <a:r>
            <a:rPr lang="en-US" sz="1100" b="1" kern="1200" dirty="0"/>
            <a:t> open access to Registered Users page </a:t>
          </a:r>
          <a:r>
            <a:rPr lang="en-US" sz="1100" kern="1200" dirty="0"/>
            <a:t>– Restricted access to this page unless admin is logged in</a:t>
          </a:r>
        </a:p>
      </dsp:txBody>
      <dsp:txXfrm>
        <a:off x="7208178" y="2954374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AD2E8E-04BF-4302-A0A7-765C97CD4A3B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2A80EA-9DD2-444D-AA2C-5B8400BA0483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90C28-9C60-484C-9689-AA44B4A095DB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Future enhancements will focus on integrating machine learning algorithms to predict lesion changes over time, potentially identifying malignant transformations earlier. </a:t>
          </a:r>
        </a:p>
      </dsp:txBody>
      <dsp:txXfrm>
        <a:off x="1058686" y="1808"/>
        <a:ext cx="9456913" cy="916611"/>
      </dsp:txXfrm>
    </dsp:sp>
    <dsp:sp modelId="{9C07AA1B-92BC-423D-A104-C4D79BB95CD2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A50D31-F978-4596-9218-1408BF658ABA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F83AD-8FDE-433D-AC97-9E435E789C08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Additionally, we aim to develop a companion mobile app to allow users to perform annotations on-the-go</a:t>
          </a:r>
        </a:p>
      </dsp:txBody>
      <dsp:txXfrm>
        <a:off x="1058686" y="1147573"/>
        <a:ext cx="9456913" cy="916611"/>
      </dsp:txXfrm>
    </dsp:sp>
    <dsp:sp modelId="{38ECA37E-7D06-47C5-B902-528E0E9D6734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ADF588-C201-4BEC-BBB7-FA2EF420BE80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DBF8E-AB96-4B42-AF6E-145FD83F357F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Potential to revolutionize early detection and treatment strategies in dermatology, ultimately leading to better patient outcomes.</a:t>
          </a:r>
        </a:p>
      </dsp:txBody>
      <dsp:txXfrm>
        <a:off x="1058686" y="2293338"/>
        <a:ext cx="9456913" cy="916611"/>
      </dsp:txXfrm>
    </dsp:sp>
    <dsp:sp modelId="{AA96EABF-1985-407D-AC32-DB6F652AEC51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1AD4E7-1387-4580-85E3-CE65C5567399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67CC2-22B0-4694-9BA5-022A7DD881DC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Tool significantly advances dermatological diagnostics by providing a reliable, user-friendly platform for skin lesion monitoring and analysis.</a:t>
          </a:r>
        </a:p>
      </dsp:txBody>
      <dsp:txXfrm>
        <a:off x="1058686" y="3439103"/>
        <a:ext cx="9456913" cy="916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DDB83-B00E-8E6F-89C7-D95F9C37E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46E33-2137-4EBD-C2BE-2BB139343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7AE52-F890-32AB-BE8C-E5B76603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0120-9426-454F-9D84-6F2CFC622739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01715-B062-602E-9E73-E5D96570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12033-A378-D6FD-805C-720C2EBA0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8FF1-86C6-6246-BB0B-8B8AC411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4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7450F-9671-82EC-1439-80B1C723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D4590-0BE9-8F01-6C14-BB66C139E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F9D0-6D7E-5DE7-D0E7-13CF55F1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0120-9426-454F-9D84-6F2CFC622739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DF30F-7E9B-5688-CA32-91A9D33CC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16A69-369D-DABD-C614-51C337AF9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8FF1-86C6-6246-BB0B-8B8AC411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4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66466-6353-5EB7-7728-8E03C61DD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97651-5F6E-8103-9DB9-6BCF302DE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47279-1EA3-E717-DD2E-4C599E97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0120-9426-454F-9D84-6F2CFC622739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36D69-B774-5AE8-F069-9C84A555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716D2-E7D9-EE34-AEFC-23C43D0F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8FF1-86C6-6246-BB0B-8B8AC411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9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BBC75-23A0-07AB-2FEC-8D4787793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5C6B6-EFD3-6F32-2A9F-96143DA33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1F495-F07A-95FF-AE00-9FA9A80F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0120-9426-454F-9D84-6F2CFC622739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2CA7-7415-1D4E-896A-AD0FCA7D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ABF74-2892-1439-281D-4C60C775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8FF1-86C6-6246-BB0B-8B8AC411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2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6FCC9-279E-920A-5D80-41B3D712E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C1407-28E0-1084-AB13-4A6246740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A2199-D0DB-9CBD-ECB9-784D6766C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0120-9426-454F-9D84-6F2CFC622739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7660F-FF14-8570-4093-642096EE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8BA06-E987-ECAE-7B42-3B08CAD7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8FF1-86C6-6246-BB0B-8B8AC411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9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3713-EE6D-9FBF-B468-D85B4325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98C98-1E53-7BB4-A6ED-596EF8946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D733A-89BB-6F4A-8A1B-9A143EF6B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CAAFE-3955-CEAC-8211-4704FE14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0120-9426-454F-9D84-6F2CFC622739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FB5AD-4857-18B9-52D8-87EDFA47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ECDB6-BFA3-892C-CFC7-2FE64402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8FF1-86C6-6246-BB0B-8B8AC411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0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3B5D-2C1A-1376-CEEB-348A3162D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A4D34-6CA4-77DB-1B7A-C828DD7BC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C84E5-B3C7-6533-49A6-B64F6D2C1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A1A66-E83B-DB17-3849-BADF0AEA3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935F8-87EB-0EDF-6404-7A418E732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DA8D8-B7B4-2823-029B-A70B4499C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0120-9426-454F-9D84-6F2CFC622739}" type="datetimeFigureOut">
              <a:rPr lang="en-US" smtClean="0"/>
              <a:t>5/6/24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BB00F-DFDD-F30E-2B95-6ECAA997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86D97B-EB9E-0AF9-8E4E-BDC817845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8FF1-86C6-6246-BB0B-8B8AC411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9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4BD61-50A4-E313-9DFA-86E421F12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50EF2-CA61-12D9-6930-D15B9DEE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0120-9426-454F-9D84-6F2CFC622739}" type="datetimeFigureOut">
              <a:rPr lang="en-US" smtClean="0"/>
              <a:t>5/6/24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AEE1C-3B95-1482-562B-5F5C8B62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44697-7900-2FAF-3EA7-FD7166E6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8FF1-86C6-6246-BB0B-8B8AC411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4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84B786-28BF-723B-A6CE-32ECC506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0120-9426-454F-9D84-6F2CFC622739}" type="datetimeFigureOut">
              <a:rPr lang="en-US" smtClean="0"/>
              <a:t>5/6/24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379198-86E1-C66A-518D-8625D2EAE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82EC7-EC22-0292-7A09-C2286012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8FF1-86C6-6246-BB0B-8B8AC411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9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C399-7C0D-460C-1818-7F1C1566D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A16D6-855B-2660-93F2-4E0101BF7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E67F8-03D1-550A-E30B-22F3489B8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1AA47-110E-5637-216E-A1D77A7B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0120-9426-454F-9D84-6F2CFC622739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A5692-D195-A756-F96A-0279DCC9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C3365-2B29-4123-BA6B-91129F3B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8FF1-86C6-6246-BB0B-8B8AC411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9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9052-FD58-764B-1B23-6ADF53EE2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6E7B73-7E72-0022-2C4C-EF3816DC3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D997B-E014-E132-FEB5-1C3538023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707BB-D2D2-005F-624E-89B151FBD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0120-9426-454F-9D84-6F2CFC622739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D18C3-52B3-AC19-D91E-593C1B1A8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CCBCD-E92C-F868-C13E-F6950739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8FF1-86C6-6246-BB0B-8B8AC411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6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257642-96CD-A8BC-9926-F95629D06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51E41-81AB-58CD-1980-257B85C5E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5221-74B0-C9CF-2173-9AE77B99F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A00120-9426-454F-9D84-6F2CFC622739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FE3BB-639C-15EF-8611-43444114C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C218C-C71D-58AE-3728-8F9227A34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778FF1-86C6-6246-BB0B-8B8AC411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0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C14D5-66A0-98B5-95B3-508C81C1A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000" dirty="0" err="1"/>
              <a:t>SkinVision</a:t>
            </a:r>
            <a:r>
              <a:rPr lang="en-US" sz="5000" dirty="0"/>
              <a:t>: Advancing Computer Vision through Accurate Image Annotation and Labeling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3E30C-AED1-9829-9B91-9C3A21EA6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US" sz="2200" dirty="0"/>
              <a:t>Name: Andrew Melving</a:t>
            </a:r>
          </a:p>
          <a:p>
            <a:pPr algn="l"/>
            <a:r>
              <a:rPr lang="en-US" sz="2200" dirty="0"/>
              <a:t>Course Title: Synoptic Project (6G6Z0019_2324_1)</a:t>
            </a:r>
          </a:p>
          <a:p>
            <a:pPr algn="l"/>
            <a:r>
              <a:rPr lang="en-US" sz="2200" dirty="0"/>
              <a:t>Supervisor: John Darby</a:t>
            </a:r>
            <a:br>
              <a:rPr lang="en-US" sz="2200" dirty="0"/>
            </a:br>
            <a:r>
              <a:rPr lang="en-US" sz="2200" dirty="0"/>
              <a:t>Manchester Metropolitan University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A1FB38-BB57-6841-582F-71BDC88619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38" r="46030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1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E9DC8-9623-635B-FDB0-AEC554C9B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66345"/>
            <a:ext cx="5097780" cy="3910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FFFFFF"/>
                </a:solidFill>
              </a:rPr>
              <a:t>AIM</a:t>
            </a:r>
          </a:p>
          <a:p>
            <a:pPr marL="0" indent="0">
              <a:buNone/>
            </a:pPr>
            <a:endParaRPr lang="en-US" sz="24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rgbClr val="FFFFFF"/>
                </a:solidFill>
              </a:rPr>
              <a:t>Develop a precise and fast annotation tool tailored for skin cancer images to aid dermatologists in quicker and more accurate diagnoses, facilitating prompt treatment and widening access to quality diagnostic care.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0D495-1FED-4598-5134-FA95308F5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266345"/>
            <a:ext cx="5097780" cy="3910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FFFFFF"/>
                </a:solidFill>
              </a:rPr>
              <a:t>OBJECTIVES</a:t>
            </a:r>
          </a:p>
          <a:p>
            <a:endParaRPr lang="en-US" sz="2400">
              <a:solidFill>
                <a:srgbClr val="FFFFFF"/>
              </a:solidFill>
            </a:endParaRPr>
          </a:p>
          <a:p>
            <a:r>
              <a:rPr lang="en-US" sz="2400">
                <a:solidFill>
                  <a:srgbClr val="FFFFFF"/>
                </a:solidFill>
              </a:rPr>
              <a:t>Identify and address limitations in current annotation tools with a focus on dermatological imagery.</a:t>
            </a:r>
          </a:p>
          <a:p>
            <a:endParaRPr lang="en-US" sz="2400">
              <a:solidFill>
                <a:srgbClr val="FFFFFF"/>
              </a:solidFill>
            </a:endParaRPr>
          </a:p>
          <a:p>
            <a:r>
              <a:rPr lang="en-US" sz="2400">
                <a:solidFill>
                  <a:srgbClr val="FFFFFF"/>
                </a:solidFill>
              </a:rPr>
              <a:t>Design an intuitive user interface specifically for medical imaging tasks, enhancing annotation efficiency.</a:t>
            </a:r>
          </a:p>
          <a:p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034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3E275-0B56-2A8D-AB79-E692D5535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THE DILENMA</a:t>
            </a:r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3613209E-E22F-1DF7-65CC-489224D47B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92" r="1807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9738E-36D9-AAA3-5076-ECD0E982D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000"/>
              <a:t>Current dermatological practices struggle with efficiently tracking lesion changes over time. 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Existing tools often lack precision and ease of use. </a:t>
            </a:r>
          </a:p>
          <a:p>
            <a:endParaRPr lang="en-US" sz="2000"/>
          </a:p>
          <a:p>
            <a:r>
              <a:rPr lang="en-US" sz="2000"/>
              <a:t>Our tool addresses these gaps by providing a user-friendly interface for detailed annotations and tracking, enhancing both accuracy and user experience in monitoring skin health.</a:t>
            </a:r>
          </a:p>
        </p:txBody>
      </p:sp>
    </p:spTree>
    <p:extLst>
      <p:ext uri="{BB962C8B-B14F-4D97-AF65-F5344CB8AC3E}">
        <p14:creationId xmlns:p14="http://schemas.microsoft.com/office/powerpoint/2010/main" val="247823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E74E8-D22B-6603-56EB-2CEE20AE9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3700"/>
              <a:t>SYSTEM ARCHITECTURE &amp;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65253-007D-DBE2-2ADD-78DF43E20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/>
              <a:t>Front-end – HTML &amp; CSS for a responsive design</a:t>
            </a:r>
          </a:p>
          <a:p>
            <a:r>
              <a:rPr lang="en-US" sz="2000"/>
              <a:t>Back-end – Django (Python framework for handling requests)</a:t>
            </a:r>
          </a:p>
          <a:p>
            <a:endParaRPr lang="en-US" sz="2000"/>
          </a:p>
          <a:p>
            <a:r>
              <a:rPr lang="en-US" sz="2000"/>
              <a:t>JavaScript with HTML5 Canvas API – for interactive annotation interface</a:t>
            </a:r>
          </a:p>
          <a:p>
            <a:r>
              <a:rPr lang="en-US" sz="2000"/>
              <a:t>SQLite for database management</a:t>
            </a:r>
          </a:p>
        </p:txBody>
      </p:sp>
      <p:pic>
        <p:nvPicPr>
          <p:cNvPr id="13" name="Picture 12" descr="Computer script on a screen">
            <a:extLst>
              <a:ext uri="{FF2B5EF4-FFF2-40B4-BE49-F238E27FC236}">
                <a16:creationId xmlns:a16="http://schemas.microsoft.com/office/drawing/2014/main" id="{C3012D9C-9EFF-49F9-9BA0-261B00DB18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" r="40186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45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A028B-926A-2DB8-0096-A5135AE3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 &amp; SOLUTIONS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45CD15-291F-FB6B-24E3-7D4E8DC59C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3479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196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17F0E-5A44-AE34-EB2B-FD3E26EE4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FUTURE DEVELOPMENT &amp; CONCLUSION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EED2CA-7FD0-8B05-93E0-8A233932D9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28481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918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 213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D3528-DC03-E2D6-0982-D429C0A9A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46BEC-65A9-0499-1DC3-A272B0D061F5}"/>
              </a:ext>
            </a:extLst>
          </p:cNvPr>
          <p:cNvSpPr txBox="1"/>
          <p:nvPr/>
        </p:nvSpPr>
        <p:spPr>
          <a:xfrm>
            <a:off x="1208228" y="5972174"/>
            <a:ext cx="8578699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 QUESTIONS?</a:t>
            </a:r>
          </a:p>
        </p:txBody>
      </p:sp>
      <p:sp>
        <p:nvSpPr>
          <p:cNvPr id="2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46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344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SkinVision: Advancing Computer Vision through Accurate Image Annotation and Labeling </vt:lpstr>
      <vt:lpstr>PowerPoint Presentation</vt:lpstr>
      <vt:lpstr>THE DILENMA</vt:lpstr>
      <vt:lpstr>SYSTEM ARCHITECTURE &amp; TECHNOLOGIES</vt:lpstr>
      <vt:lpstr>CHALLENGES FACED &amp; SOLUTIONS</vt:lpstr>
      <vt:lpstr>FUTURE DEVELOPMENT &amp; 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SkinVision: Advancing Computer Vision through Accurate Image Annotation and Labeling </dc:title>
  <dc:creator>Andrew Olutunmise Melving</dc:creator>
  <cp:lastModifiedBy>Andrew Olutunmise Melving</cp:lastModifiedBy>
  <cp:revision>1</cp:revision>
  <dcterms:created xsi:type="dcterms:W3CDTF">2024-05-06T17:53:45Z</dcterms:created>
  <dcterms:modified xsi:type="dcterms:W3CDTF">2024-05-06T19:48:37Z</dcterms:modified>
</cp:coreProperties>
</file>