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85B5-43FC-4F83-81C4-C31FEAED683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95C5C-925F-4A07-A0CB-28EAAB9714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95C5C-925F-4A07-A0CB-28EAAB9714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0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95C5C-925F-4A07-A0CB-28EAAB9714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1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118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836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75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7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0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8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AC960B-408C-4E1F-BDD7-3A2836F70B1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8EEFE5-9768-47DD-A384-C9228E62DB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6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5" y="1508536"/>
            <a:ext cx="8361229" cy="2098226"/>
          </a:xfrm>
        </p:spPr>
        <p:txBody>
          <a:bodyPr/>
          <a:lstStyle/>
          <a:p>
            <a:r>
              <a:rPr lang="en-US" dirty="0" smtClean="0"/>
              <a:t>Decoder pro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2" y="4054631"/>
            <a:ext cx="6831673" cy="1086237"/>
          </a:xfrm>
        </p:spPr>
        <p:txBody>
          <a:bodyPr/>
          <a:lstStyle/>
          <a:p>
            <a:r>
              <a:rPr lang="en-US" dirty="0" smtClean="0"/>
              <a:t>prod. by GC club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8" y="4160165"/>
            <a:ext cx="274285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77890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Диграммочки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477068" y="4259801"/>
            <a:ext cx="50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BPMN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63790"/>
            <a:ext cx="10431625" cy="22099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64294"/>
            <a:ext cx="6400800" cy="32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571"/>
          </a:xfrm>
        </p:spPr>
      </p:pic>
      <p:sp>
        <p:nvSpPr>
          <p:cNvPr id="5" name="TextBox 4"/>
          <p:cNvSpPr txBox="1"/>
          <p:nvPr/>
        </p:nvSpPr>
        <p:spPr>
          <a:xfrm>
            <a:off x="152400" y="685800"/>
            <a:ext cx="5803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Перейдем к коду</a:t>
            </a:r>
            <a:endParaRPr lang="ru-RU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10" y="324239"/>
            <a:ext cx="9293289" cy="1485900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Состав нашей команды:</a:t>
            </a:r>
            <a:endParaRPr lang="ru-RU" sz="6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3" y="1408921"/>
            <a:ext cx="9181321" cy="5047861"/>
          </a:xfrm>
        </p:spPr>
      </p:pic>
      <p:sp>
        <p:nvSpPr>
          <p:cNvPr id="5" name="TextBox 4"/>
          <p:cNvSpPr txBox="1"/>
          <p:nvPr/>
        </p:nvSpPr>
        <p:spPr>
          <a:xfrm>
            <a:off x="2174033" y="4833257"/>
            <a:ext cx="1912775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Рубченя Максим: Тим Лид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593494" y="4653456"/>
            <a:ext cx="1931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Вячеслав Кисель: Разработчик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14186" y="4833257"/>
            <a:ext cx="182880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err="1" smtClean="0"/>
              <a:t>Скриндевский</a:t>
            </a:r>
            <a:r>
              <a:rPr lang="ru-RU" sz="1400" dirty="0" smtClean="0"/>
              <a:t> Иван: Разработчик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5566" y="1440807"/>
            <a:ext cx="125030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err="1" smtClean="0"/>
              <a:t>Рудаковский</a:t>
            </a:r>
            <a:r>
              <a:rPr lang="ru-RU" sz="1400" dirty="0" smtClean="0"/>
              <a:t> </a:t>
            </a:r>
            <a:r>
              <a:rPr lang="ru-RU" sz="1400" dirty="0" err="1" smtClean="0"/>
              <a:t>Даник</a:t>
            </a:r>
            <a:r>
              <a:rPr lang="ru-RU" sz="1400" dirty="0" smtClean="0"/>
              <a:t>: Разработчик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6808" y="3068511"/>
            <a:ext cx="1595534" cy="4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100" dirty="0" smtClean="0"/>
              <a:t>Войтеховский Матвей: Разработчик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5217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367" y="447869"/>
            <a:ext cx="9601200" cy="14859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Про наш проект</a:t>
            </a:r>
            <a:endParaRPr lang="ru-RU" sz="6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52" y="447868"/>
            <a:ext cx="4278998" cy="5868955"/>
          </a:xfrm>
        </p:spPr>
      </p:pic>
      <p:sp>
        <p:nvSpPr>
          <p:cNvPr id="6" name="Прямоугольник 5"/>
          <p:cNvSpPr/>
          <p:nvPr/>
        </p:nvSpPr>
        <p:spPr>
          <a:xfrm>
            <a:off x="7529804" y="578498"/>
            <a:ext cx="4105469" cy="998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418814" y="485191"/>
            <a:ext cx="4309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SemiBold Condensed" panose="020B0502040204020203" pitchFamily="34" charset="0"/>
              </a:rPr>
              <a:t>Слава, после третьей потери </a:t>
            </a:r>
            <a:r>
              <a:rPr lang="ru-RU" sz="2400" dirty="0" err="1" smtClean="0">
                <a:latin typeface="Bahnschrift SemiBold Condensed" panose="020B0502040204020203" pitchFamily="34" charset="0"/>
              </a:rPr>
              <a:t>репозитория</a:t>
            </a:r>
            <a:r>
              <a:rPr lang="ru-RU" sz="2400" dirty="0" smtClean="0">
                <a:latin typeface="Bahnschrift SemiBold Condensed" panose="020B0502040204020203" pitchFamily="34" charset="0"/>
              </a:rPr>
              <a:t> при очередной попытке пуша новых данных  </a:t>
            </a:r>
            <a:endParaRPr lang="ru-RU" sz="2400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677" y="1685520"/>
            <a:ext cx="4721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Изначально, в наших планах была идея создать мессенджер МКП. </a:t>
            </a:r>
          </a:p>
          <a:p>
            <a:pPr algn="just"/>
            <a:r>
              <a:rPr lang="ru-RU" sz="2800" dirty="0" smtClean="0"/>
              <a:t>Но с нашим трудолюбием и любовью к совместной работе мы решили взять другой проект, а именно шифратор и дешифратор с использованием многочисленных шифров.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44169" y="6316821"/>
            <a:ext cx="402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P.S. </a:t>
            </a:r>
            <a:r>
              <a:rPr lang="ru-RU" sz="1400" dirty="0" smtClean="0"/>
              <a:t>Надеемся, что наши труды над первым проектом не останутся незамеченными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9" y="6316822"/>
            <a:ext cx="942331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44008" cy="6889917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08" y="3577549"/>
            <a:ext cx="7647992" cy="32804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08" y="0"/>
            <a:ext cx="7647992" cy="35736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24990" y="1222310"/>
            <a:ext cx="32353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495550" y="1838006"/>
            <a:ext cx="49149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153864" y="2828606"/>
            <a:ext cx="297996" cy="51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2207964"/>
            <a:ext cx="4935894" cy="4323681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95739" y="36389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/>
              <a:t>Про наш проект</a:t>
            </a:r>
            <a:endParaRPr lang="ru-RU" sz="6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72604" y="567050"/>
            <a:ext cx="4935894" cy="1640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072604" y="567050"/>
            <a:ext cx="490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Bahnschrift Light Condensed" panose="020B0502040204020203" pitchFamily="34" charset="0"/>
              </a:rPr>
              <a:t>Ваня после того как увидел очередной шифр, сделанный нами:</a:t>
            </a:r>
            <a:endParaRPr lang="ru-RU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366" y="1944373"/>
            <a:ext cx="5458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Так как мы смелые к изменению нашего кода, хорошо общаемся между собой, готовы к обратной связи если что-то пошло не так и просто потому что мы классные парни мы выбрали такую методологию как </a:t>
            </a:r>
            <a:r>
              <a:rPr lang="en-US" sz="2800" dirty="0" smtClean="0"/>
              <a:t>XP.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41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24" y="2468724"/>
            <a:ext cx="4389276" cy="4389276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166327" y="55400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/>
              <a:t>Про наш проект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266436" y="1790700"/>
            <a:ext cx="90967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Разрабатывали уже второй проект в такой среде разработки как </a:t>
            </a:r>
            <a:r>
              <a:rPr lang="en-US" sz="2400" dirty="0" smtClean="0"/>
              <a:t>Visual Studio </a:t>
            </a:r>
            <a:r>
              <a:rPr lang="ru-RU" sz="2400" dirty="0" smtClean="0"/>
              <a:t>с помощью </a:t>
            </a:r>
            <a:r>
              <a:rPr lang="en-US" sz="2400" dirty="0" smtClean="0"/>
              <a:t>Windows Forms.</a:t>
            </a:r>
          </a:p>
          <a:p>
            <a:r>
              <a:rPr lang="ru-RU" sz="2400" dirty="0" smtClean="0"/>
              <a:t>Главным человеком в разработке шифров был Ваня и уже имея опыт работы в данной среде, а так же будучи фанатом шифров всячески помогал другим разработчикам. </a:t>
            </a:r>
            <a:br>
              <a:rPr lang="ru-RU" sz="2400" dirty="0" smtClean="0"/>
            </a:br>
            <a:r>
              <a:rPr lang="ru-RU" sz="2400" dirty="0" smtClean="0"/>
              <a:t>Каждый разобрал себе по паре шифров и началась разработка. </a:t>
            </a:r>
            <a:br>
              <a:rPr lang="ru-RU" sz="2400" dirty="0" smtClean="0"/>
            </a:br>
            <a:r>
              <a:rPr lang="ru-RU" sz="2400" dirty="0" smtClean="0"/>
              <a:t>С кровью, со слезами, с потерей сознания от рабочего процесса мы все же сделали данный проект.</a:t>
            </a:r>
            <a:br>
              <a:rPr lang="ru-RU" sz="2400" dirty="0" smtClean="0"/>
            </a:br>
            <a:r>
              <a:rPr lang="ru-RU" sz="2400" dirty="0" smtClean="0"/>
              <a:t>Главным и единственным человеком, кто делал документацию был Максим. При работе с отчетами пришлось даже писать объяснительную, ибо нервы не справлялись.</a:t>
            </a:r>
            <a:endParaRPr lang="en-US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1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4906" y="2039905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Наш пользователь – студент МКП, скорее всего из </a:t>
            </a:r>
            <a:r>
              <a:rPr lang="ru-RU" sz="3200" dirty="0" err="1" smtClean="0"/>
              <a:t>ПОИТа</a:t>
            </a:r>
            <a:r>
              <a:rPr lang="ru-RU" sz="3200" dirty="0" smtClean="0"/>
              <a:t>. </a:t>
            </a:r>
            <a:r>
              <a:rPr lang="ru-RU" sz="3200" dirty="0"/>
              <a:t>З</a:t>
            </a:r>
            <a:r>
              <a:rPr lang="ru-RU" sz="3200" dirty="0" smtClean="0"/>
              <a:t>аурядный любитель разнообразно шифровать свои сообщения и также расшифровывать чужие сообщения из мессенджеров. А так же, в конце дня посмотреть, </a:t>
            </a:r>
            <a:r>
              <a:rPr lang="ru-RU" sz="3200" dirty="0" err="1" smtClean="0"/>
              <a:t>самоудтверждается</a:t>
            </a:r>
            <a:r>
              <a:rPr lang="ru-RU" sz="3200" dirty="0" smtClean="0"/>
              <a:t> за счет галереи отчисленных, ибо он все же достойный.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6327" y="55400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/>
              <a:t>Цели достигаемые пользователем и ЦА данного приложения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250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77890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Диграммочки</a:t>
            </a:r>
            <a:endParaRPr lang="ru-RU" sz="6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2" y="1387928"/>
            <a:ext cx="7642395" cy="4835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7901" y="6223518"/>
            <a:ext cx="50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Вариантов использования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96" y="3135086"/>
            <a:ext cx="2765208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77890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Диграммочки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197151" y="5598367"/>
            <a:ext cx="22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Последовательности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863790"/>
            <a:ext cx="5747658" cy="36198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352" y="1863791"/>
            <a:ext cx="4359018" cy="35817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11" y="3673697"/>
            <a:ext cx="2565516" cy="1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232</TotalTime>
  <Words>258</Words>
  <Application>Microsoft Office PowerPoint</Application>
  <PresentationFormat>Широкоэкранный</PresentationFormat>
  <Paragraphs>30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Bahnschrift Light Condensed</vt:lpstr>
      <vt:lpstr>Bahnschrift SemiBold Condensed</vt:lpstr>
      <vt:lpstr>Calibri</vt:lpstr>
      <vt:lpstr>Franklin Gothic Book</vt:lpstr>
      <vt:lpstr>Crop</vt:lpstr>
      <vt:lpstr>Decoder pro</vt:lpstr>
      <vt:lpstr>Состав нашей команды:</vt:lpstr>
      <vt:lpstr>Про наш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Диграммочки</vt:lpstr>
      <vt:lpstr>Диграммочки</vt:lpstr>
      <vt:lpstr>Диграммочки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 pro</dc:title>
  <dc:creator>Dell</dc:creator>
  <cp:lastModifiedBy>Dell</cp:lastModifiedBy>
  <cp:revision>27</cp:revision>
  <dcterms:created xsi:type="dcterms:W3CDTF">2022-11-24T19:50:18Z</dcterms:created>
  <dcterms:modified xsi:type="dcterms:W3CDTF">2022-11-25T08:20:07Z</dcterms:modified>
</cp:coreProperties>
</file>