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9D5DD-6579-CF63-6183-77551526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E03A57-A94C-EC46-4C66-EB20C94BA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6CE2D-FBCE-50F0-3EFD-5FE214FB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D206D-5729-0ED6-9422-7CE386C4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69E4B-7E13-F9FB-CE01-E62F8A0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03310-6682-A487-B158-2FCBAB1D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D0EF07-062B-1BE9-5EFB-C9F0D3FC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43B4B-A595-3841-33FE-D34730C7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0752A-D3D5-52C6-DD3F-506093A8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181B2-3CC4-4A17-E9D0-28B53B98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CD0B9C-39EA-8393-97DA-8D0074E53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E96CA9-4C5B-0760-165B-76445B8E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6C774-8F7A-4B87-337F-BD7CCC9E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BAAB7-2B68-3CC2-3D66-53D52919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4D719-1215-7721-D492-337BEC83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9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0BBEE-EA09-086C-A7FA-58FAD7B9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25A30-E5D3-F0BA-803D-D89B217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EDBFD-6A40-B991-8CA8-8FE2979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389079-5039-FBDC-4975-A90CAB7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17BCC3-A7A4-F693-95EF-FF17E845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3A23D-AE99-5087-5CFE-93196ED9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B3C1C-7545-AAD0-79A0-7E946997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67250-8F30-35AE-8FA9-4683DD4F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EE989-4BB1-B3E7-45AC-AC9F9DC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9248C-9A81-119D-6142-3C72B8F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11B02-4F2A-B252-FB89-BF8E49A0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4279-AE56-06EE-E88D-5F5A66EC5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3F104-E956-80C4-F4D9-39A04534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439CF3-755B-4E64-25B2-D27FB17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386EB4-B34E-DEA5-5764-4DEB7B6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AC197-A0A7-FB20-C3D1-AF37C104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D7317-A778-DBB0-AA6F-271D2C5C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E21E1-D459-CBF6-860A-C0880D6A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43661-09D3-712F-B023-0D5E8FCC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18C686-6F85-D65B-D497-DAC231EC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EA14E4-659C-6F70-5848-F5597096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354074-0258-0738-5914-07CDD93E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47C6FA-82F0-5AB8-8E7E-3538830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DCBC55-15F0-77B6-B2BE-FF4578F2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13F31-BD00-256F-5F42-659A87AF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438460-D6BD-F823-01AF-D4953D5B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D7312-C39A-884F-5547-74FB43CE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8A4306-0677-36D3-DC42-7F3CC52B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9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B2657F-0572-CD94-51EF-23D5CCDB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5DE3A2-74A5-68E0-C0C7-C3CB93CA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53CB4-8B2F-DA17-2DD0-B579B97B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C2B46-D82B-D4B2-859F-C5FF31D9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85276-4C5C-C94C-60B8-357F5C04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BF9CB-2AD4-A085-9B08-80419528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87ABB-D0B3-9966-8237-4099577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283A4-0A14-24E2-99B9-104A3487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84A325-7BC8-20B1-ABE5-40ABCC52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1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E151-E095-5D91-4466-CC7B212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CFC44B-2C34-3349-2EBD-237BC5CD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D165A7-B7B9-EC7D-021C-DE60C3EE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586BD0-2CCA-8578-DB8C-19236444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74FB9-6E8E-35D7-D1BF-95E36083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E60C-3A0E-15E9-08FB-49664316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475E7-3159-11AC-9FF1-0D61E584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7CC18-66AF-605B-5656-E2B8BDE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63A9B-F0F7-38D4-C004-10A75CF8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B0D2-BF52-D74F-BF7F-F9D6E7F160E8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C9424-6261-55EF-3554-D04F9C291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02FF4-6E16-4B25-C0D5-CB1C1D0F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823D-5A85-874C-A9D3-DD843AC7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3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2DB66F0-5A46-E074-ED21-9A802299E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1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A2EC46-FADE-4156-1ED6-C12C08117DBD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479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E6D328-7CD8-74FF-EDF6-0DBAFB6BBF79}"/>
              </a:ext>
            </a:extLst>
          </p:cNvPr>
          <p:cNvSpPr/>
          <p:nvPr/>
        </p:nvSpPr>
        <p:spPr>
          <a:xfrm>
            <a:off x="2612571" y="2177143"/>
            <a:ext cx="8229600" cy="108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774428-9298-3E20-7E1D-97314665658C}"/>
              </a:ext>
            </a:extLst>
          </p:cNvPr>
          <p:cNvSpPr/>
          <p:nvPr/>
        </p:nvSpPr>
        <p:spPr>
          <a:xfrm>
            <a:off x="1415143" y="2286000"/>
            <a:ext cx="9361714" cy="979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Исследование продаж </a:t>
            </a:r>
            <a:r>
              <a:rPr lang="en-US" sz="3600" dirty="0">
                <a:latin typeface="Monotype Corsiva" panose="03010101010201010101" pitchFamily="66" charset="0"/>
              </a:rPr>
              <a:t>Amazon</a:t>
            </a:r>
            <a:endParaRPr lang="ru-RU" sz="3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414ABE-B91B-8F03-15F6-5E05A504DC96}"/>
              </a:ext>
            </a:extLst>
          </p:cNvPr>
          <p:cNvSpPr/>
          <p:nvPr/>
        </p:nvSpPr>
        <p:spPr>
          <a:xfrm>
            <a:off x="7783287" y="5649686"/>
            <a:ext cx="4680857" cy="979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Исследование провел </a:t>
            </a:r>
            <a:r>
              <a:rPr lang="ru-RU" dirty="0" err="1"/>
              <a:t>Скрипцов</a:t>
            </a:r>
            <a:r>
              <a:rPr lang="ru-RU" dirty="0"/>
              <a:t> Михаил</a:t>
            </a:r>
          </a:p>
          <a:p>
            <a:r>
              <a:rPr lang="ru-RU" dirty="0"/>
              <a:t>в рамках курса 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528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31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Macintosh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скрипцов</dc:creator>
  <cp:lastModifiedBy>михаил скрипцов</cp:lastModifiedBy>
  <cp:revision>2</cp:revision>
  <dcterms:created xsi:type="dcterms:W3CDTF">2024-10-06T03:08:20Z</dcterms:created>
  <dcterms:modified xsi:type="dcterms:W3CDTF">2024-10-06T03:20:41Z</dcterms:modified>
</cp:coreProperties>
</file>