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94"/>
  </p:normalViewPr>
  <p:slideViewPr>
    <p:cSldViewPr snapToGrid="0">
      <p:cViewPr varScale="1">
        <p:scale>
          <a:sx n="100" d="100"/>
          <a:sy n="100" d="100"/>
        </p:scale>
        <p:origin x="1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B8583-0548-CF35-DDB2-8944B86A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FC4C2B-EDBB-B1F6-1BFF-4FE6EF359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713991-4581-F4A6-8AF2-5C3FA721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C687-51D5-E64E-8F00-2968CB55CA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C9D8AA-ACB2-EFF2-B221-06B68AED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C906CA-7A44-80AE-3425-825A8AE4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71E8-5699-AE46-9885-FB51277FD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57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B4396-165E-7299-858D-3EE505D2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C8C041-4412-E51B-EA2A-5AD0092E5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0DF875-FBA7-8DCE-E69E-E67CF0ED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C687-51D5-E64E-8F00-2968CB55CA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F8FCA8-EE9F-A5E5-EE20-4429CAB1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DD0492-45EC-34CF-A26C-45DC8B62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71E8-5699-AE46-9885-FB51277FD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0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D97F78-9BB4-E16B-C5A7-06A4DC986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1794CD-A843-0281-ABB5-290B18D6F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EF3CB-FBC5-5698-362A-C31F0E4A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C687-51D5-E64E-8F00-2968CB55CA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239F11-DF98-A067-9A74-406B5873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B63C5-2F19-F868-0A8B-91AEE972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71E8-5699-AE46-9885-FB51277FD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29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4099C-6BE5-1E6A-BEC4-E33C61CD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F60854-BBAD-0A20-ED8F-C5F3BD41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2EEC1-38A6-79C2-3D5E-16ED8F9F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C687-51D5-E64E-8F00-2968CB55CA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F1D869-AAC0-3DCF-3ACE-00979033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B9AA57-37D6-8697-36D9-A6FA721E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71E8-5699-AE46-9885-FB51277FD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43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CEB31-B9CC-D6AA-4129-CABBC949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2337A9-844C-8E13-31DF-0BFB5997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1FE413-886C-28A9-FCD8-0D219540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C687-51D5-E64E-8F00-2968CB55CA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38B3D-0FE3-FE15-97D8-3227F120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E54C4-5E77-F1AF-F35F-A4166369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71E8-5699-AE46-9885-FB51277FD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64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ECD5F-E96C-23EF-7B6B-B08F4D0B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7A1E4-1161-0F92-331A-A4BA144AF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29F8E6-7188-6CDE-86B5-2217C914D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636027-CCD6-3C2B-3C81-C69E0698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C687-51D5-E64E-8F00-2968CB55CA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220747-5464-ED2C-F316-6A484ADD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F5DA18-7D24-65A8-862E-8B4ED2E2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71E8-5699-AE46-9885-FB51277FD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39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63C79-3AA2-3E98-0281-4904AB34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57B546-C4C3-C7B5-51E2-3E362ED4D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3CABA9-12C5-512A-8EA0-673E83046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D881EB-59CF-E58D-4779-C1384EF37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8F7742-702C-E1DA-E239-5AF58F80C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C390F3-2326-ACB2-1DE3-98C7D158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C687-51D5-E64E-8F00-2968CB55CA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7ECE7D-274F-CD01-4DA0-BF1613A3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1D30D8-7269-747D-24B0-110B2472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71E8-5699-AE46-9885-FB51277FD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25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8424A-FA84-892D-FD2C-2FBB9CF8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4D60570-5B03-8BCA-904D-BB01658C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C687-51D5-E64E-8F00-2968CB55CA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12A3B7-A5D1-287A-FC62-41B8373D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3A0B09-0757-A4A9-32EE-0C9AC868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71E8-5699-AE46-9885-FB51277FD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14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044D3AB-8592-4B3E-6BD8-6B35E2FF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C687-51D5-E64E-8F00-2968CB55CA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0C6FB8-4011-04AE-8A5E-BC7B538B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E486CE-D82E-6A3A-92DE-42D41B93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71E8-5699-AE46-9885-FB51277FD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05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5E2F2-24E1-999C-EEFB-100979D2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E285B-8D31-4C2A-A430-6F5DA2C3A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C57552-2959-5A45-58D6-F2E1D5E8F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ABA746-405F-4377-2531-4CA5AFFE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C687-51D5-E64E-8F00-2968CB55CA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4B57E5-E128-A4E9-8A42-1342872D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5D7610-9232-4EBD-647E-EFBC6559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71E8-5699-AE46-9885-FB51277FD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6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3CB97-6C6B-1D91-1D3B-20F30F0E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E38468-B343-DB42-A5AD-D9A3364D5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17888D-DF6F-626B-140B-331F7DB87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516DDB-847E-EE67-BD30-77926878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C687-51D5-E64E-8F00-2968CB55CA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C9A1A-93A1-992C-A3C8-70952F66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93AD56-4220-3BE9-0025-294D6382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71E8-5699-AE46-9885-FB51277FD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7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D6498-3E7C-4660-0B7A-EAB35CD1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90C899-15AD-A23A-4C52-C7768AF2A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40475-F106-726E-C159-426C5E1A4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C687-51D5-E64E-8F00-2968CB55CA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FAB74C-11F0-B223-CF3A-B706B19F5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C48F4C-07C6-CE8F-3A00-696ABF77A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C71E8-5699-AE46-9885-FB51277FD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59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etflix заставят транслировать в России 20 федеральных каналов">
            <a:extLst>
              <a:ext uri="{FF2B5EF4-FFF2-40B4-BE49-F238E27FC236}">
                <a16:creationId xmlns:a16="http://schemas.microsoft.com/office/drawing/2014/main" id="{608A1ACF-4E06-49F3-E4A4-56CB4A2A0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CE826-5CE5-777C-E187-3A0D5B661702}"/>
              </a:ext>
            </a:extLst>
          </p:cNvPr>
          <p:cNvSpPr txBox="1"/>
          <p:nvPr/>
        </p:nvSpPr>
        <p:spPr>
          <a:xfrm>
            <a:off x="7861300" y="5934670"/>
            <a:ext cx="433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>
                  <a:solidFill>
                    <a:schemeClr val="bg1"/>
                  </a:solidFill>
                </a:ln>
              </a:rPr>
              <a:t>Кейс </a:t>
            </a:r>
            <a:r>
              <a:rPr lang="en-US" dirty="0">
                <a:ln>
                  <a:solidFill>
                    <a:schemeClr val="bg1"/>
                  </a:solidFill>
                </a:ln>
              </a:rPr>
              <a:t>Netflix</a:t>
            </a:r>
          </a:p>
          <a:p>
            <a:r>
              <a:rPr lang="ru-RU" dirty="0">
                <a:ln>
                  <a:solidFill>
                    <a:schemeClr val="bg1"/>
                  </a:solidFill>
                </a:ln>
              </a:rPr>
              <a:t>Исследование выполнил </a:t>
            </a:r>
            <a:r>
              <a:rPr lang="ru-RU" dirty="0" err="1">
                <a:ln>
                  <a:solidFill>
                    <a:schemeClr val="bg1"/>
                  </a:solidFill>
                </a:ln>
              </a:rPr>
              <a:t>Скрипцов</a:t>
            </a:r>
            <a:r>
              <a:rPr lang="ru-RU" dirty="0">
                <a:ln>
                  <a:solidFill>
                    <a:schemeClr val="bg1"/>
                  </a:solidFill>
                </a:ln>
              </a:rPr>
              <a:t> Михаил</a:t>
            </a:r>
          </a:p>
        </p:txBody>
      </p:sp>
    </p:spTree>
    <p:extLst>
      <p:ext uri="{BB962C8B-B14F-4D97-AF65-F5344CB8AC3E}">
        <p14:creationId xmlns:p14="http://schemas.microsoft.com/office/powerpoint/2010/main" val="377552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4648DE-0F88-B9F6-3AB3-E44F7D6581B0}"/>
              </a:ext>
            </a:extLst>
          </p:cNvPr>
          <p:cNvSpPr txBox="1"/>
          <p:nvPr/>
        </p:nvSpPr>
        <p:spPr>
          <a:xfrm>
            <a:off x="5194300" y="71091"/>
            <a:ext cx="1993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SUMMARY</a:t>
            </a:r>
            <a:endParaRPr lang="ru-RU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11676E-018E-8233-D526-70860998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655866"/>
            <a:ext cx="9131300" cy="62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6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3EB5FD0-E9EE-2061-2F63-CA3645CE0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96" y="1051560"/>
            <a:ext cx="12204796" cy="3926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113E29-A0F2-C630-6608-3715C777B427}"/>
              </a:ext>
            </a:extLst>
          </p:cNvPr>
          <p:cNvSpPr txBox="1"/>
          <p:nvPr/>
        </p:nvSpPr>
        <p:spPr>
          <a:xfrm>
            <a:off x="0" y="330200"/>
            <a:ext cx="486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Подсчет количества уникальных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85419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428287-79E0-EA39-1296-9230AC44A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120"/>
            <a:ext cx="12184424" cy="3878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65473F-FF04-44E9-D8E8-DF9DE5DD81AA}"/>
              </a:ext>
            </a:extLst>
          </p:cNvPr>
          <p:cNvSpPr txBox="1"/>
          <p:nvPr/>
        </p:nvSpPr>
        <p:spPr>
          <a:xfrm>
            <a:off x="0" y="342900"/>
            <a:ext cx="659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Изучение распределения пользователей по возрастным группам</a:t>
            </a:r>
          </a:p>
        </p:txBody>
      </p:sp>
    </p:spTree>
    <p:extLst>
      <p:ext uri="{BB962C8B-B14F-4D97-AF65-F5344CB8AC3E}">
        <p14:creationId xmlns:p14="http://schemas.microsoft.com/office/powerpoint/2010/main" val="234218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A5D65E-1308-9D7F-BFC6-8ABAAF862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797050"/>
            <a:ext cx="3784600" cy="30353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672810-8C2D-DCAD-A5DA-D2B83F74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1797049"/>
            <a:ext cx="3844085" cy="303530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4DE17D-4AD8-DB98-05A5-6C09CB4E8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685" y="1797050"/>
            <a:ext cx="3949481" cy="3035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A949FB-46FE-D351-8FD7-2FDDBDC944B1}"/>
              </a:ext>
            </a:extLst>
          </p:cNvPr>
          <p:cNvSpPr txBox="1"/>
          <p:nvPr/>
        </p:nvSpPr>
        <p:spPr>
          <a:xfrm>
            <a:off x="0" y="660400"/>
            <a:ext cx="466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Исследование распределения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59438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2BC7984-8662-B5E6-4C45-04AE0F03D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92" y="1934845"/>
            <a:ext cx="10397808" cy="49225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593531-C9A1-0AEB-A617-5DB5ADEA9C55}"/>
              </a:ext>
            </a:extLst>
          </p:cNvPr>
          <p:cNvSpPr txBox="1"/>
          <p:nvPr/>
        </p:nvSpPr>
        <p:spPr>
          <a:xfrm>
            <a:off x="3086100" y="609600"/>
            <a:ext cx="51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пользователей по типам подписки</a:t>
            </a:r>
          </a:p>
        </p:txBody>
      </p:sp>
    </p:spTree>
    <p:extLst>
      <p:ext uri="{BB962C8B-B14F-4D97-AF65-F5344CB8AC3E}">
        <p14:creationId xmlns:p14="http://schemas.microsoft.com/office/powerpoint/2010/main" val="163741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6BDFF20-7AC8-24C2-50D6-7559C659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2" y="1434305"/>
            <a:ext cx="5559108" cy="514049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967E57-046F-A386-6157-FCB33D0C4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434304"/>
            <a:ext cx="6070600" cy="523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6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6476081-A2CF-0273-0EFA-BF50643A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295"/>
            <a:ext cx="5936615" cy="424561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477F8B-5DD9-AE84-CF31-62181C768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4432"/>
            <a:ext cx="5407376" cy="45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3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501A1DD-157B-2F03-B949-87FFA9396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92" y="955675"/>
            <a:ext cx="7895908" cy="550154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CDEC76-ED90-B89B-4DE7-8CAE8D70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780"/>
            <a:ext cx="11943590" cy="7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2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AEF0CC-573C-EEF9-6974-FD7A9DBF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192" y="1279365"/>
            <a:ext cx="5403046" cy="392239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A35048-93B9-96B8-B894-D9FF6CD94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3" y="1279365"/>
            <a:ext cx="6109709" cy="392239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AF9078-D719-4470-CCF6-06E5DC2E6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5" y="520700"/>
            <a:ext cx="5936615" cy="3860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41005F-D6F6-8EFC-200C-C6CE84BD3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792" y="5448300"/>
            <a:ext cx="8222446" cy="123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293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</Words>
  <Application>Microsoft Macintosh PowerPoint</Application>
  <PresentationFormat>Широкоэкранный</PresentationFormat>
  <Paragraphs>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михаил скрипцов</dc:creator>
  <cp:lastModifiedBy>михаил скрипцов</cp:lastModifiedBy>
  <cp:revision>1</cp:revision>
  <dcterms:created xsi:type="dcterms:W3CDTF">2024-11-30T23:14:36Z</dcterms:created>
  <dcterms:modified xsi:type="dcterms:W3CDTF">2024-11-30T23:36:50Z</dcterms:modified>
</cp:coreProperties>
</file>