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262fe0f7_0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262fe0f7_0_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5b262fe0f7_0_5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tackles the intricate challenge of predicting used car prices, which can vary significantly due to condition, mileage, brand perception, and other subjective factors. We addressed this by leveraging a structured dataset sourced from Craigslist listings. The dataset was carefully cleaned and curated, capturing essential variables like car year, odometer reading, fuel type, and condition.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chose a robust tech stack: Pandas for data processing, Scikit-learn for building machine learning pipelines, and Streamlit for crafting an interactive web interface. The app was made publicly accessible through Hugging Face Spaces, enabling real-time predictions.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blend of practical data science and user-centered design lays the foundation for a scalable AI solution in automotive price estimation.</a:t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our modeling phase, we developed two predictive algorithms: a baseline Linear Regression and a more advanced Random Forest Regressor. Each model was trained on the cleaned dataset to forecast used car prices based on multiple vehicle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The Random Forest model significantly outperformed Linear Regression, achieving an R² score of 0.88 and an RMSE of approximately 4234, compared to 0.73 and 6130 for Linear Regression. This improvement was primarily due to Random Forest’s ability to capture non-linear relationships and interactions among features.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Exploratory Data Analysis revealed that car age, mileage, condition, and the number of cylinders played a key role in price prediction. These insights not only informed the model but also provide transparency into factors influencing pricing decisions.</a:t>
            </a:r>
            <a:endParaRPr/>
          </a:p>
        </p:txBody>
      </p:sp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make the model accessible to end users, we built a sleek Streamlit-based web app. The interface allows users to enter vehicle details like year, mileage, and condition to get instant price predictions. Custom CSS was applied for a cleaner and more intuitive experience.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We deployed the app to Hugging Face Spaces, making it publicly available with no need for downloads or setup. This ensures usability for non-technical audiences and stakeholders.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Overall, this project demonstrates the full machine learning pipeline—from data ingestion and preprocessing, through model training and evaluation, to deployment and user engagement. It’s a complete AI-powered solution to a practical pricing problem.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000"/>
          </a:p>
        </p:txBody>
      </p:sp>
      <p:sp>
        <p:nvSpPr>
          <p:cNvPr id="91" name="Google Shape;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austinreese/craigslist-carstrucks-data" TargetMode="External"/><Relationship Id="rId4" Type="http://schemas.openxmlformats.org/officeDocument/2006/relationships/hyperlink" Target="https://huggingface.co/spaces/Sidrajamshaid/car-price-predictor" TargetMode="External"/><Relationship Id="rId5" Type="http://schemas.openxmlformats.org/officeDocument/2006/relationships/hyperlink" Target="http://github.com/sidrajamshaid/car-price-predictor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Car Price Predictor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98400" y="1690825"/>
            <a:ext cx="10515600" cy="456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743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3040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US" sz="3160">
                <a:solidFill>
                  <a:schemeClr val="dk1"/>
                </a:solidFill>
              </a:rPr>
              <a:t>👩‍💻👩‍💻👩‍💻👩‍💻</a:t>
            </a:r>
            <a:r>
              <a:rPr b="1" lang="en-US" sz="404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328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Fit4AI ☺ </a:t>
            </a:r>
            <a:r>
              <a:rPr b="1" lang="en-US" sz="3040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04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sz="2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2669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69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🅺</a:t>
            </a:r>
            <a:r>
              <a:rPr lang="en-US" sz="25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509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Kaggle Data Set Source</a:t>
            </a:r>
            <a:r>
              <a:rPr b="1" lang="en-US" sz="25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5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i="1" lang="en-US" sz="25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9">
                <a:latin typeface="Calibri"/>
                <a:ea typeface="Calibri"/>
                <a:cs typeface="Calibri"/>
                <a:sym typeface="Calibri"/>
              </a:rPr>
              <a:t>       </a:t>
            </a:r>
            <a:endParaRPr b="1" sz="25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sz="2309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-US" sz="23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1" lang="en-US" sz="2509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our app on Hugging Space</a:t>
            </a:r>
            <a:endParaRPr b="1" sz="2509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t/>
            </a:r>
            <a:endParaRPr sz="2309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23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1" lang="en-US" sz="250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509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GitHub Link of Our Project</a:t>
            </a:r>
            <a:r>
              <a:rPr b="1" lang="en-US" sz="2509"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1" sz="2509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64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br>
              <a:rPr b="1" lang="en-US" sz="839">
                <a:solidFill>
                  <a:schemeClr val="dk1"/>
                </a:solidFill>
              </a:rPr>
            </a:br>
            <a:endParaRPr b="1" sz="83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60">
              <a:solidFill>
                <a:schemeClr val="accent5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650" y="5049504"/>
            <a:ext cx="646325" cy="65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250" y="4179250"/>
            <a:ext cx="646331" cy="6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95075" y="3627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b="1" lang="en-US" sz="3300"/>
              <a:t>              </a:t>
            </a:r>
            <a:r>
              <a:rPr b="1" lang="en-US" sz="3300"/>
              <a:t>Project Overview &amp; </a:t>
            </a:r>
            <a:r>
              <a:rPr b="1" lang="en-US" sz="3700"/>
              <a:t>Insights</a:t>
            </a:r>
            <a:endParaRPr b="1" sz="37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9675" y="1594875"/>
            <a:ext cx="6838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🔍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Real-world Problem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Estimating used car prices is complex due to varied vehicle conditions, market trends, and user bias.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Sourced from Craigslist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Used a public dataset featuring car attributes like year, mileage, brand, condition, and more.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💻 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Built using Python, Pandas, Scikit-learn, Streamlit; deployed on Hugging Face Spaces.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📈</a:t>
            </a: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like car age, year, mileage, condition, and fuel type were highly influential.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3550" y="3722475"/>
            <a:ext cx="3947020" cy="30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7588" y="520725"/>
            <a:ext cx="3898950" cy="3049350"/>
          </a:xfrm>
          <a:prstGeom prst="rect">
            <a:avLst/>
          </a:prstGeom>
          <a:noFill/>
          <a:ln>
            <a:noFill/>
          </a:ln>
          <a:effectLst>
            <a:outerShdw rotWithShape="0" algn="bl" dir="3420000" dist="9525">
              <a:srgbClr val="000000">
                <a:alpha val="57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751125" y="103877"/>
            <a:ext cx="10134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b="1" lang="en-US" sz="3500"/>
              <a:t>Modeling &amp; Evaluation</a:t>
            </a:r>
            <a:endParaRPr b="1" sz="3500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6777850" y="886613"/>
            <a:ext cx="51834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t/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📈 Performance:</a:t>
            </a:r>
            <a:endParaRPr b="1" sz="1600">
              <a:solidFill>
                <a:schemeClr val="dk1"/>
              </a:solidFill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</a:rPr>
              <a:t>Model               R² Score   RMSE</a:t>
            </a:r>
            <a:endParaRPr sz="1200">
              <a:solidFill>
                <a:schemeClr val="dk1"/>
              </a:solidFill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</a:rPr>
              <a:t>------------------ ---------- ------</a:t>
            </a:r>
            <a:endParaRPr sz="1200">
              <a:solidFill>
                <a:schemeClr val="dk1"/>
              </a:solidFill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</a:rPr>
              <a:t>Linear Regression   0.73       6130</a:t>
            </a:r>
            <a:endParaRPr sz="1200">
              <a:solidFill>
                <a:schemeClr val="dk1"/>
              </a:solidFill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</a:rPr>
              <a:t>Random Forest       0.88       4234 ✅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93" y="2365954"/>
            <a:ext cx="5731510" cy="422148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880000" dist="123825">
              <a:srgbClr val="999999">
                <a:alpha val="39000"/>
              </a:srgbClr>
            </a:outerShdw>
          </a:effectLst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962" y="2331150"/>
            <a:ext cx="5402387" cy="42214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9660000" dist="123825">
              <a:srgbClr val="999999">
                <a:alpha val="50000"/>
              </a:srgbClr>
            </a:outerShdw>
          </a:effectLst>
        </p:spPr>
      </p:pic>
      <p:sp>
        <p:nvSpPr>
          <p:cNvPr id="87" name="Google Shape;87;p16"/>
          <p:cNvSpPr txBox="1"/>
          <p:nvPr/>
        </p:nvSpPr>
        <p:spPr>
          <a:xfrm>
            <a:off x="351250" y="959174"/>
            <a:ext cx="55626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Models Implemented: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Linear Regression and Random Forest Regressor to predict car prices.</a:t>
            </a:r>
            <a:endParaRPr sz="1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11325" y="191901"/>
            <a:ext cx="106923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rgbClr val="000000"/>
                </a:solidFill>
              </a:rPr>
              <a:t>Deployment &amp; Conclusion</a:t>
            </a:r>
            <a:endParaRPr sz="35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59425" y="1680425"/>
            <a:ext cx="56409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Delivering the Solution to Users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1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🖥️ </a:t>
            </a:r>
            <a:r>
              <a:rPr b="1"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 Interface</a:t>
            </a:r>
            <a:r>
              <a:rPr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Built an interactive UI using Streamlit with real-time predictions for user inputs.</a:t>
            </a:r>
            <a:endParaRPr sz="2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🚀 </a:t>
            </a:r>
            <a:r>
              <a:rPr b="1"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Deployment</a:t>
            </a:r>
            <a:r>
              <a:rPr lang="en-US" sz="23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Deployed the app on Hugging Face Spaces for global access without installation</a:t>
            </a: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🏁 </a:t>
            </a:r>
            <a:r>
              <a:rPr b="1"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Takeaways</a:t>
            </a: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Accurate price predictions with Random Forest; project highlights full ML lifecycle.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325" y="1680425"/>
            <a:ext cx="5980927" cy="4858501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9660000" dist="200025">
              <a:srgbClr val="B7B7B7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