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0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5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72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91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1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0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1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1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60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9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DF9F-11A9-4F6A-841C-9FB32C833733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2CDE-1715-4EC0-90D7-CAEFFCE7E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32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STEROWANIE UKŁADEM CENTRALNEGO OGRZEWANIA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Założenie projektu:</a:t>
            </a:r>
            <a:br>
              <a:rPr lang="pl-PL" sz="2000" dirty="0" smtClean="0"/>
            </a:br>
            <a:r>
              <a:rPr lang="pl-PL" sz="2000" dirty="0" smtClean="0"/>
              <a:t>-Kontrola temperatury za pomocą włączania/wyłączania nawiewu dolnego.</a:t>
            </a:r>
          </a:p>
          <a:p>
            <a:r>
              <a:rPr lang="pl-PL" sz="2000" dirty="0" smtClean="0"/>
              <a:t>-Regulacja przepływu powietrza.</a:t>
            </a:r>
          </a:p>
          <a:p>
            <a:r>
              <a:rPr lang="pl-PL" sz="2000" dirty="0" smtClean="0"/>
              <a:t>-Wykrywanie C0.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36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8" y="-205947"/>
            <a:ext cx="10458450" cy="72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Atmega32-A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Taktowanie: do 16 MHz</a:t>
            </a:r>
          </a:p>
          <a:p>
            <a:r>
              <a:rPr lang="pl-PL" dirty="0"/>
              <a:t> Pamięć Flash: 32 kB</a:t>
            </a:r>
          </a:p>
          <a:p>
            <a:r>
              <a:rPr lang="pl-PL" dirty="0"/>
              <a:t> 32 linie </a:t>
            </a:r>
            <a:r>
              <a:rPr lang="pl-PL" dirty="0" smtClean="0"/>
              <a:t>wyjścia/wejścia</a:t>
            </a:r>
            <a:r>
              <a:rPr lang="pl-PL" dirty="0"/>
              <a:t> 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8 </a:t>
            </a:r>
            <a:r>
              <a:rPr lang="pl-PL" dirty="0"/>
              <a:t>kanałów 10-bitowego przetwornika analogowo-cyfrowego</a:t>
            </a:r>
          </a:p>
          <a:p>
            <a:r>
              <a:rPr lang="pl-PL" dirty="0"/>
              <a:t> Sprzętowe interfejsy komunikacyjne: USART, SPI</a:t>
            </a:r>
          </a:p>
          <a:p>
            <a:r>
              <a:rPr lang="pl-PL" dirty="0"/>
              <a:t> Sześć trybów uśpienia</a:t>
            </a:r>
          </a:p>
          <a:p>
            <a:r>
              <a:rPr lang="pl-PL" dirty="0"/>
              <a:t> Zasilanie: 2,7 V - 5,5 V</a:t>
            </a:r>
          </a:p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91" y="0"/>
            <a:ext cx="2643831" cy="29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/>
              <a:t/>
            </a:r>
            <a:br>
              <a:rPr lang="pl-PL" b="1" dirty="0"/>
            </a:br>
            <a:r>
              <a:rPr lang="pl-PL" dirty="0" smtClean="0"/>
              <a:t>Wyświetlacz OLED niebieski graficzny 0,96'' 128x64px I2C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Napięcie pracy: od 3,3 V do 5,0 V</a:t>
            </a:r>
          </a:p>
          <a:p>
            <a:r>
              <a:rPr lang="pl-PL" dirty="0"/>
              <a:t>Komunikacja: </a:t>
            </a:r>
            <a:r>
              <a:rPr lang="pl-PL" dirty="0" smtClean="0"/>
              <a:t>I2C</a:t>
            </a:r>
          </a:p>
          <a:p>
            <a:r>
              <a:rPr lang="pl-PL" dirty="0"/>
              <a:t>Przekątna: 0,96"</a:t>
            </a:r>
          </a:p>
          <a:p>
            <a:r>
              <a:rPr lang="pl-PL" dirty="0"/>
              <a:t>Rozdzielczość: 128 x 64 px</a:t>
            </a:r>
          </a:p>
          <a:p>
            <a:r>
              <a:rPr lang="pl-PL" dirty="0"/>
              <a:t>Sterownik: SH1106</a:t>
            </a:r>
            <a:endParaRPr lang="pl-PL" dirty="0" smtClean="0"/>
          </a:p>
          <a:p>
            <a:r>
              <a:rPr lang="pl-PL" dirty="0" smtClean="0"/>
              <a:t>Wymiary</a:t>
            </a:r>
            <a:r>
              <a:rPr lang="pl-PL" dirty="0"/>
              <a:t>: 28 x 27 mm</a:t>
            </a:r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02" y="1249192"/>
            <a:ext cx="47339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 Bluetooth 2.1 XM-15B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Napięcie zasilania: od 3 V do 6 V podłączane do pinu VCC</a:t>
            </a:r>
          </a:p>
          <a:p>
            <a:r>
              <a:rPr lang="pl-PL" dirty="0"/>
              <a:t>Wyprowadzenia komunikacyjne pracują z napięciem 3,3 V lub 5 V</a:t>
            </a:r>
          </a:p>
          <a:p>
            <a:r>
              <a:rPr lang="pl-PL" dirty="0" smtClean="0"/>
              <a:t>Komunikacja</a:t>
            </a:r>
            <a:r>
              <a:rPr lang="pl-PL" dirty="0"/>
              <a:t>: UART (RX, TX)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5" y="2990334"/>
            <a:ext cx="2688624" cy="26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Serwo Redox L360 - standard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Napięcie zasilania: od 4,8 V do 6,0 V</a:t>
            </a:r>
          </a:p>
          <a:p>
            <a:r>
              <a:rPr lang="pl-PL" dirty="0"/>
              <a:t>Zakres ruchu: od 0 ° do 180 °</a:t>
            </a:r>
            <a:br>
              <a:rPr lang="pl-PL" dirty="0"/>
            </a:br>
            <a:endParaRPr lang="pl-PL" dirty="0"/>
          </a:p>
          <a:p>
            <a:r>
              <a:rPr lang="pl-PL" dirty="0"/>
              <a:t>Wymiary: 41 x 20 x 38 mm</a:t>
            </a:r>
          </a:p>
          <a:p>
            <a:r>
              <a:rPr lang="pl-PL" dirty="0"/>
              <a:t>Masa: 36 g</a:t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605" y="1886465"/>
            <a:ext cx="2659020" cy="28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Enkoder EC16 pionowy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Wykrywa obrót zgodnie ze wskazówkami zegara oraz przeciwnie</a:t>
            </a:r>
          </a:p>
          <a:p>
            <a:r>
              <a:rPr lang="pl-PL" dirty="0"/>
              <a:t>Ilość kroków w 360 °: </a:t>
            </a:r>
            <a:r>
              <a:rPr lang="pl-PL" dirty="0" smtClean="0"/>
              <a:t>24 </a:t>
            </a:r>
            <a:r>
              <a:rPr lang="pl-PL" dirty="0"/>
              <a:t>kroków</a:t>
            </a:r>
          </a:p>
          <a:p>
            <a:r>
              <a:rPr lang="pl-PL" dirty="0"/>
              <a:t>Wymiary modułu: 30 x 17 x 16 mm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4" y="2899719"/>
            <a:ext cx="3322423" cy="28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Czujnik tlenku węgle MQ-9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Zasilanie: 5 V</a:t>
            </a:r>
          </a:p>
          <a:p>
            <a:r>
              <a:rPr lang="pl-PL" dirty="0"/>
              <a:t>Pobór prądu: 150 mA</a:t>
            </a:r>
          </a:p>
          <a:p>
            <a:r>
              <a:rPr lang="pl-PL" dirty="0"/>
              <a:t>Zakres pomiarowy: 10 do 10 000 ppm</a:t>
            </a:r>
          </a:p>
          <a:p>
            <a:r>
              <a:rPr lang="pl-PL" dirty="0"/>
              <a:t>Temperatura pracy: -10 do 50 °C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86" y="1690688"/>
            <a:ext cx="3822357" cy="33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Buzzer z generatorem 5V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Napięcie zasilania: 5 V </a:t>
            </a:r>
          </a:p>
          <a:p>
            <a:r>
              <a:rPr lang="pl-PL" dirty="0"/>
              <a:t>Głośności 85 dB</a:t>
            </a:r>
          </a:p>
          <a:p>
            <a:r>
              <a:rPr lang="pl-PL" dirty="0"/>
              <a:t>Pobór prądu: maks. 30 mA</a:t>
            </a:r>
          </a:p>
          <a:p>
            <a:r>
              <a:rPr lang="pl-PL" dirty="0"/>
              <a:t>Częstotliwość: 2,3 kHz ± 500 Hz</a:t>
            </a:r>
          </a:p>
          <a:p>
            <a:r>
              <a:rPr lang="pl-PL" dirty="0"/>
              <a:t>Średnica: 12 mm</a:t>
            </a:r>
          </a:p>
          <a:p>
            <a:r>
              <a:rPr lang="pl-PL" dirty="0"/>
              <a:t>Wysokość: 9.5 mm </a:t>
            </a:r>
          </a:p>
          <a:p>
            <a:r>
              <a:rPr lang="pl-PL" dirty="0"/>
              <a:t>Raster: 7.6 mm 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41" y="2373463"/>
            <a:ext cx="3504686" cy="32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Sonda wodoodporna z czujnikiem temperatury DS18B20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Napięcie zasilania: od 3,0V do 5,5V</a:t>
            </a:r>
          </a:p>
          <a:p>
            <a:r>
              <a:rPr lang="pl-PL" dirty="0"/>
              <a:t>Zakres pomiarowy: od -55 °C do 125 °C</a:t>
            </a:r>
          </a:p>
          <a:p>
            <a:r>
              <a:rPr lang="pl-PL" dirty="0"/>
              <a:t>Dokładność: +/- 0,5 °C w zakresie -10 °C do 85 °</a:t>
            </a:r>
            <a:r>
              <a:rPr lang="pl-PL" dirty="0" smtClean="0"/>
              <a:t>C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7" y="3262184"/>
            <a:ext cx="3504686" cy="3255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7" y="3373438"/>
            <a:ext cx="3516527" cy="31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STEROWANIE UKŁADEM CENTRALNEGO OGRZEWANIA</vt:lpstr>
      <vt:lpstr>Atmega32-A</vt:lpstr>
      <vt:lpstr>  Wyświetlacz OLED niebieski graficzny 0,96'' 128x64px I2C  </vt:lpstr>
      <vt:lpstr>Moduł Bluetooth 2.1 XM-15B  </vt:lpstr>
      <vt:lpstr>Serwo Redox L360 - standard </vt:lpstr>
      <vt:lpstr>Enkoder EC16 pionowy</vt:lpstr>
      <vt:lpstr>Czujnik tlenku węgle MQ-9 </vt:lpstr>
      <vt:lpstr>Buzzer z generatorem 5V </vt:lpstr>
      <vt:lpstr>Sonda wodoodporna z czujnikiem temperatury DS18B20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UKŁADEM CENTRALNEGO OGRZEWANIA</dc:title>
  <dc:creator>radek</dc:creator>
  <cp:lastModifiedBy>radek</cp:lastModifiedBy>
  <cp:revision>15</cp:revision>
  <dcterms:created xsi:type="dcterms:W3CDTF">2018-04-19T22:11:48Z</dcterms:created>
  <dcterms:modified xsi:type="dcterms:W3CDTF">2018-04-21T22:40:31Z</dcterms:modified>
</cp:coreProperties>
</file>