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5843456"/>
        <c:axId val="95844992"/>
        <c:axId val="0"/>
      </c:bar3DChart>
      <c:catAx>
        <c:axId val="95843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95844992"/>
        <c:crosses val="autoZero"/>
        <c:auto val="1"/>
        <c:lblAlgn val="ctr"/>
        <c:lblOffset val="100"/>
        <c:noMultiLvlLbl val="0"/>
      </c:catAx>
      <c:valAx>
        <c:axId val="95844992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43456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22/07/2014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93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35</cp:revision>
  <dcterms:created xsi:type="dcterms:W3CDTF">2009-10-15T13:13:12Z</dcterms:created>
  <dcterms:modified xsi:type="dcterms:W3CDTF">2014-07-21T22:43:19Z</dcterms:modified>
</cp:coreProperties>
</file>