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6404992"/>
        <c:axId val="50969216"/>
        <c:axId val="0"/>
      </c:bar3DChart>
      <c:catAx>
        <c:axId val="764049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50969216"/>
        <c:crosses val="autoZero"/>
        <c:auto val="1"/>
        <c:lblAlgn val="ctr"/>
        <c:lblOffset val="100"/>
        <c:noMultiLvlLbl val="0"/>
      </c:catAx>
      <c:valAx>
        <c:axId val="50969216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404992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Merging a picture manually</a:t>
            </a:r>
            <a:endParaRPr lang="fr-FR" noProof="1"/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noProof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Merging a chart</a:t>
            </a:r>
            <a:endParaRPr lang="en-US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93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32</cp:revision>
  <dcterms:created xsi:type="dcterms:W3CDTF">2009-10-15T13:13:12Z</dcterms:created>
  <dcterms:modified xsi:type="dcterms:W3CDTF">2013-02-05T00:06:19Z</dcterms:modified>
</cp:coreProperties>
</file>