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1.1000000000000001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  <c:pt idx="2">
                  <c:v>1.2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61990016"/>
        <c:axId val="61991552"/>
        <c:axId val="0"/>
      </c:bar3DChart>
      <c:catAx>
        <c:axId val="61990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61991552"/>
        <c:crosses val="autoZero"/>
        <c:auto val="1"/>
        <c:lblAlgn val="ctr"/>
        <c:lblOffset val="100"/>
        <c:noMultiLvlLbl val="0"/>
      </c:catAx>
      <c:valAx>
        <c:axId val="61991552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990016"/>
        <c:crosses val="autoZero"/>
        <c:crossBetween val="between"/>
        <c:majorUnit val="0.5"/>
        <c:min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[onshow..now;frm=‘yyyy-mm-dd hh:nn:ss’]</a:t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539552" y="5301208"/>
            <a:ext cx="3600400" cy="1080120"/>
          </a:xfrm>
          <a:prstGeom prst="wedgeRoundRectCallout">
            <a:avLst>
              <a:gd name="adj1" fmla="val 41236"/>
              <a:gd name="adj2" fmla="val -1155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There is a restriction specific to PowerPoint Presentations: it is not possible to multiply slides. But you can delete specific slides.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 smtClean="0">
                <a:solidFill>
                  <a:srgbClr val="4F81BD"/>
                </a:solidFill>
                <a:latin typeface="Cambria" pitchFamily="18" charset="0"/>
              </a:rPr>
              <a:t>Merging a picture manually</a:t>
            </a:r>
            <a:endParaRPr lang="fr-FR" sz="4000" noProof="1">
              <a:solidFill>
                <a:srgbClr val="4F81BD"/>
              </a:solidFill>
              <a:latin typeface="Cambria" pitchFamily="18" charset="0"/>
            </a:endParaRPr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description.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You have to select the slide first at the PHP side otherwise the picture will not be found.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2463261424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ensées 2"/>
          <p:cNvSpPr/>
          <p:nvPr/>
        </p:nvSpPr>
        <p:spPr>
          <a:xfrm>
            <a:off x="5220072" y="260648"/>
            <a:ext cx="3600400" cy="1152128"/>
          </a:xfrm>
          <a:prstGeom prst="cloudCallout">
            <a:avLst>
              <a:gd name="adj1" fmla="val -15913"/>
              <a:gd name="adj2" fmla="val 96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It’s quite easy to merge a chart in a PowerPoint Presentation. You can see that in the template, no bars can go above value « 2 ». Now watch the merged result.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93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Hello [onshow.yourname], This is a demo of the OpenTBS plugin. The current document has been generated at [onshow..now;frm=‘yyyy-mm-dd hh:nn:ss’]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Qwerty</cp:lastModifiedBy>
  <cp:revision>36</cp:revision>
  <dcterms:created xsi:type="dcterms:W3CDTF">2009-10-15T13:13:12Z</dcterms:created>
  <dcterms:modified xsi:type="dcterms:W3CDTF">2014-07-21T23:47:35Z</dcterms:modified>
</cp:coreProperties>
</file>