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9867008"/>
        <c:axId val="109868544"/>
        <c:axId val="0"/>
      </c:bar3DChart>
      <c:catAx>
        <c:axId val="109867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09868544"/>
        <c:crosses val="autoZero"/>
        <c:auto val="1"/>
        <c:lblAlgn val="ctr"/>
        <c:lblOffset val="100"/>
        <c:noMultiLvlLbl val="0"/>
      </c:catAx>
      <c:valAx>
        <c:axId val="109868544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67008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</a:t>
            </a:r>
            <a:r>
              <a:rPr lang="fr-FR" sz="2000" noProof="1" smtClean="0"/>
              <a:t>now;frm='yyyy-mm-dd hh:nn:ss']</a:t>
            </a: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076056" y="476672"/>
            <a:ext cx="3600400" cy="1080120"/>
          </a:xfrm>
          <a:prstGeom prst="wedgeRoundRectCallout">
            <a:avLst>
              <a:gd name="adj1" fmla="val -46936"/>
              <a:gd name="adj2" fmla="val 9772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Think to set all texts to "Tools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Language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No check" when you edit the PowerPoint presentation, otherwise some TBS fields can be split by XML tags about the language and spell checking.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131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[onshow..now;frm='yyyy-mm-dd hh:nn:ss']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Qwerty</cp:lastModifiedBy>
  <cp:revision>38</cp:revision>
  <dcterms:created xsi:type="dcterms:W3CDTF">2009-10-15T13:13:12Z</dcterms:created>
  <dcterms:modified xsi:type="dcterms:W3CDTF">2016-03-24T23:32:39Z</dcterms:modified>
</cp:coreProperties>
</file>