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0916352"/>
        <c:axId val="21766912"/>
        <c:axId val="0"/>
      </c:bar3DChart>
      <c:catAx>
        <c:axId val="50916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21766912"/>
        <c:crosses val="autoZero"/>
        <c:auto val="1"/>
        <c:lblAlgn val="ctr"/>
        <c:lblOffset val="100"/>
        <c:noMultiLvlLbl val="0"/>
      </c:catAx>
      <c:valAx>
        <c:axId val="2176691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16352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19/01/2013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Merging a picture manually</a:t>
            </a:r>
            <a:endParaRPr lang="fr-FR" noProof="1"/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</a:t>
            </a:r>
            <a:r>
              <a:rPr lang="en-US" sz="1100" noProof="1" smtClean="0"/>
              <a:t>description</a:t>
            </a:r>
            <a:r>
              <a:rPr lang="en-US" sz="1100" noProof="1" smtClean="0"/>
              <a:t>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Merging a chart</a:t>
            </a:r>
            <a:endParaRPr lang="en-US" noProof="1"/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28</cp:revision>
  <dcterms:created xsi:type="dcterms:W3CDTF">2009-10-15T13:13:12Z</dcterms:created>
  <dcterms:modified xsi:type="dcterms:W3CDTF">2013-01-18T23:55:38Z</dcterms:modified>
</cp:coreProperties>
</file>