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6F4FE-41B4-411A-A39A-08745535CFA3}" type="datetimeFigureOut">
              <a:rPr lang="fr-FR"/>
              <a:pPr>
                <a:defRPr/>
              </a:pPr>
              <a:t>31/10/2009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E3AA-3868-48F3-9780-C97F1963AA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7C295-5ADE-461F-BF45-8590F2428AC5}" type="datetimeFigureOut">
              <a:rPr lang="fr-FR"/>
              <a:pPr>
                <a:defRPr/>
              </a:pPr>
              <a:t>31/10/2009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F6654-9B93-4C96-8322-CD194BBB49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B6B2-73B6-403C-97B4-A6FB1D6993E9}" type="datetimeFigureOut">
              <a:rPr lang="fr-FR"/>
              <a:pPr>
                <a:defRPr/>
              </a:pPr>
              <a:t>31/10/2009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EC2A9-94B3-46D4-8408-EB3716EB3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C7618-9437-4299-87FE-95081F437409}" type="datetimeFigureOut">
              <a:rPr lang="fr-FR"/>
              <a:pPr>
                <a:defRPr/>
              </a:pPr>
              <a:t>31/10/2009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12EC0-D125-41E0-A5DA-24C69D6745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70C54-7DDD-4ACF-9F0E-F1D465D349F2}" type="datetimeFigureOut">
              <a:rPr lang="fr-FR"/>
              <a:pPr>
                <a:defRPr/>
              </a:pPr>
              <a:t>31/10/2009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2C70C-6537-4078-81B7-CF0125D3C3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B56C0-99DF-4F76-8ABA-E43989A5C45A}" type="datetimeFigureOut">
              <a:rPr lang="fr-FR"/>
              <a:pPr>
                <a:defRPr/>
              </a:pPr>
              <a:t>31/10/2009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05067-0759-4D84-9ECF-8400509150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51612-AD1C-45D3-886D-C1FE8FCEE4C3}" type="datetimeFigureOut">
              <a:rPr lang="fr-FR"/>
              <a:pPr>
                <a:defRPr/>
              </a:pPr>
              <a:t>31/10/2009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212AF-5A62-45ED-A8C6-F40C9C9EF0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DEA5-E4BF-479A-A988-5D380DF3FA6C}" type="datetimeFigureOut">
              <a:rPr lang="fr-FR"/>
              <a:pPr>
                <a:defRPr/>
              </a:pPr>
              <a:t>31/10/2009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4053-2E0D-44D5-987B-9F1D3844E0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A73E4-BEEA-44FA-8036-E88BE050C981}" type="datetimeFigureOut">
              <a:rPr lang="fr-FR"/>
              <a:pPr>
                <a:defRPr/>
              </a:pPr>
              <a:t>31/10/2009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90198-BE06-4487-A845-475FC45F6E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12216-DA17-4245-AC86-D5B5139631BD}" type="datetimeFigureOut">
              <a:rPr lang="fr-FR"/>
              <a:pPr>
                <a:defRPr/>
              </a:pPr>
              <a:t>31/10/2009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91381-9DEE-4B61-A14C-D35D8452A96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0D4F5-7F2B-4E27-A6CF-DCB69DEB2AC1}" type="datetimeFigureOut">
              <a:rPr lang="fr-FR"/>
              <a:pPr>
                <a:defRPr/>
              </a:pPr>
              <a:t>31/10/2009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BE419-149D-47EA-B85A-B2D578F379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/>
              <a:pPr>
                <a:defRPr/>
              </a:pPr>
              <a:t>31/10/2009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60D7C6-4908-48F5-9CC7-11F089EE5A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38"/>
          </a:xfrm>
        </p:spPr>
        <p:txBody>
          <a:bodyPr/>
          <a:lstStyle/>
          <a:p>
            <a:pPr eaLnBrk="1" hangingPunct="1"/>
            <a:r>
              <a:rPr lang="fr-FR" sz="2000" noProof="1" smtClean="0"/>
              <a:t>Hello </a:t>
            </a:r>
            <a:r>
              <a:rPr lang="fr-FR" sz="2000" b="1" noProof="1" smtClean="0"/>
              <a:t>[onshow.yourname]</a:t>
            </a:r>
            <a:r>
              <a:rPr lang="fr-FR" sz="2000" noProof="1" smtClean="0"/>
              <a:t>,</a:t>
            </a:r>
            <a:br>
              <a:rPr lang="fr-FR" sz="2000" noProof="1" smtClean="0"/>
            </a:br>
            <a:r>
              <a:rPr lang="fr-FR" sz="2000" noProof="1" smtClean="0"/>
              <a:t>This is a demo of the OpenTBS plugin.</a:t>
            </a:r>
            <a:br>
              <a:rPr lang="fr-FR" sz="2000" noProof="1" smtClean="0"/>
            </a:br>
            <a:r>
              <a:rPr lang="fr-FR" sz="2000" noProof="1" smtClean="0"/>
              <a:t>The current document has been generated at [onshow..now;frm=‘yyyy-mm-dd hh:nn:ss’]</a:t>
            </a:r>
            <a:br>
              <a:rPr lang="fr-FR" sz="2000" noProof="1" smtClean="0"/>
            </a:br>
            <a:r>
              <a:rPr lang="fr-FR" sz="2000" noProof="1" smtClean="0"/>
              <a:t/>
            </a:r>
            <a:br>
              <a:rPr lang="fr-FR" sz="2000" noProof="1" smtClean="0"/>
            </a:br>
            <a:r>
              <a:rPr lang="fr-FR" sz="2000" noProof="1" smtClean="0"/>
              <a:t>PHP version : [onshow..cst.PHP_VERSION]</a:t>
            </a:r>
            <a:br>
              <a:rPr lang="fr-FR" sz="2000" noProof="1" smtClean="0"/>
            </a:br>
            <a:r>
              <a:rPr lang="fr-FR" sz="2000" noProof="1" smtClean="0"/>
              <a:t>TBS version : [onshow..version]</a:t>
            </a:r>
            <a:br>
              <a:rPr lang="fr-FR" sz="2000" noProof="1" smtClean="0"/>
            </a:br>
            <a:endParaRPr lang="fr-FR" sz="2000" noProof="1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Hello [onshow.yourname], This is a demo of the OpenTBS plugin. The current document has been generated at [onshow..now;frm=‘yyyy-mm-dd hh:nn:ss’]  PHP version : [onshow..cst.PHP_VERSION] TBS version : [onshow..version]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Bonjour</dc:title>
  <dc:creator>stephane.leroi</dc:creator>
  <cp:lastModifiedBy>Vincent</cp:lastModifiedBy>
  <cp:revision>9</cp:revision>
  <dcterms:created xsi:type="dcterms:W3CDTF">2009-10-15T13:13:12Z</dcterms:created>
  <dcterms:modified xsi:type="dcterms:W3CDTF">2009-10-31T14:57:43Z</dcterms:modified>
</cp:coreProperties>
</file>