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Template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1.5</c:v>
                </c:pt>
                <c:pt idx="1">
                  <c:v>1.1000000000000001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Series #2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  <c:pt idx="2">
                  <c:v>1.2</c:v>
                </c:pt>
                <c:pt idx="3">
                  <c:v>1.5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Series #3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Cat. A</c:v>
                </c:pt>
                <c:pt idx="1">
                  <c:v>Cat. B</c:v>
                </c:pt>
                <c:pt idx="2">
                  <c:v>Cat. C</c:v>
                </c:pt>
                <c:pt idx="3">
                  <c:v>Cat. D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0937472"/>
        <c:axId val="30939008"/>
        <c:axId val="0"/>
      </c:bar3DChart>
      <c:catAx>
        <c:axId val="30937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fr-FR"/>
          </a:p>
        </c:txPr>
        <c:crossAx val="30939008"/>
        <c:crosses val="autoZero"/>
        <c:auto val="1"/>
        <c:lblAlgn val="ctr"/>
        <c:lblOffset val="100"/>
        <c:noMultiLvlLbl val="0"/>
      </c:catAx>
      <c:valAx>
        <c:axId val="30939008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37472"/>
        <c:crosses val="autoZero"/>
        <c:crossBetween val="between"/>
        <c:majorUnit val="0.5"/>
        <c:minorUnit val="0.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25/04/2013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  <p:sp>
        <p:nvSpPr>
          <p:cNvPr id="2" name="Rectangle à coins arrondis 1"/>
          <p:cNvSpPr/>
          <p:nvPr/>
        </p:nvSpPr>
        <p:spPr>
          <a:xfrm>
            <a:off x="539552" y="5301208"/>
            <a:ext cx="3600400" cy="1080120"/>
          </a:xfrm>
          <a:prstGeom prst="wedgeRoundRectCallout">
            <a:avLst>
              <a:gd name="adj1" fmla="val 41236"/>
              <a:gd name="adj2" fmla="val -11551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There is a restriction specific to PowerPoint Presentations: it is not possible to multiply slides. But you can delete specific slides.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 smtClean="0">
                <a:solidFill>
                  <a:srgbClr val="4F81BD"/>
                </a:solidFill>
                <a:latin typeface="Cambria" pitchFamily="18" charset="0"/>
              </a:rPr>
              <a:t>Merging a picture manually</a:t>
            </a:r>
            <a:endParaRPr lang="fr-FR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pic>
        <p:nvPicPr>
          <p:cNvPr id="4" name="Image 3" descr="#merge_me#&#10;[zonshow.zzz;ope=changepic;tagpos=insid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72200" y="1556792"/>
            <a:ext cx="2304256" cy="1224136"/>
          </a:xfrm>
          <a:prstGeom prst="wedgeRectCallout">
            <a:avLst>
              <a:gd name="adj1" fmla="val -94350"/>
              <a:gd name="adj2" fmla="val 5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Here is an example of a picture merged with command OPENTBS_CHANGE_PICTURE.</a:t>
            </a:r>
            <a:br>
              <a:rPr lang="en-US" sz="1100" noProof="1" smtClean="0"/>
            </a:br>
            <a:endParaRPr lang="en-US" sz="1100" noProof="1" smtClean="0"/>
          </a:p>
          <a:p>
            <a:pPr algn="ctr"/>
            <a:r>
              <a:rPr lang="en-US" sz="1100" noProof="1" smtClean="0"/>
              <a:t>The keyword to found the picture has to be placed in its title or description. </a:t>
            </a:r>
            <a:endParaRPr lang="en-US" sz="1100" noProof="1"/>
          </a:p>
        </p:txBody>
      </p:sp>
      <p:sp>
        <p:nvSpPr>
          <p:cNvPr id="5" name="Rectangle 4"/>
          <p:cNvSpPr/>
          <p:nvPr/>
        </p:nvSpPr>
        <p:spPr>
          <a:xfrm>
            <a:off x="6084168" y="4077072"/>
            <a:ext cx="2088232" cy="864096"/>
          </a:xfrm>
          <a:prstGeom prst="wedgeRectCallout">
            <a:avLst>
              <a:gd name="adj1" fmla="val -88799"/>
              <a:gd name="adj2" fmla="val -1600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1" smtClean="0"/>
              <a:t>You have to select the slide first at the PHP side otherwise the picture will not be found.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  <a:endParaRPr lang="en-US" sz="4000" noProof="1">
              <a:solidFill>
                <a:srgbClr val="4F81BD"/>
              </a:solidFill>
              <a:latin typeface="Cambria" pitchFamily="18" charset="0"/>
            </a:endParaRPr>
          </a:p>
        </p:txBody>
      </p:sp>
      <p:graphicFrame>
        <p:nvGraphicFramePr>
          <p:cNvPr id="4" name="Graphique 3" title="my_chart"/>
          <p:cNvGraphicFramePr/>
          <p:nvPr>
            <p:extLst>
              <p:ext uri="{D42A27DB-BD31-4B8C-83A1-F6EECF244321}">
                <p14:modId xmlns:p14="http://schemas.microsoft.com/office/powerpoint/2010/main" val="2463261424"/>
              </p:ext>
            </p:extLst>
          </p:nvPr>
        </p:nvGraphicFramePr>
        <p:xfrm>
          <a:off x="971600" y="1412776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ensées 2"/>
          <p:cNvSpPr/>
          <p:nvPr/>
        </p:nvSpPr>
        <p:spPr>
          <a:xfrm>
            <a:off x="5220072" y="260648"/>
            <a:ext cx="3600400" cy="1152128"/>
          </a:xfrm>
          <a:prstGeom prst="cloudCallout">
            <a:avLst>
              <a:gd name="adj1" fmla="val -15913"/>
              <a:gd name="adj2" fmla="val 96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It’s quite easy to merge a chart in a PowerPoint Presentation. You can see that in the template, no bars can go above value « 2 ». Now watch the merged result.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93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Merging a picture manually</vt:lpstr>
      <vt:lpstr>Merging 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33</cp:revision>
  <dcterms:created xsi:type="dcterms:W3CDTF">2009-10-15T13:13:12Z</dcterms:created>
  <dcterms:modified xsi:type="dcterms:W3CDTF">2013-04-24T23:35:52Z</dcterms:modified>
</cp:coreProperties>
</file>