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5B911-DE39-F518-9F0F-35E9146DBC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39DB78-594E-D8FE-5C48-BB742660E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F85B45-D069-FAAF-5F42-742C32203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D6FB-1DF4-494D-8E13-293F7E02505B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39AAF-E8EA-27A3-F320-351E49591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73CEC-0A84-EA1C-1F96-B21F24006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83EE-3D90-47AE-B6FE-4EA25C5D4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616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7CBD7-BD52-9BBD-D8E8-C5CA899AA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BD3B66-E9E9-3E85-A58C-2B8E38004B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B96CEF-A1FB-67C6-948F-4C6DF6D7A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D6FB-1DF4-494D-8E13-293F7E02505B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3A53DC-0EC0-219F-A376-49FC887DA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2B96C5-0011-8183-5CF0-212C273BB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83EE-3D90-47AE-B6FE-4EA25C5D4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240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60F0C0-8947-9F8B-0890-1DD1E420AC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E17E92-F912-85A3-6FD6-BCFB531EBC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B1111-4385-EBF9-27C8-CBB1FFCD6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D6FB-1DF4-494D-8E13-293F7E02505B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CC863-148D-BD01-7130-8FE72A007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A57C1-B156-2D7C-4D14-3D1838DCD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83EE-3D90-47AE-B6FE-4EA25C5D4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205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2949B-0B5A-52D5-F759-435BAD0D3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DEE55-F647-1539-B506-A0B4782D7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447AF-160A-0973-B7C4-1CB94CA89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D6FB-1DF4-494D-8E13-293F7E02505B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15519-9365-5595-B270-F114D41C4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24BC05-6CB9-3413-AF01-F0951EEAE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83EE-3D90-47AE-B6FE-4EA25C5D4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171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4F04C-480D-6C3A-FAFA-C599B3182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6F44CE-55FC-166D-07DB-08560E7278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90B5D-A680-6A61-1E37-6BC32E49A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D6FB-1DF4-494D-8E13-293F7E02505B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FD7184-F8D4-FC92-C992-EA515A641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714BFE-B9DF-7CB8-D0D7-3DDDFC6B7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83EE-3D90-47AE-B6FE-4EA25C5D4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403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CB058-0321-A9BC-B588-1F94F99F9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F1A1A-B121-40CE-BDFC-C7ADFE97CF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64C7EB-115D-397E-C97D-4BB161D8E2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DDD7CE-28A2-5227-76BC-9D559F56A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D6FB-1DF4-494D-8E13-293F7E02505B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0EF8EB-4E39-F215-BF61-CE193441D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999525-9050-390E-79C1-CA9D0E433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83EE-3D90-47AE-B6FE-4EA25C5D4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280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CB201-EF72-465D-398C-0EB245384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F7CB89-7571-4A22-2DD8-B30B02A07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5C8A88-776B-9934-CDA6-C44E664977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E966D3-E7D0-65C2-DCAB-B3D59C4924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118D76-1504-19A9-5E09-AFD8E4BE0E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79CDA7-0EA5-EE7A-3A9E-CB9CB2098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D6FB-1DF4-494D-8E13-293F7E02505B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979C42-1F67-9A0E-55FD-4D699B47A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6110B2-E8EF-C9AD-AFE1-3FFC8653C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83EE-3D90-47AE-B6FE-4EA25C5D4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858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A7E75-B834-2A60-3322-D54689DBA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F79DB2-100B-5E12-5AB3-4201B3E5A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D6FB-1DF4-494D-8E13-293F7E02505B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6CF0BE-A3A5-7654-BBA8-9C25A8EEE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55C115-9DA4-7AA9-C3AD-EAC6DA776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83EE-3D90-47AE-B6FE-4EA25C5D4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455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62E907-4150-17B3-D688-85872EDEB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D6FB-1DF4-494D-8E13-293F7E02505B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96AC78-4E0B-AE20-3338-E1CADB68A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802309-C6D5-4895-3132-0546DA147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83EE-3D90-47AE-B6FE-4EA25C5D4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787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A0125-1922-92F3-5B8A-4AE06B1FC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27FC2-8799-6562-4ABC-E735514CD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704B52-E858-D867-E1CE-13C9448C1B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B2E211-A2C5-9234-FB15-B68E1CA6C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D6FB-1DF4-494D-8E13-293F7E02505B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B409BB-FE74-37BB-1182-CA8C4267E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D9FEE8-E071-EC0A-FBCB-7DB5AFCF8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83EE-3D90-47AE-B6FE-4EA25C5D4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91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8A88D-98CA-BF1E-B7CA-64F26E1D0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E83273-AC54-B371-B8EE-E1E5452876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D2929F-1D15-3C13-14C6-A9699973E2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EDEAC8-0859-C88A-4160-D6F64047D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D6FB-1DF4-494D-8E13-293F7E02505B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A1ACA4-35A8-8BFA-4347-4916ADC46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75C88F-28FE-DC43-B47E-2CDACC1FE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83EE-3D90-47AE-B6FE-4EA25C5D4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43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6F325D-912D-B240-958A-893117AD7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822B30-DF2A-6B7E-F58A-57A589E180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8CC85-0A5F-A091-A218-E0E5A29AEB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5D6FB-1DF4-494D-8E13-293F7E02505B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E78923-5E66-9F8B-DDE0-B5430D7894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A96F1E-8835-D4ED-1385-1A565276E0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383EE-3D90-47AE-B6FE-4EA25C5D4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560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75340-9222-E99F-AF3A-884A7A771B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[</a:t>
            </a:r>
            <a:r>
              <a:rPr lang="en-US" sz="1800" dirty="0" err="1"/>
              <a:t>onshow.Rep_Title</a:t>
            </a:r>
            <a:r>
              <a:rPr lang="en-US" sz="1800" dirty="0"/>
              <a:t>]</a:t>
            </a:r>
            <a:br>
              <a:rPr lang="en-US" sz="1800" dirty="0"/>
            </a:br>
            <a:r>
              <a:rPr lang="en-US" sz="1800" dirty="0"/>
              <a:t>[</a:t>
            </a:r>
            <a:r>
              <a:rPr lang="en-US" sz="1800" dirty="0" err="1"/>
              <a:t>onshow.Rep_Name</a:t>
            </a:r>
            <a:r>
              <a:rPr lang="en-US" sz="1800" dirty="0"/>
              <a:t>]</a:t>
            </a:r>
            <a:br>
              <a:rPr lang="en-US" sz="1800" dirty="0"/>
            </a:br>
            <a:r>
              <a:rPr lang="en-US" sz="1800" dirty="0"/>
              <a:t>[</a:t>
            </a:r>
            <a:r>
              <a:rPr lang="en-US" sz="1800" dirty="0" err="1"/>
              <a:t>onshow.Client</a:t>
            </a:r>
            <a:r>
              <a:rPr lang="en-US" sz="1800" dirty="0"/>
              <a:t>]</a:t>
            </a:r>
            <a:br>
              <a:rPr lang="en-US" sz="1800" dirty="0"/>
            </a:br>
            <a:br>
              <a:rPr lang="en-US" sz="1800" dirty="0"/>
            </a:br>
            <a:endParaRPr lang="en-US" sz="1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6F79B1-CEBC-A9C9-0B35-8A26A27C07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212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[onshow.Rep_Title] [onshow.Rep_Name] [onshow.Client]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[onshow.Rep_Title] [onshow.Rep_Name] [onshow.Client]  </dc:title>
  <dc:creator>Saad Kureshi</dc:creator>
  <cp:lastModifiedBy>Saad Kureshi</cp:lastModifiedBy>
  <cp:revision>1</cp:revision>
  <dcterms:created xsi:type="dcterms:W3CDTF">2024-02-22T13:16:14Z</dcterms:created>
  <dcterms:modified xsi:type="dcterms:W3CDTF">2024-02-22T13:16:28Z</dcterms:modified>
</cp:coreProperties>
</file>