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2" r:id="rId6"/>
    <p:sldId id="271" r:id="rId7"/>
    <p:sldId id="263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BD4F9-048C-46A2-86A6-44DA2348FA3E}" v="583" dt="2022-05-23T00:07:48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6CF2FB2-6DB2-4C88-A490-46BB0350A555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5375912-F08B-48D4-82D4-0D2CF920074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9;p1"/>
          <p:cNvSpPr txBox="1"/>
          <p:nvPr/>
        </p:nvSpPr>
        <p:spPr>
          <a:xfrm>
            <a:off x="467544" y="260648"/>
            <a:ext cx="77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«САРАТОВСКИЙ НАЦИОНАЛЬНЫЙ ИССЛЕДОВАТЕЛЬСКИЙ ГОСУДАРСТВЕННЫЙ УНИВЕРСИТЕТ ИМЕНИ Н.Г.ЧЕРНЫШЕВСКОГО»</a:t>
            </a:r>
            <a:endParaRPr dirty="0"/>
          </a:p>
        </p:txBody>
      </p:sp>
      <p:sp>
        <p:nvSpPr>
          <p:cNvPr id="5" name="Google Shape;252;p1"/>
          <p:cNvSpPr txBox="1"/>
          <p:nvPr/>
        </p:nvSpPr>
        <p:spPr>
          <a:xfrm>
            <a:off x="826770" y="3773867"/>
            <a:ext cx="6949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</a:t>
            </a:r>
            <a:r>
              <a:rPr lang="ru-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ученик</a:t>
            </a: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гр. ИСП-32</a:t>
            </a:r>
            <a:r>
              <a:rPr lang="ru-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Чернышев Илья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53;p1"/>
          <p:cNvSpPr txBox="1"/>
          <p:nvPr/>
        </p:nvSpPr>
        <p:spPr>
          <a:xfrm>
            <a:off x="833300" y="4278062"/>
            <a:ext cx="70800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			 	Шереверова Т.В.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54;p1"/>
          <p:cNvSpPr txBox="1"/>
          <p:nvPr/>
        </p:nvSpPr>
        <p:spPr>
          <a:xfrm>
            <a:off x="2335533" y="5205959"/>
            <a:ext cx="44021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Саратов 2022 г.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51;p1"/>
          <p:cNvSpPr txBox="1"/>
          <p:nvPr/>
        </p:nvSpPr>
        <p:spPr>
          <a:xfrm>
            <a:off x="280851" y="2563503"/>
            <a:ext cx="85822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</a:t>
            </a:r>
            <a:r>
              <a:rPr lang="ru-RU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«Информационная система «Учет успеваемости студентов»»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4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ru-RU" dirty="0"/>
              <a:t>Используемая литература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99592" y="1773798"/>
            <a:ext cx="7315200" cy="35395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SzPct val="79999"/>
              <a:buChar char="►"/>
            </a:pPr>
            <a:r>
              <a:rPr lang="ru-RU" dirty="0"/>
              <a:t>Администрирование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2000. Учебный курс MCSA/MCSE, MCDBA. - Москва: Русская Редакция 2003.</a:t>
            </a:r>
          </a:p>
          <a:p>
            <a:pPr marL="342900" lvl="0" indent="-342900">
              <a:spcBef>
                <a:spcPts val="1000"/>
              </a:spcBef>
              <a:buSzPct val="79999"/>
              <a:buChar char="►"/>
            </a:pPr>
            <a:r>
              <a:rPr lang="ru-RU" dirty="0" err="1"/>
              <a:t>Гайдамакин</a:t>
            </a:r>
            <a:r>
              <a:rPr lang="ru-RU" dirty="0"/>
              <a:t> Н. А., Автоматизированные информационные системы, базы и банки данных. Вводный курс: Учебное пособие. - М.: Гелиос АРВ, 2002. - 368 с., ил. </a:t>
            </a:r>
          </a:p>
          <a:p>
            <a:pPr marL="342900" lvl="0" indent="-342900">
              <a:spcBef>
                <a:spcPts val="1000"/>
              </a:spcBef>
              <a:buSzPct val="79999"/>
              <a:buChar char="►"/>
            </a:pPr>
            <a:r>
              <a:rPr lang="ru-RU" dirty="0"/>
              <a:t>Петров В. Н., Информационные системы, Учебник 2 изд., (Серия «Учебное пособие») изд. ПИТЕР, 2006 г., 656 стр.</a:t>
            </a:r>
          </a:p>
          <a:p>
            <a:pPr marL="342900" lvl="0" indent="-342900">
              <a:spcBef>
                <a:spcPts val="1000"/>
              </a:spcBef>
              <a:buSzPct val="79999"/>
              <a:buChar char="►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12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72816"/>
            <a:ext cx="7315200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Разработать информационную систему "Учет успеваемости студентов", в которой нужно реализовать следующие модули:</a:t>
            </a:r>
          </a:p>
          <a:p>
            <a:pP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 </a:t>
            </a:r>
          </a:p>
          <a:p>
            <a:pP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авторизации</a:t>
            </a:r>
          </a:p>
          <a:p>
            <a:pPr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Модуль для просмотра успеваемости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Модуль для добавления и удаления оценок преподавателем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2160" y="1772816"/>
            <a:ext cx="2736304" cy="354050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большей ясности проекта необходимо разработать диаграмму, в которой будут представлено все что необходимо реализовать в программе</a:t>
            </a:r>
          </a:p>
        </p:txBody>
      </p:sp>
      <p:sp>
        <p:nvSpPr>
          <p:cNvPr id="4" name="AutoShape 2" descr="blob:https://web.telegram.org/5c41fa78-3f88-4316-bfab-d3ecea34af9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6" descr="Изображение выглядит как текст, стена, внутренний, общедоступный&#10;&#10;Автоматически созданное описание">
            <a:extLst>
              <a:ext uri="{FF2B5EF4-FFF2-40B4-BE49-F238E27FC236}">
                <a16:creationId xmlns:a16="http://schemas.microsoft.com/office/drawing/2014/main" id="{038F3A8F-A9E9-D4D1-92B9-A589B38D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4" y="2092463"/>
            <a:ext cx="5377911" cy="26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2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авторизации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8144" y="1832707"/>
            <a:ext cx="3168352" cy="3540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 информационной системе вход для двух пользователей: студента и преподавателя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blob:https://web.telegram.org/745753af-aef8-4727-a478-0f53fe383c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A6A5313-6BD9-4AD8-732C-B11C8276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4" y="1696990"/>
            <a:ext cx="3673098" cy="199168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465B443-1AD9-7E1D-A2D1-43EECA8D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3944118"/>
            <a:ext cx="2743200" cy="22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Модуль просмотра оценок студентом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3600400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После авторизации пользователя встречает главная страница информационной системы, на которой он будет видеть </a:t>
            </a:r>
            <a:r>
              <a:rPr lang="ru-RU">
                <a:latin typeface="Times New Roman"/>
                <a:cs typeface="Times New Roman"/>
              </a:rPr>
              <a:t>все оценки его группы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3628939-D081-ED87-E871-AE1C2E8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769620"/>
            <a:ext cx="5135751" cy="23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Модуль просмотра оценок преподавателем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3600400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После авторизации пользователя встречает главная страница информационной системы, на которой он будет видеть все оценки его группы с одним лишь отличием, у преподавателя есть возможность менять данные(Удалять и добавлять новые)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BAF11DD-414B-ED5C-053A-0814DBD2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73" y="1847112"/>
            <a:ext cx="5126064" cy="23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1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Модуль добавления оценок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136" y="1916832"/>
            <a:ext cx="3210744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Преподаватель может добавить оценку </a:t>
            </a:r>
            <a:r>
              <a:rPr lang="ru-RU" dirty="0" err="1"/>
              <a:t>интересуещему</a:t>
            </a:r>
            <a:r>
              <a:rPr lang="ru-RU" dirty="0"/>
              <a:t> ему студенту в интересующую его дату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C7E729-60EE-5586-C7BA-6FB8D045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3" y="1919704"/>
            <a:ext cx="5532894" cy="34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Модуль удаления записи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508104" y="1772816"/>
            <a:ext cx="3498776" cy="3540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После просмотра всех данных преподаватель может удалить неправильную строку, достаточно выделить ее и нажать на специальную кнопку</a:t>
            </a:r>
          </a:p>
        </p:txBody>
      </p:sp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AF09EE0-45FD-9D7F-1F13-7BD829AE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5" y="1711502"/>
            <a:ext cx="5368226" cy="25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ru-RU" dirty="0"/>
              <a:t>Вывод 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99592" y="1773798"/>
            <a:ext cx="7315200" cy="3539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курсового проекта, была разработана информационная система для Учета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Успевемости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Студентов. В которой была создана база данных для информационной системы, а также все те, модули о которых говорилось в целях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69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</TotalTime>
  <Words>330</Words>
  <Application>Microsoft Office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Перспектива</vt:lpstr>
      <vt:lpstr>Презентация PowerPoint</vt:lpstr>
      <vt:lpstr>Цель работы</vt:lpstr>
      <vt:lpstr>Диаграмма</vt:lpstr>
      <vt:lpstr>Модуль авторизации</vt:lpstr>
      <vt:lpstr>Модуль просмотра оценок студентом</vt:lpstr>
      <vt:lpstr>Модуль просмотра оценок преподавателем</vt:lpstr>
      <vt:lpstr>Модуль добавления оценок</vt:lpstr>
      <vt:lpstr>Модуль удаления записи</vt:lpstr>
      <vt:lpstr>Вывод </vt:lpstr>
      <vt:lpstr>Используемая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</dc:creator>
  <cp:lastModifiedBy>Али</cp:lastModifiedBy>
  <cp:revision>100</cp:revision>
  <dcterms:created xsi:type="dcterms:W3CDTF">2022-05-04T18:27:01Z</dcterms:created>
  <dcterms:modified xsi:type="dcterms:W3CDTF">2022-05-23T00:08:09Z</dcterms:modified>
</cp:coreProperties>
</file>