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61" r:id="rId3"/>
    <p:sldId id="310" r:id="rId4"/>
    <p:sldId id="311" r:id="rId5"/>
    <p:sldId id="258" r:id="rId6"/>
    <p:sldId id="263" r:id="rId7"/>
    <p:sldId id="259" r:id="rId8"/>
    <p:sldId id="260" r:id="rId9"/>
    <p:sldId id="304" r:id="rId10"/>
    <p:sldId id="309" r:id="rId11"/>
    <p:sldId id="302" r:id="rId12"/>
    <p:sldId id="262" r:id="rId13"/>
    <p:sldId id="306" r:id="rId14"/>
    <p:sldId id="305" r:id="rId15"/>
    <p:sldId id="265" r:id="rId16"/>
    <p:sldId id="307" r:id="rId17"/>
    <p:sldId id="266" r:id="rId18"/>
  </p:sldIdLst>
  <p:sldSz cx="9144000" cy="5143500" type="screen16x9"/>
  <p:notesSz cx="6858000" cy="9144000"/>
  <p:embeddedFontLst>
    <p:embeddedFont>
      <p:font typeface="Anaheim" panose="020B0604020202020204" charset="0"/>
      <p:regular r:id="rId20"/>
      <p:bold r:id="rId21"/>
    </p:embeddedFont>
    <p:embeddedFont>
      <p:font typeface="Assistant" panose="020B0604020202020204" charset="-79"/>
      <p:regular r:id="rId22"/>
      <p:bold r:id="rId23"/>
    </p:embeddedFont>
    <p:embeddedFont>
      <p:font typeface="Libre Franklin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05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CD7E17-7D74-430B-A545-CDE24AAA3B71}">
  <a:tblStyle styleId="{F0CD7E17-7D74-430B-A545-CDE24AAA3B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234" y="586"/>
      </p:cViewPr>
      <p:guideLst>
        <p:guide pos="530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215c835ddc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215c835ddc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23688238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23688238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64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215c835ddc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1215c835ddc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23688238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23688238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925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12368823872_0_27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12368823872_0_27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11ab439e974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11ab439e974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11ab439e97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11ab439e97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23688238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23688238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1ab439e97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1ab439e97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123dc77166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123dc77166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1236882387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1236882387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815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1ab439e97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1ab439e97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348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11ab439e974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11ab439e974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85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97200" y="1050900"/>
            <a:ext cx="5778000" cy="26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97200" y="3684300"/>
            <a:ext cx="44316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095784" y="-1797868"/>
            <a:ext cx="4813326" cy="5006273"/>
            <a:chOff x="5095784" y="-1797868"/>
            <a:chExt cx="4813326" cy="5006273"/>
          </a:xfrm>
        </p:grpSpPr>
        <p:grpSp>
          <p:nvGrpSpPr>
            <p:cNvPr id="12" name="Google Shape;12;p2"/>
            <p:cNvGrpSpPr/>
            <p:nvPr/>
          </p:nvGrpSpPr>
          <p:grpSpPr>
            <a:xfrm rot="1311506" flipH="1">
              <a:off x="5684758" y="-1257786"/>
              <a:ext cx="3635378" cy="3926108"/>
              <a:chOff x="-174352" y="-1102275"/>
              <a:chExt cx="4059702" cy="4467125"/>
            </a:xfrm>
          </p:grpSpPr>
          <p:cxnSp>
            <p:nvCxnSpPr>
              <p:cNvPr id="13" name="Google Shape;13;p2"/>
              <p:cNvCxnSpPr>
                <a:stCxn id="14" idx="6"/>
                <a:endCxn id="15" idx="1"/>
              </p:cNvCxnSpPr>
              <p:nvPr/>
            </p:nvCxnSpPr>
            <p:spPr>
              <a:xfrm rot="-9469060" flipH="1">
                <a:off x="1184962" y="-52705"/>
                <a:ext cx="2212126" cy="845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>
                <a:stCxn id="17" idx="7"/>
                <a:endCxn id="15" idx="3"/>
              </p:cNvCxnSpPr>
              <p:nvPr/>
            </p:nvCxnSpPr>
            <p:spPr>
              <a:xfrm rot="-9468814" flipH="1">
                <a:off x="1743703" y="92847"/>
                <a:ext cx="1409348" cy="20322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>
                <a:endCxn id="15" idx="0"/>
              </p:cNvCxnSpPr>
              <p:nvPr/>
            </p:nvCxnSpPr>
            <p:spPr>
              <a:xfrm rot="1331240">
                <a:off x="2522444" y="-911695"/>
                <a:ext cx="1207511" cy="1107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>
                <a:stCxn id="20" idx="6"/>
                <a:endCxn id="15" idx="2"/>
              </p:cNvCxnSpPr>
              <p:nvPr/>
            </p:nvCxnSpPr>
            <p:spPr>
              <a:xfrm rot="-9469246" flipH="1">
                <a:off x="1742242" y="75476"/>
                <a:ext cx="1554415" cy="1227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>
                <a:stCxn id="22" idx="5"/>
                <a:endCxn id="23" idx="1"/>
              </p:cNvCxnSpPr>
              <p:nvPr/>
            </p:nvCxnSpPr>
            <p:spPr>
              <a:xfrm rot="1330821">
                <a:off x="751585" y="1708029"/>
                <a:ext cx="463283" cy="3744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4" idx="5"/>
                <a:endCxn id="20" idx="0"/>
              </p:cNvCxnSpPr>
              <p:nvPr/>
            </p:nvCxnSpPr>
            <p:spPr>
              <a:xfrm rot="1330715">
                <a:off x="1017135" y="469797"/>
                <a:ext cx="626234" cy="3684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26" idx="0"/>
                <a:endCxn id="20" idx="3"/>
              </p:cNvCxnSpPr>
              <p:nvPr/>
            </p:nvCxnSpPr>
            <p:spPr>
              <a:xfrm rot="-9468655" flipH="1">
                <a:off x="582468" y="802411"/>
                <a:ext cx="518715" cy="25157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28" idx="5"/>
                <a:endCxn id="29" idx="2"/>
              </p:cNvCxnSpPr>
              <p:nvPr/>
            </p:nvCxnSpPr>
            <p:spPr>
              <a:xfrm rot="-9469330" flipH="1">
                <a:off x="536288" y="1082434"/>
                <a:ext cx="2102878" cy="361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31" idx="6"/>
                <a:endCxn id="17" idx="3"/>
              </p:cNvCxnSpPr>
              <p:nvPr/>
            </p:nvCxnSpPr>
            <p:spPr>
              <a:xfrm rot="-9469056" flipH="1">
                <a:off x="42508" y="1560812"/>
                <a:ext cx="1248290" cy="8295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26" idx="6"/>
                <a:endCxn id="23" idx="3"/>
              </p:cNvCxnSpPr>
              <p:nvPr/>
            </p:nvCxnSpPr>
            <p:spPr>
              <a:xfrm rot="-9469044" flipH="1">
                <a:off x="378432" y="2046269"/>
                <a:ext cx="544285" cy="12583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8" idx="6"/>
                <a:endCxn id="20" idx="2"/>
              </p:cNvCxnSpPr>
              <p:nvPr/>
            </p:nvCxnSpPr>
            <p:spPr>
              <a:xfrm rot="-9469105" flipH="1">
                <a:off x="597668" y="786085"/>
                <a:ext cx="889964" cy="414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28" idx="7"/>
                <a:endCxn id="14" idx="4"/>
              </p:cNvCxnSpPr>
              <p:nvPr/>
            </p:nvCxnSpPr>
            <p:spPr>
              <a:xfrm rot="-9471169" flipH="1">
                <a:off x="680810" y="292284"/>
                <a:ext cx="276933" cy="7876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31" idx="7"/>
                <a:endCxn id="22" idx="3"/>
              </p:cNvCxnSpPr>
              <p:nvPr/>
            </p:nvCxnSpPr>
            <p:spPr>
              <a:xfrm rot="-9468858" flipH="1">
                <a:off x="47142" y="1486330"/>
                <a:ext cx="639549" cy="7699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31" idx="0"/>
                <a:endCxn id="28" idx="3"/>
              </p:cNvCxnSpPr>
              <p:nvPr/>
            </p:nvCxnSpPr>
            <p:spPr>
              <a:xfrm rot="-9466557" flipH="1">
                <a:off x="127653" y="961430"/>
                <a:ext cx="173704" cy="1214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>
                <a:endCxn id="14" idx="3"/>
              </p:cNvCxnSpPr>
              <p:nvPr/>
            </p:nvCxnSpPr>
            <p:spPr>
              <a:xfrm rot="-9469196" flipH="1">
                <a:off x="-1773" y="155277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>
                <a:endCxn id="22" idx="1"/>
              </p:cNvCxnSpPr>
              <p:nvPr/>
            </p:nvCxnSpPr>
            <p:spPr>
              <a:xfrm rot="1330670">
                <a:off x="-91849" y="1174118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endCxn id="40" idx="4"/>
              </p:cNvCxnSpPr>
              <p:nvPr/>
            </p:nvCxnSpPr>
            <p:spPr>
              <a:xfrm rot="-9468959" flipH="1">
                <a:off x="90654" y="373413"/>
                <a:ext cx="233591" cy="6859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40" idx="6"/>
                <a:endCxn id="14" idx="2"/>
              </p:cNvCxnSpPr>
              <p:nvPr/>
            </p:nvCxnSpPr>
            <p:spPr>
              <a:xfrm rot="-9468700" flipH="1">
                <a:off x="496596" y="235789"/>
                <a:ext cx="536208" cy="2918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>
                <a:endCxn id="40" idx="0"/>
              </p:cNvCxnSpPr>
              <p:nvPr/>
            </p:nvCxnSpPr>
            <p:spPr>
              <a:xfrm rot="1330704">
                <a:off x="110013" y="-196192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>
                <a:endCxn id="40" idx="3"/>
              </p:cNvCxnSpPr>
              <p:nvPr/>
            </p:nvCxnSpPr>
            <p:spPr>
              <a:xfrm rot="-9468752" flipH="1">
                <a:off x="-78756" y="335961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20" idx="4"/>
                <a:endCxn id="17" idx="0"/>
              </p:cNvCxnSpPr>
              <p:nvPr/>
            </p:nvCxnSpPr>
            <p:spPr>
              <a:xfrm rot="1331827">
                <a:off x="1406021" y="994616"/>
                <a:ext cx="153258" cy="7863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>
                <a:stCxn id="15" idx="3"/>
                <a:endCxn id="29" idx="6"/>
              </p:cNvCxnSpPr>
              <p:nvPr/>
            </p:nvCxnSpPr>
            <p:spPr>
              <a:xfrm rot="1332373" flipH="1">
                <a:off x="2894215" y="317077"/>
                <a:ext cx="354817" cy="12850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6;p2"/>
              <p:cNvSpPr/>
              <p:nvPr/>
            </p:nvSpPr>
            <p:spPr>
              <a:xfrm>
                <a:off x="122875" y="3135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22850" y="21504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26700" y="146765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387300" y="1783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3461000" y="3863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29600" y="9439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065675" y="322831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95150" y="15920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15350" y="3923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46" name="Google Shape;46;p2"/>
              <p:cNvCxnSpPr>
                <a:stCxn id="28" idx="4"/>
                <a:endCxn id="22" idx="0"/>
              </p:cNvCxnSpPr>
              <p:nvPr/>
            </p:nvCxnSpPr>
            <p:spPr>
              <a:xfrm rot="1331875">
                <a:off x="441998" y="1117020"/>
                <a:ext cx="466905" cy="4002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>
                <a:stCxn id="14" idx="0"/>
              </p:cNvCxnSpPr>
              <p:nvPr/>
            </p:nvCxnSpPr>
            <p:spPr>
              <a:xfrm rot="-9468003">
                <a:off x="788920" y="-34932"/>
                <a:ext cx="368410" cy="2982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1" name="Google Shape;31;p2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rot="5400000" flipH="1">
            <a:off x="6807156" y="2720097"/>
            <a:ext cx="2365347" cy="2923643"/>
            <a:chOff x="-174352" y="-261625"/>
            <a:chExt cx="2540652" cy="3140325"/>
          </a:xfrm>
        </p:grpSpPr>
        <p:cxnSp>
          <p:nvCxnSpPr>
            <p:cNvPr id="49" name="Google Shape;49;p2"/>
            <p:cNvCxnSpPr>
              <a:stCxn id="50" idx="6"/>
              <a:endCxn id="51" idx="1"/>
            </p:cNvCxnSpPr>
            <p:nvPr/>
          </p:nvCxnSpPr>
          <p:spPr>
            <a:xfrm rot="-5400000" flipH="1">
              <a:off x="1200975" y="259981"/>
              <a:ext cx="1037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>
              <a:stCxn id="53" idx="7"/>
              <a:endCxn id="51" idx="3"/>
            </p:cNvCxnSpPr>
            <p:nvPr/>
          </p:nvCxnSpPr>
          <p:spPr>
            <a:xfrm rot="-5400000">
              <a:off x="1995527" y="1384673"/>
              <a:ext cx="2958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>
              <a:endCxn id="51" idx="0"/>
            </p:cNvCxnSpPr>
            <p:nvPr/>
          </p:nvCxnSpPr>
          <p:spPr>
            <a:xfrm rot="-5400000" flipH="1">
              <a:off x="1238900" y="27367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>
              <a:stCxn id="56" idx="6"/>
              <a:endCxn id="51" idx="2"/>
            </p:cNvCxnSpPr>
            <p:nvPr/>
          </p:nvCxnSpPr>
          <p:spPr>
            <a:xfrm rot="-5400000" flipH="1">
              <a:off x="1731500" y="814475"/>
              <a:ext cx="432900" cy="74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>
              <a:stCxn id="58" idx="5"/>
              <a:endCxn id="59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>
              <a:stCxn id="50" idx="5"/>
              <a:endCxn id="56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>
              <a:stCxn id="62" idx="0"/>
              <a:endCxn id="56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>
              <a:stCxn id="64" idx="5"/>
              <a:endCxn id="65" idx="2"/>
            </p:cNvCxnSpPr>
            <p:nvPr/>
          </p:nvCxnSpPr>
          <p:spPr>
            <a:xfrm rot="-5400000" flipH="1">
              <a:off x="787927" y="796014"/>
              <a:ext cx="1218600" cy="16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2"/>
            <p:cNvCxnSpPr>
              <a:endCxn id="53" idx="3"/>
            </p:cNvCxnSpPr>
            <p:nvPr/>
          </p:nvCxnSpPr>
          <p:spPr>
            <a:xfrm rot="-5400000">
              <a:off x="705423" y="9830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" name="Google Shape;67;p2"/>
            <p:cNvCxnSpPr>
              <a:stCxn id="62" idx="6"/>
              <a:endCxn id="59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2"/>
            <p:cNvCxnSpPr>
              <a:stCxn id="64" idx="6"/>
              <a:endCxn id="56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" name="Google Shape;69;p2"/>
            <p:cNvCxnSpPr>
              <a:stCxn id="64" idx="7"/>
              <a:endCxn id="50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2"/>
            <p:cNvCxnSpPr>
              <a:endCxn id="58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2"/>
            <p:cNvCxnSpPr>
              <a:endCxn id="64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2"/>
            <p:cNvCxnSpPr>
              <a:endCxn id="50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2"/>
            <p:cNvCxnSpPr>
              <a:endCxn id="58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2"/>
            <p:cNvCxnSpPr>
              <a:endCxn id="75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2"/>
            <p:cNvCxnSpPr>
              <a:stCxn id="75" idx="6"/>
              <a:endCxn id="50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" name="Google Shape;77;p2"/>
            <p:cNvCxnSpPr>
              <a:endCxn id="75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2"/>
            <p:cNvCxnSpPr>
              <a:endCxn id="75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2"/>
            <p:cNvCxnSpPr>
              <a:stCxn id="56" idx="4"/>
              <a:endCxn id="53" idx="0"/>
            </p:cNvCxnSpPr>
            <p:nvPr/>
          </p:nvCxnSpPr>
          <p:spPr>
            <a:xfrm rot="-5400000" flipH="1">
              <a:off x="1391900" y="1154075"/>
              <a:ext cx="714900" cy="3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" name="Google Shape;80;p2"/>
            <p:cNvCxnSpPr>
              <a:stCxn id="53" idx="5"/>
              <a:endCxn id="65" idx="1"/>
            </p:cNvCxnSpPr>
            <p:nvPr/>
          </p:nvCxnSpPr>
          <p:spPr>
            <a:xfrm rot="-5400000" flipH="1">
              <a:off x="1863077" y="1847077"/>
              <a:ext cx="488400" cy="2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2"/>
            <p:cNvCxnSpPr>
              <a:stCxn id="51" idx="4"/>
              <a:endCxn id="65" idx="0"/>
            </p:cNvCxnSpPr>
            <p:nvPr/>
          </p:nvCxnSpPr>
          <p:spPr>
            <a:xfrm rot="5400000">
              <a:off x="1903850" y="1791225"/>
              <a:ext cx="804300" cy="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45700" y="2229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18000" y="1376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82" name="Google Shape;82;p2"/>
            <p:cNvCxnSpPr>
              <a:stCxn id="64" idx="4"/>
              <a:endCxn id="58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2"/>
            <p:cNvCxnSpPr>
              <a:stCxn id="50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3" name="Google Shape;53;p2"/>
            <p:cNvSpPr/>
            <p:nvPr/>
          </p:nvSpPr>
          <p:spPr>
            <a:xfrm>
              <a:off x="19207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</p:grpSp>
      <p:sp>
        <p:nvSpPr>
          <p:cNvPr id="84" name="Google Shape;84;p2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19"/>
          <p:cNvSpPr txBox="1">
            <a:spLocks noGrp="1"/>
          </p:cNvSpPr>
          <p:nvPr>
            <p:ph type="title"/>
          </p:nvPr>
        </p:nvSpPr>
        <p:spPr>
          <a:xfrm>
            <a:off x="1588800" y="2683800"/>
            <a:ext cx="596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8" name="Google Shape;1018;p19"/>
          <p:cNvSpPr txBox="1">
            <a:spLocks noGrp="1"/>
          </p:cNvSpPr>
          <p:nvPr>
            <p:ph type="subTitle" idx="1"/>
          </p:nvPr>
        </p:nvSpPr>
        <p:spPr>
          <a:xfrm>
            <a:off x="1588800" y="1887000"/>
            <a:ext cx="5966400" cy="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019" name="Google Shape;1019;p19"/>
          <p:cNvGrpSpPr/>
          <p:nvPr/>
        </p:nvGrpSpPr>
        <p:grpSpPr>
          <a:xfrm flipH="1">
            <a:off x="-1218575" y="-738066"/>
            <a:ext cx="4665504" cy="4688416"/>
            <a:chOff x="5411339" y="-1396141"/>
            <a:chExt cx="4665504" cy="4688416"/>
          </a:xfrm>
        </p:grpSpPr>
        <p:grpSp>
          <p:nvGrpSpPr>
            <p:cNvPr id="1020" name="Google Shape;1020;p19"/>
            <p:cNvGrpSpPr/>
            <p:nvPr/>
          </p:nvGrpSpPr>
          <p:grpSpPr>
            <a:xfrm rot="1311506" flipH="1">
              <a:off x="5940848" y="-849947"/>
              <a:ext cx="3606486" cy="3596027"/>
              <a:chOff x="-508687" y="-760459"/>
              <a:chExt cx="4027437" cy="4091559"/>
            </a:xfrm>
          </p:grpSpPr>
          <p:cxnSp>
            <p:nvCxnSpPr>
              <p:cNvPr id="1021" name="Google Shape;1021;p19"/>
              <p:cNvCxnSpPr>
                <a:stCxn id="1022" idx="6"/>
                <a:endCxn id="1023" idx="1"/>
              </p:cNvCxnSpPr>
              <p:nvPr/>
            </p:nvCxnSpPr>
            <p:spPr>
              <a:xfrm rot="-9469281" flipH="1">
                <a:off x="1607908" y="29169"/>
                <a:ext cx="1869955" cy="32814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9"/>
              <p:cNvCxnSpPr>
                <a:stCxn id="1025" idx="6"/>
                <a:endCxn id="1023" idx="3"/>
              </p:cNvCxnSpPr>
              <p:nvPr/>
            </p:nvCxnSpPr>
            <p:spPr>
              <a:xfrm rot="-9469413" flipH="1">
                <a:off x="2011789" y="144679"/>
                <a:ext cx="1225560" cy="152733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9"/>
              <p:cNvCxnSpPr>
                <a:endCxn id="1023" idx="0"/>
              </p:cNvCxnSpPr>
              <p:nvPr/>
            </p:nvCxnSpPr>
            <p:spPr>
              <a:xfrm rot="1330657">
                <a:off x="1990388" y="523"/>
                <a:ext cx="1569624" cy="927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7" name="Google Shape;1027;p19"/>
              <p:cNvCxnSpPr>
                <a:stCxn id="1028" idx="6"/>
                <a:endCxn id="1023" idx="2"/>
              </p:cNvCxnSpPr>
              <p:nvPr/>
            </p:nvCxnSpPr>
            <p:spPr>
              <a:xfrm rot="-9469246" flipH="1">
                <a:off x="1867011" y="98873"/>
                <a:ext cx="1554415" cy="5370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9"/>
              <p:cNvCxnSpPr>
                <a:stCxn id="1030" idx="5"/>
                <a:endCxn id="1031" idx="1"/>
              </p:cNvCxnSpPr>
              <p:nvPr/>
            </p:nvCxnSpPr>
            <p:spPr>
              <a:xfrm rot="1330821">
                <a:off x="406074" y="2298900"/>
                <a:ext cx="463283" cy="29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2" name="Google Shape;1032;p19"/>
              <p:cNvCxnSpPr>
                <a:stCxn id="1022" idx="5"/>
                <a:endCxn id="1028" idx="0"/>
              </p:cNvCxnSpPr>
              <p:nvPr/>
            </p:nvCxnSpPr>
            <p:spPr>
              <a:xfrm rot="1330976">
                <a:off x="1564836" y="57438"/>
                <a:ext cx="284454" cy="195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3" name="Google Shape;1033;p19"/>
              <p:cNvCxnSpPr>
                <a:stCxn id="1034" idx="0"/>
                <a:endCxn id="1028" idx="3"/>
              </p:cNvCxnSpPr>
              <p:nvPr/>
            </p:nvCxnSpPr>
            <p:spPr>
              <a:xfrm rot="-9468655" flipH="1">
                <a:off x="707268" y="135266"/>
                <a:ext cx="518715" cy="32062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9"/>
              <p:cNvCxnSpPr>
                <a:stCxn id="1036" idx="5"/>
                <a:endCxn id="1025" idx="3"/>
              </p:cNvCxnSpPr>
              <p:nvPr/>
            </p:nvCxnSpPr>
            <p:spPr>
              <a:xfrm rot="-9468996" flipH="1">
                <a:off x="521797" y="1167721"/>
                <a:ext cx="1245059" cy="1061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7" name="Google Shape;1037;p19"/>
              <p:cNvCxnSpPr>
                <a:stCxn id="1034" idx="6"/>
                <a:endCxn id="1031" idx="3"/>
              </p:cNvCxnSpPr>
              <p:nvPr/>
            </p:nvCxnSpPr>
            <p:spPr>
              <a:xfrm rot="-9468313" flipH="1">
                <a:off x="322347" y="2347592"/>
                <a:ext cx="373256" cy="9131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9"/>
              <p:cNvCxnSpPr>
                <a:stCxn id="1036" idx="6"/>
                <a:endCxn id="1028" idx="2"/>
              </p:cNvCxnSpPr>
              <p:nvPr/>
            </p:nvCxnSpPr>
            <p:spPr>
              <a:xfrm rot="-9469105" flipH="1">
                <a:off x="722468" y="118939"/>
                <a:ext cx="889964" cy="11045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9" name="Google Shape;1039;p19"/>
              <p:cNvCxnSpPr>
                <a:stCxn id="1036" idx="7"/>
                <a:endCxn id="1022" idx="4"/>
              </p:cNvCxnSpPr>
              <p:nvPr/>
            </p:nvCxnSpPr>
            <p:spPr>
              <a:xfrm rot="-9468704" flipH="1">
                <a:off x="761714" y="-143570"/>
                <a:ext cx="618825" cy="13056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0" name="Google Shape;1040;p19"/>
              <p:cNvCxnSpPr>
                <a:stCxn id="1041" idx="7"/>
                <a:endCxn id="1030" idx="3"/>
              </p:cNvCxnSpPr>
              <p:nvPr/>
            </p:nvCxnSpPr>
            <p:spPr>
              <a:xfrm rot="-9469038" flipH="1">
                <a:off x="-71333" y="2121226"/>
                <a:ext cx="468798" cy="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2" name="Google Shape;1042;p19"/>
              <p:cNvCxnSpPr>
                <a:stCxn id="1041" idx="0"/>
                <a:endCxn id="1036" idx="3"/>
              </p:cNvCxnSpPr>
              <p:nvPr/>
            </p:nvCxnSpPr>
            <p:spPr>
              <a:xfrm rot="-9466557" flipH="1">
                <a:off x="127653" y="961430"/>
                <a:ext cx="173704" cy="1214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3" name="Google Shape;1043;p19"/>
              <p:cNvCxnSpPr>
                <a:endCxn id="1022" idx="3"/>
              </p:cNvCxnSpPr>
              <p:nvPr/>
            </p:nvCxnSpPr>
            <p:spPr>
              <a:xfrm rot="-9469196" flipH="1">
                <a:off x="502089" y="-198413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4" name="Google Shape;1044;p19"/>
              <p:cNvCxnSpPr>
                <a:endCxn id="1030" idx="1"/>
              </p:cNvCxnSpPr>
              <p:nvPr/>
            </p:nvCxnSpPr>
            <p:spPr>
              <a:xfrm rot="1330670">
                <a:off x="-499760" y="1753306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5" name="Google Shape;1045;p19"/>
              <p:cNvCxnSpPr>
                <a:endCxn id="1046" idx="4"/>
              </p:cNvCxnSpPr>
              <p:nvPr/>
            </p:nvCxnSpPr>
            <p:spPr>
              <a:xfrm rot="-9469248" flipH="1">
                <a:off x="567709" y="117734"/>
                <a:ext cx="321056" cy="6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19"/>
              <p:cNvCxnSpPr>
                <a:stCxn id="1046" idx="6"/>
                <a:endCxn id="1022" idx="2"/>
              </p:cNvCxnSpPr>
              <p:nvPr/>
            </p:nvCxnSpPr>
            <p:spPr>
              <a:xfrm rot="-9469391" flipH="1">
                <a:off x="1067068" y="-104619"/>
                <a:ext cx="450637" cy="3780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8" name="Google Shape;1048;p19"/>
              <p:cNvCxnSpPr>
                <a:endCxn id="1046" idx="0"/>
              </p:cNvCxnSpPr>
              <p:nvPr/>
            </p:nvCxnSpPr>
            <p:spPr>
              <a:xfrm rot="1330704">
                <a:off x="661849" y="-437134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9"/>
              <p:cNvCxnSpPr>
                <a:endCxn id="1046" idx="3"/>
              </p:cNvCxnSpPr>
              <p:nvPr/>
            </p:nvCxnSpPr>
            <p:spPr>
              <a:xfrm rot="-9468752" flipH="1">
                <a:off x="473080" y="95020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9"/>
              <p:cNvCxnSpPr>
                <a:stCxn id="1028" idx="4"/>
                <a:endCxn id="1025" idx="0"/>
              </p:cNvCxnSpPr>
              <p:nvPr/>
            </p:nvCxnSpPr>
            <p:spPr>
              <a:xfrm rot="1330526">
                <a:off x="1618075" y="377275"/>
                <a:ext cx="324287" cy="9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4" name="Google Shape;1034;p19"/>
              <p:cNvSpPr/>
              <p:nvPr/>
            </p:nvSpPr>
            <p:spPr>
              <a:xfrm>
                <a:off x="122875" y="3135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839723" y="240771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1732819" y="136494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3461000" y="3863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1779168" y="3001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1569536" y="-3085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387239" y="217118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36" name="Google Shape;1036;p19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967186" y="15143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1051" name="Google Shape;1051;p19"/>
              <p:cNvCxnSpPr>
                <a:stCxn id="1036" idx="4"/>
                <a:endCxn id="1030" idx="0"/>
              </p:cNvCxnSpPr>
              <p:nvPr/>
            </p:nvCxnSpPr>
            <p:spPr>
              <a:xfrm rot="1332011">
                <a:off x="323523" y="1061425"/>
                <a:ext cx="296154" cy="10907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9"/>
              <p:cNvCxnSpPr>
                <a:stCxn id="1022" idx="0"/>
              </p:cNvCxnSpPr>
              <p:nvPr/>
            </p:nvCxnSpPr>
            <p:spPr>
              <a:xfrm rot="-9468637">
                <a:off x="1257726" y="-693606"/>
                <a:ext cx="460721" cy="5958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41" name="Google Shape;1041;p19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19"/>
          <p:cNvGrpSpPr/>
          <p:nvPr/>
        </p:nvGrpSpPr>
        <p:grpSpPr>
          <a:xfrm rot="5400000" flipH="1">
            <a:off x="6574111" y="2487053"/>
            <a:ext cx="2831435" cy="2923643"/>
            <a:chOff x="-174352" y="-261625"/>
            <a:chExt cx="3041284" cy="3140325"/>
          </a:xfrm>
        </p:grpSpPr>
        <p:cxnSp>
          <p:nvCxnSpPr>
            <p:cNvPr id="1054" name="Google Shape;1054;p19"/>
            <p:cNvCxnSpPr>
              <a:stCxn id="1055" idx="6"/>
              <a:endCxn id="1056" idx="1"/>
            </p:cNvCxnSpPr>
            <p:nvPr/>
          </p:nvCxnSpPr>
          <p:spPr>
            <a:xfrm rot="-5400000" flipH="1">
              <a:off x="1200975" y="259981"/>
              <a:ext cx="1037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7" name="Google Shape;1057;p19"/>
            <p:cNvCxnSpPr>
              <a:endCxn id="1056" idx="0"/>
            </p:cNvCxnSpPr>
            <p:nvPr/>
          </p:nvCxnSpPr>
          <p:spPr>
            <a:xfrm rot="-5400000" flipH="1">
              <a:off x="1238900" y="27367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8" name="Google Shape;1058;p19"/>
            <p:cNvCxnSpPr>
              <a:stCxn id="1059" idx="6"/>
              <a:endCxn id="1056" idx="2"/>
            </p:cNvCxnSpPr>
            <p:nvPr/>
          </p:nvCxnSpPr>
          <p:spPr>
            <a:xfrm rot="-5400000" flipH="1">
              <a:off x="1731500" y="814475"/>
              <a:ext cx="432900" cy="74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0" name="Google Shape;1060;p19"/>
            <p:cNvCxnSpPr>
              <a:stCxn id="1061" idx="5"/>
              <a:endCxn id="1062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9"/>
            <p:cNvCxnSpPr>
              <a:stCxn id="1055" idx="5"/>
              <a:endCxn id="1059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9"/>
            <p:cNvCxnSpPr>
              <a:stCxn id="1065" idx="0"/>
              <a:endCxn id="1059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19"/>
            <p:cNvCxnSpPr>
              <a:stCxn id="1067" idx="5"/>
              <a:endCxn id="1068" idx="2"/>
            </p:cNvCxnSpPr>
            <p:nvPr/>
          </p:nvCxnSpPr>
          <p:spPr>
            <a:xfrm rot="-5400000">
              <a:off x="1351777" y="-431736"/>
              <a:ext cx="663900" cy="22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19"/>
            <p:cNvCxnSpPr>
              <a:stCxn id="1065" idx="6"/>
              <a:endCxn id="1062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0" name="Google Shape;1070;p19"/>
            <p:cNvCxnSpPr>
              <a:stCxn id="1067" idx="6"/>
              <a:endCxn id="1059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1" name="Google Shape;1071;p19"/>
            <p:cNvCxnSpPr>
              <a:stCxn id="1067" idx="7"/>
              <a:endCxn id="1055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19"/>
            <p:cNvCxnSpPr>
              <a:endCxn id="1061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3" name="Google Shape;1073;p19"/>
            <p:cNvCxnSpPr>
              <a:endCxn id="1067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4" name="Google Shape;1074;p19"/>
            <p:cNvCxnSpPr>
              <a:endCxn id="1055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5" name="Google Shape;1075;p19"/>
            <p:cNvCxnSpPr>
              <a:endCxn id="1061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6" name="Google Shape;1076;p19"/>
            <p:cNvCxnSpPr>
              <a:endCxn id="1077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8" name="Google Shape;1078;p19"/>
            <p:cNvCxnSpPr>
              <a:stCxn id="1077" idx="6"/>
              <a:endCxn id="1055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9" name="Google Shape;1079;p19"/>
            <p:cNvCxnSpPr>
              <a:endCxn id="1077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0" name="Google Shape;1080;p19"/>
            <p:cNvCxnSpPr>
              <a:endCxn id="1077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1" name="Google Shape;1081;p19"/>
            <p:cNvCxnSpPr>
              <a:stCxn id="1056" idx="7"/>
              <a:endCxn id="1068" idx="4"/>
            </p:cNvCxnSpPr>
            <p:nvPr/>
          </p:nvCxnSpPr>
          <p:spPr>
            <a:xfrm rot="-5400000">
              <a:off x="2106777" y="647948"/>
              <a:ext cx="988500" cy="4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5" name="Google Shape;1065;p19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68" name="Google Shape;1068;p19"/>
            <p:cNvSpPr/>
            <p:nvPr/>
          </p:nvSpPr>
          <p:spPr>
            <a:xfrm>
              <a:off x="2818632" y="34715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056" name="Google Shape;1056;p19"/>
            <p:cNvSpPr/>
            <p:nvPr/>
          </p:nvSpPr>
          <p:spPr>
            <a:xfrm>
              <a:off x="2318000" y="1376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059" name="Google Shape;1059;p19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061" name="Google Shape;1061;p1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67" name="Google Shape;1067;p1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77" name="Google Shape;1077;p1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082" name="Google Shape;1082;p19"/>
            <p:cNvCxnSpPr>
              <a:stCxn id="1067" idx="4"/>
              <a:endCxn id="1061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19"/>
            <p:cNvCxnSpPr>
              <a:stCxn id="1055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84" name="Google Shape;1084;p19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64" name="Google Shape;1164;p21"/>
          <p:cNvGrpSpPr/>
          <p:nvPr/>
        </p:nvGrpSpPr>
        <p:grpSpPr>
          <a:xfrm rot="5400000">
            <a:off x="6552481" y="-457373"/>
            <a:ext cx="3241692" cy="4079439"/>
            <a:chOff x="-133477" y="-930150"/>
            <a:chExt cx="3481946" cy="4381782"/>
          </a:xfrm>
        </p:grpSpPr>
        <p:cxnSp>
          <p:nvCxnSpPr>
            <p:cNvPr id="1165" name="Google Shape;1165;p21"/>
            <p:cNvCxnSpPr>
              <a:stCxn id="1166" idx="7"/>
              <a:endCxn id="1167" idx="1"/>
            </p:cNvCxnSpPr>
            <p:nvPr/>
          </p:nvCxnSpPr>
          <p:spPr>
            <a:xfrm rot="-5400000" flipH="1">
              <a:off x="2594927" y="-146639"/>
              <a:ext cx="79200" cy="134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21"/>
            <p:cNvCxnSpPr>
              <a:endCxn id="1167" idx="0"/>
            </p:cNvCxnSpPr>
            <p:nvPr/>
          </p:nvCxnSpPr>
          <p:spPr>
            <a:xfrm rot="-5400000" flipH="1">
              <a:off x="2221070" y="-544800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9" name="Google Shape;1169;p21"/>
            <p:cNvCxnSpPr>
              <a:stCxn id="1170" idx="5"/>
              <a:endCxn id="1171" idx="0"/>
            </p:cNvCxnSpPr>
            <p:nvPr/>
          </p:nvCxnSpPr>
          <p:spPr>
            <a:xfrm rot="5400000">
              <a:off x="11377" y="1816527"/>
              <a:ext cx="1008300" cy="64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2" name="Google Shape;1172;p21"/>
            <p:cNvCxnSpPr>
              <a:stCxn id="1173" idx="5"/>
              <a:endCxn id="1174" idx="0"/>
            </p:cNvCxnSpPr>
            <p:nvPr/>
          </p:nvCxnSpPr>
          <p:spPr>
            <a:xfrm rot="5400000">
              <a:off x="753899" y="427208"/>
              <a:ext cx="498000" cy="37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5" name="Google Shape;1175;p21"/>
            <p:cNvCxnSpPr>
              <a:stCxn id="1176" idx="6"/>
              <a:endCxn id="1174" idx="3"/>
            </p:cNvCxnSpPr>
            <p:nvPr/>
          </p:nvCxnSpPr>
          <p:spPr>
            <a:xfrm rot="-5400000">
              <a:off x="-741222" y="1886232"/>
              <a:ext cx="2524200" cy="55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7" name="Google Shape;1177;p21"/>
            <p:cNvCxnSpPr>
              <a:stCxn id="1178" idx="5"/>
              <a:endCxn id="1179" idx="2"/>
            </p:cNvCxnSpPr>
            <p:nvPr/>
          </p:nvCxnSpPr>
          <p:spPr>
            <a:xfrm rot="-5400000">
              <a:off x="1607227" y="-114186"/>
              <a:ext cx="90900" cy="220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0" name="Google Shape;1180;p21"/>
            <p:cNvCxnSpPr>
              <a:endCxn id="1166" idx="1"/>
            </p:cNvCxnSpPr>
            <p:nvPr/>
          </p:nvCxnSpPr>
          <p:spPr>
            <a:xfrm rot="-5400000">
              <a:off x="688323" y="-261689"/>
              <a:ext cx="4914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" name="Google Shape;1181;p21"/>
            <p:cNvCxnSpPr>
              <a:stCxn id="1176" idx="0"/>
              <a:endCxn id="1171" idx="3"/>
            </p:cNvCxnSpPr>
            <p:nvPr/>
          </p:nvCxnSpPr>
          <p:spPr>
            <a:xfrm rot="5400000" flipH="1">
              <a:off x="-162672" y="3023082"/>
              <a:ext cx="720600" cy="39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2" name="Google Shape;1182;p21"/>
            <p:cNvCxnSpPr>
              <a:stCxn id="1178" idx="6"/>
              <a:endCxn id="1174" idx="2"/>
            </p:cNvCxnSpPr>
            <p:nvPr/>
          </p:nvCxnSpPr>
          <p:spPr>
            <a:xfrm rot="-5400000">
              <a:off x="608400" y="833538"/>
              <a:ext cx="132000" cy="2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3" name="Google Shape;1183;p21"/>
            <p:cNvCxnSpPr>
              <a:endCxn id="1170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4" name="Google Shape;1184;p21"/>
            <p:cNvCxnSpPr>
              <a:endCxn id="1178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5" name="Google Shape;1185;p21"/>
            <p:cNvCxnSpPr>
              <a:endCxn id="1170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6" name="Google Shape;1186;p21"/>
            <p:cNvCxnSpPr>
              <a:endCxn id="1187" idx="4"/>
            </p:cNvCxnSpPr>
            <p:nvPr/>
          </p:nvCxnSpPr>
          <p:spPr>
            <a:xfrm rot="-5400000">
              <a:off x="-68250" y="571148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8" name="Google Shape;1188;p21"/>
            <p:cNvCxnSpPr>
              <a:stCxn id="1187" idx="6"/>
              <a:endCxn id="1173" idx="2"/>
            </p:cNvCxnSpPr>
            <p:nvPr/>
          </p:nvCxnSpPr>
          <p:spPr>
            <a:xfrm rot="-5400000">
              <a:off x="727500" y="83198"/>
              <a:ext cx="156300" cy="68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21"/>
            <p:cNvCxnSpPr>
              <a:endCxn id="1187" idx="0"/>
            </p:cNvCxnSpPr>
            <p:nvPr/>
          </p:nvCxnSpPr>
          <p:spPr>
            <a:xfrm rot="-5400000" flipH="1">
              <a:off x="3150" y="42848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0" name="Google Shape;1190;p21"/>
            <p:cNvCxnSpPr>
              <a:endCxn id="1187" idx="3"/>
            </p:cNvCxnSpPr>
            <p:nvPr/>
          </p:nvCxnSpPr>
          <p:spPr>
            <a:xfrm rot="-5400000">
              <a:off x="45173" y="341775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1" name="Google Shape;1191;p21"/>
            <p:cNvCxnSpPr>
              <a:stCxn id="1174" idx="7"/>
              <a:endCxn id="1166" idx="3"/>
            </p:cNvCxnSpPr>
            <p:nvPr/>
          </p:nvCxnSpPr>
          <p:spPr>
            <a:xfrm rot="-5400000">
              <a:off x="1206649" y="148101"/>
              <a:ext cx="348600" cy="109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2" name="Google Shape;1192;p21"/>
            <p:cNvCxnSpPr>
              <a:stCxn id="1166" idx="5"/>
              <a:endCxn id="1179" idx="1"/>
            </p:cNvCxnSpPr>
            <p:nvPr/>
          </p:nvCxnSpPr>
          <p:spPr>
            <a:xfrm rot="-5400000" flipH="1">
              <a:off x="2159627" y="322815"/>
              <a:ext cx="406500" cy="80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3" name="Google Shape;1193;p21"/>
            <p:cNvCxnSpPr>
              <a:stCxn id="1167" idx="4"/>
              <a:endCxn id="1179" idx="0"/>
            </p:cNvCxnSpPr>
            <p:nvPr/>
          </p:nvCxnSpPr>
          <p:spPr>
            <a:xfrm rot="5400000">
              <a:off x="2895920" y="491550"/>
              <a:ext cx="313200" cy="54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76" name="Google Shape;1176;p21"/>
            <p:cNvSpPr/>
            <p:nvPr/>
          </p:nvSpPr>
          <p:spPr>
            <a:xfrm>
              <a:off x="193428" y="3403332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1"/>
            <p:cNvSpPr/>
            <p:nvPr/>
          </p:nvSpPr>
          <p:spPr>
            <a:xfrm>
              <a:off x="170533" y="264148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9" name="Google Shape;1179;p21"/>
            <p:cNvSpPr/>
            <p:nvPr/>
          </p:nvSpPr>
          <p:spPr>
            <a:xfrm>
              <a:off x="2756687" y="92009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3300170" y="558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174" name="Google Shape;1174;p21"/>
            <p:cNvSpPr/>
            <p:nvPr/>
          </p:nvSpPr>
          <p:spPr>
            <a:xfrm>
              <a:off x="792973" y="86207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173" name="Google Shape;1173;p21"/>
            <p:cNvSpPr/>
            <p:nvPr/>
          </p:nvSpPr>
          <p:spPr>
            <a:xfrm>
              <a:off x="1147522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78" name="Google Shape;1178;p21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7" name="Google Shape;1187;p21"/>
            <p:cNvSpPr/>
            <p:nvPr/>
          </p:nvSpPr>
          <p:spPr>
            <a:xfrm>
              <a:off x="415350" y="47919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194" name="Google Shape;1194;p21"/>
            <p:cNvCxnSpPr>
              <a:stCxn id="1178" idx="4"/>
              <a:endCxn id="1170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21"/>
            <p:cNvCxnSpPr>
              <a:stCxn id="1173" idx="0"/>
            </p:cNvCxnSpPr>
            <p:nvPr/>
          </p:nvCxnSpPr>
          <p:spPr>
            <a:xfrm rot="5400000" flipH="1">
              <a:off x="846322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6" name="Google Shape;1166;p21"/>
            <p:cNvSpPr/>
            <p:nvPr/>
          </p:nvSpPr>
          <p:spPr>
            <a:xfrm>
              <a:off x="1920700" y="47928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</p:grpSp>
      <p:sp>
        <p:nvSpPr>
          <p:cNvPr id="1196" name="Google Shape;1196;p21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4"/>
          <p:cNvGrpSpPr/>
          <p:nvPr/>
        </p:nvGrpSpPr>
        <p:grpSpPr>
          <a:xfrm>
            <a:off x="-785038" y="-1055262"/>
            <a:ext cx="3950027" cy="4438175"/>
            <a:chOff x="-745527" y="-797475"/>
            <a:chExt cx="3950027" cy="4438175"/>
          </a:xfrm>
        </p:grpSpPr>
        <p:cxnSp>
          <p:nvCxnSpPr>
            <p:cNvPr id="1276" name="Google Shape;1276;p24"/>
            <p:cNvCxnSpPr>
              <a:stCxn id="1277" idx="6"/>
              <a:endCxn id="1278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9" name="Google Shape;1279;p24"/>
            <p:cNvCxnSpPr>
              <a:endCxn id="1278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0" name="Google Shape;1280;p24"/>
            <p:cNvCxnSpPr>
              <a:stCxn id="1281" idx="6"/>
              <a:endCxn id="1278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2" name="Google Shape;1282;p24"/>
            <p:cNvCxnSpPr>
              <a:stCxn id="1283" idx="5"/>
              <a:endCxn id="1284" idx="1"/>
            </p:cNvCxnSpPr>
            <p:nvPr/>
          </p:nvCxnSpPr>
          <p:spPr>
            <a:xfrm>
              <a:off x="607777" y="1709427"/>
              <a:ext cx="217200" cy="151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5" name="Google Shape;1285;p24"/>
            <p:cNvCxnSpPr>
              <a:stCxn id="1277" idx="5"/>
              <a:endCxn id="1281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6" name="Google Shape;1286;p24"/>
            <p:cNvCxnSpPr>
              <a:stCxn id="1287" idx="0"/>
              <a:endCxn id="1281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8" name="Google Shape;1288;p24"/>
            <p:cNvCxnSpPr>
              <a:endCxn id="1289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0" name="Google Shape;1290;p24"/>
            <p:cNvCxnSpPr>
              <a:stCxn id="1287" idx="6"/>
              <a:endCxn id="1284" idx="3"/>
            </p:cNvCxnSpPr>
            <p:nvPr/>
          </p:nvCxnSpPr>
          <p:spPr>
            <a:xfrm rot="10800000" flipH="1">
              <a:off x="94975" y="3258350"/>
              <a:ext cx="730200" cy="35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1" name="Google Shape;1291;p24"/>
            <p:cNvCxnSpPr>
              <a:stCxn id="1292" idx="6"/>
              <a:endCxn id="1281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3" name="Google Shape;1293;p24"/>
            <p:cNvCxnSpPr>
              <a:stCxn id="1292" idx="7"/>
              <a:endCxn id="1277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4" name="Google Shape;1294;p24"/>
            <p:cNvCxnSpPr>
              <a:endCxn id="1283" idx="3"/>
            </p:cNvCxnSpPr>
            <p:nvPr/>
          </p:nvCxnSpPr>
          <p:spPr>
            <a:xfrm rot="10800000" flipH="1">
              <a:off x="-321277" y="17094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5" name="Google Shape;1295;p24"/>
            <p:cNvCxnSpPr>
              <a:endCxn id="1292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6" name="Google Shape;1296;p24"/>
            <p:cNvCxnSpPr>
              <a:endCxn id="1277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7" name="Google Shape;1297;p24"/>
            <p:cNvCxnSpPr>
              <a:endCxn id="1283" idx="1"/>
            </p:cNvCxnSpPr>
            <p:nvPr/>
          </p:nvCxnSpPr>
          <p:spPr>
            <a:xfrm>
              <a:off x="-239377" y="10746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8" name="Google Shape;1298;p24"/>
            <p:cNvCxnSpPr>
              <a:endCxn id="1299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0" name="Google Shape;1300;p24"/>
            <p:cNvCxnSpPr>
              <a:stCxn id="1299" idx="6"/>
              <a:endCxn id="1277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1" name="Google Shape;1301;p24"/>
            <p:cNvCxnSpPr>
              <a:endCxn id="1299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2" name="Google Shape;1302;p24"/>
            <p:cNvCxnSpPr>
              <a:endCxn id="1299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3" name="Google Shape;1303;p24"/>
            <p:cNvCxnSpPr>
              <a:stCxn id="1281" idx="4"/>
              <a:endCxn id="1289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87" name="Google Shape;1287;p24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818050" y="3217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566550" y="1668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04" name="Google Shape;1304;p24"/>
            <p:cNvCxnSpPr>
              <a:stCxn id="1292" idx="4"/>
              <a:endCxn id="1283" idx="0"/>
            </p:cNvCxnSpPr>
            <p:nvPr/>
          </p:nvCxnSpPr>
          <p:spPr>
            <a:xfrm>
              <a:off x="531600" y="1042338"/>
              <a:ext cx="59100" cy="62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5" name="Google Shape;1305;p24"/>
            <p:cNvCxnSpPr>
              <a:stCxn id="1277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06" name="Google Shape;1306;p24"/>
          <p:cNvGrpSpPr/>
          <p:nvPr/>
        </p:nvGrpSpPr>
        <p:grpSpPr>
          <a:xfrm rot="5400000" flipH="1">
            <a:off x="6097139" y="1178152"/>
            <a:ext cx="3683652" cy="4584802"/>
            <a:chOff x="-174352" y="-1102275"/>
            <a:chExt cx="3683652" cy="4584802"/>
          </a:xfrm>
        </p:grpSpPr>
        <p:cxnSp>
          <p:nvCxnSpPr>
            <p:cNvPr id="1307" name="Google Shape;1307;p24"/>
            <p:cNvCxnSpPr>
              <a:stCxn id="1308" idx="6"/>
              <a:endCxn id="1309" idx="1"/>
            </p:cNvCxnSpPr>
            <p:nvPr/>
          </p:nvCxnSpPr>
          <p:spPr>
            <a:xfrm rot="-5400000" flipH="1">
              <a:off x="2267775" y="-806819"/>
              <a:ext cx="46500" cy="23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24"/>
            <p:cNvCxnSpPr>
              <a:endCxn id="1309" idx="0"/>
            </p:cNvCxnSpPr>
            <p:nvPr/>
          </p:nvCxnSpPr>
          <p:spPr>
            <a:xfrm rot="-5400000" flipH="1">
              <a:off x="2381900" y="-7169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24"/>
            <p:cNvCxnSpPr>
              <a:stCxn id="1312" idx="6"/>
              <a:endCxn id="1309" idx="2"/>
            </p:cNvCxnSpPr>
            <p:nvPr/>
          </p:nvCxnSpPr>
          <p:spPr>
            <a:xfrm rot="-5400000">
              <a:off x="2240600" y="-252325"/>
              <a:ext cx="557700" cy="188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3" name="Google Shape;1313;p24"/>
            <p:cNvCxnSpPr>
              <a:stCxn id="1314" idx="5"/>
              <a:endCxn id="1315" idx="1"/>
            </p:cNvCxnSpPr>
            <p:nvPr/>
          </p:nvCxnSpPr>
          <p:spPr>
            <a:xfrm rot="5400000">
              <a:off x="301927" y="1622877"/>
              <a:ext cx="524100" cy="5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6" name="Google Shape;1316;p24"/>
            <p:cNvCxnSpPr>
              <a:stCxn id="1308" idx="5"/>
              <a:endCxn id="1312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7" name="Google Shape;1317;p24"/>
            <p:cNvCxnSpPr>
              <a:endCxn id="1318" idx="3"/>
            </p:cNvCxnSpPr>
            <p:nvPr/>
          </p:nvCxnSpPr>
          <p:spPr>
            <a:xfrm rot="-5400000">
              <a:off x="857823" y="-236123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9" name="Google Shape;1319;p24"/>
            <p:cNvCxnSpPr>
              <a:endCxn id="1315" idx="3"/>
            </p:cNvCxnSpPr>
            <p:nvPr/>
          </p:nvCxnSpPr>
          <p:spPr>
            <a:xfrm rot="-5400000">
              <a:off x="-534477" y="2656327"/>
              <a:ext cx="1290900" cy="36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0" name="Google Shape;1320;p24"/>
            <p:cNvCxnSpPr>
              <a:stCxn id="1321" idx="6"/>
              <a:endCxn id="1312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2" name="Google Shape;1322;p24"/>
            <p:cNvCxnSpPr>
              <a:stCxn id="1321" idx="7"/>
              <a:endCxn id="1308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3" name="Google Shape;1323;p24"/>
            <p:cNvCxnSpPr>
              <a:endCxn id="1314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4" name="Google Shape;1324;p24"/>
            <p:cNvCxnSpPr>
              <a:endCxn id="1321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24"/>
            <p:cNvCxnSpPr>
              <a:endCxn id="1308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24"/>
            <p:cNvCxnSpPr>
              <a:endCxn id="1314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7" name="Google Shape;1327;p24"/>
            <p:cNvCxnSpPr>
              <a:endCxn id="1328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9" name="Google Shape;1329;p24"/>
            <p:cNvCxnSpPr>
              <a:stCxn id="1328" idx="6"/>
              <a:endCxn id="1308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0" name="Google Shape;1330;p24"/>
            <p:cNvCxnSpPr>
              <a:endCxn id="1328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1" name="Google Shape;1331;p24"/>
            <p:cNvCxnSpPr>
              <a:endCxn id="1328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2" name="Google Shape;1332;p24"/>
            <p:cNvCxnSpPr>
              <a:stCxn id="1312" idx="4"/>
              <a:endCxn id="1318" idx="0"/>
            </p:cNvCxnSpPr>
            <p:nvPr/>
          </p:nvCxnSpPr>
          <p:spPr>
            <a:xfrm rot="-5400000">
              <a:off x="1573400" y="468275"/>
              <a:ext cx="504300" cy="54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15" name="Google Shape;1315;p24"/>
            <p:cNvSpPr/>
            <p:nvPr/>
          </p:nvSpPr>
          <p:spPr>
            <a:xfrm>
              <a:off x="2846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073100" y="4878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3461000" y="3863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1" name="Google Shape;1321;p24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33" name="Google Shape;1333;p24"/>
            <p:cNvCxnSpPr>
              <a:stCxn id="1321" idx="4"/>
              <a:endCxn id="1314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24"/>
            <p:cNvCxnSpPr>
              <a:stCxn id="1308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5" name="Google Shape;1335;p2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7" name="Google Shape;1337;p25"/>
          <p:cNvGrpSpPr/>
          <p:nvPr/>
        </p:nvGrpSpPr>
        <p:grpSpPr>
          <a:xfrm>
            <a:off x="-785038" y="-1055262"/>
            <a:ext cx="3950027" cy="4438175"/>
            <a:chOff x="-745527" y="-797475"/>
            <a:chExt cx="3950027" cy="4438175"/>
          </a:xfrm>
        </p:grpSpPr>
        <p:cxnSp>
          <p:nvCxnSpPr>
            <p:cNvPr id="1338" name="Google Shape;1338;p25"/>
            <p:cNvCxnSpPr>
              <a:stCxn id="1339" idx="6"/>
              <a:endCxn id="1340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1" name="Google Shape;1341;p25"/>
            <p:cNvCxnSpPr>
              <a:endCxn id="1340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2" name="Google Shape;1342;p25"/>
            <p:cNvCxnSpPr>
              <a:stCxn id="1343" idx="6"/>
              <a:endCxn id="1340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4" name="Google Shape;1344;p25"/>
            <p:cNvCxnSpPr>
              <a:stCxn id="1345" idx="5"/>
              <a:endCxn id="1346" idx="1"/>
            </p:cNvCxnSpPr>
            <p:nvPr/>
          </p:nvCxnSpPr>
          <p:spPr>
            <a:xfrm flipH="1">
              <a:off x="596377" y="1633227"/>
              <a:ext cx="240000" cy="166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7" name="Google Shape;1347;p25"/>
            <p:cNvCxnSpPr>
              <a:stCxn id="1339" idx="5"/>
              <a:endCxn id="1343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8" name="Google Shape;1348;p25"/>
            <p:cNvCxnSpPr>
              <a:stCxn id="1349" idx="0"/>
              <a:endCxn id="1343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0" name="Google Shape;1350;p25"/>
            <p:cNvCxnSpPr>
              <a:stCxn id="1351" idx="5"/>
              <a:endCxn id="1352" idx="2"/>
            </p:cNvCxnSpPr>
            <p:nvPr/>
          </p:nvCxnSpPr>
          <p:spPr>
            <a:xfrm rot="10800000" flipH="1">
              <a:off x="548677" y="1034664"/>
              <a:ext cx="16971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3" name="Google Shape;1353;p25"/>
            <p:cNvCxnSpPr>
              <a:endCxn id="1354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5" name="Google Shape;1355;p25"/>
            <p:cNvCxnSpPr>
              <a:stCxn id="1349" idx="6"/>
              <a:endCxn id="1346" idx="3"/>
            </p:cNvCxnSpPr>
            <p:nvPr/>
          </p:nvCxnSpPr>
          <p:spPr>
            <a:xfrm rot="10800000" flipH="1">
              <a:off x="94975" y="3334550"/>
              <a:ext cx="501600" cy="28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6" name="Google Shape;1356;p25"/>
            <p:cNvCxnSpPr>
              <a:stCxn id="1351" idx="6"/>
              <a:endCxn id="1343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7" name="Google Shape;1357;p25"/>
            <p:cNvCxnSpPr>
              <a:stCxn id="1351" idx="7"/>
              <a:endCxn id="1339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8" name="Google Shape;1358;p25"/>
            <p:cNvCxnSpPr>
              <a:endCxn id="1345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9" name="Google Shape;1359;p25"/>
            <p:cNvCxnSpPr>
              <a:endCxn id="1351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0" name="Google Shape;1360;p25"/>
            <p:cNvCxnSpPr>
              <a:endCxn id="1339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1" name="Google Shape;1361;p25"/>
            <p:cNvCxnSpPr>
              <a:endCxn id="1345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2" name="Google Shape;1362;p25"/>
            <p:cNvCxnSpPr>
              <a:endCxn id="1363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4" name="Google Shape;1364;p25"/>
            <p:cNvCxnSpPr>
              <a:stCxn id="1363" idx="6"/>
              <a:endCxn id="1339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5" name="Google Shape;1365;p25"/>
            <p:cNvCxnSpPr>
              <a:endCxn id="1363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6" name="Google Shape;1366;p25"/>
            <p:cNvCxnSpPr>
              <a:endCxn id="1363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7" name="Google Shape;1367;p25"/>
            <p:cNvCxnSpPr>
              <a:stCxn id="1343" idx="4"/>
              <a:endCxn id="1354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8" name="Google Shape;1368;p25"/>
            <p:cNvCxnSpPr>
              <a:stCxn id="1354" idx="5"/>
              <a:endCxn id="1352" idx="4"/>
            </p:cNvCxnSpPr>
            <p:nvPr/>
          </p:nvCxnSpPr>
          <p:spPr>
            <a:xfrm rot="10800000" flipH="1">
              <a:off x="1276127" y="1058827"/>
              <a:ext cx="993600" cy="8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9" name="Google Shape;1369;p25"/>
            <p:cNvCxnSpPr>
              <a:stCxn id="1340" idx="3"/>
              <a:endCxn id="1352" idx="6"/>
            </p:cNvCxnSpPr>
            <p:nvPr/>
          </p:nvCxnSpPr>
          <p:spPr>
            <a:xfrm flipH="1">
              <a:off x="2293873" y="732352"/>
              <a:ext cx="869400" cy="3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25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589450" y="3293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245700" y="1010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370" name="Google Shape;1370;p25"/>
            <p:cNvCxnSpPr>
              <a:stCxn id="1351" idx="4"/>
              <a:endCxn id="1345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1" name="Google Shape;1371;p25"/>
            <p:cNvCxnSpPr>
              <a:stCxn id="1339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72" name="Google Shape;1372;p25"/>
          <p:cNvGrpSpPr/>
          <p:nvPr/>
        </p:nvGrpSpPr>
        <p:grpSpPr>
          <a:xfrm rot="5400000">
            <a:off x="5974490" y="-1105372"/>
            <a:ext cx="4102427" cy="4438175"/>
            <a:chOff x="-593127" y="-1254675"/>
            <a:chExt cx="4102427" cy="4438175"/>
          </a:xfrm>
        </p:grpSpPr>
        <p:cxnSp>
          <p:nvCxnSpPr>
            <p:cNvPr id="1373" name="Google Shape;1373;p25"/>
            <p:cNvCxnSpPr>
              <a:stCxn id="1374" idx="7"/>
              <a:endCxn id="1375" idx="3"/>
            </p:cNvCxnSpPr>
            <p:nvPr/>
          </p:nvCxnSpPr>
          <p:spPr>
            <a:xfrm rot="-5400000">
              <a:off x="1690727" y="13073"/>
              <a:ext cx="1515000" cy="20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6" name="Google Shape;1376;p25"/>
            <p:cNvCxnSpPr>
              <a:endCxn id="1375" idx="0"/>
            </p:cNvCxnSpPr>
            <p:nvPr/>
          </p:nvCxnSpPr>
          <p:spPr>
            <a:xfrm rot="-5400000" flipH="1">
              <a:off x="2381900" y="-8693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7" name="Google Shape;1377;p25"/>
            <p:cNvCxnSpPr>
              <a:stCxn id="1378" idx="6"/>
              <a:endCxn id="1375" idx="2"/>
            </p:cNvCxnSpPr>
            <p:nvPr/>
          </p:nvCxnSpPr>
          <p:spPr>
            <a:xfrm rot="-5400000">
              <a:off x="2697800" y="-176125"/>
              <a:ext cx="329100" cy="119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9" name="Google Shape;1379;p25"/>
            <p:cNvCxnSpPr>
              <a:stCxn id="1380" idx="5"/>
              <a:endCxn id="1381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25"/>
            <p:cNvCxnSpPr>
              <a:stCxn id="1383" idx="5"/>
              <a:endCxn id="1378" idx="0"/>
            </p:cNvCxnSpPr>
            <p:nvPr/>
          </p:nvCxnSpPr>
          <p:spPr>
            <a:xfrm rot="-5400000" flipH="1">
              <a:off x="1573702" y="-102742"/>
              <a:ext cx="198900" cy="11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25"/>
            <p:cNvCxnSpPr>
              <a:stCxn id="1385" idx="5"/>
              <a:endCxn id="1386" idx="2"/>
            </p:cNvCxnSpPr>
            <p:nvPr/>
          </p:nvCxnSpPr>
          <p:spPr>
            <a:xfrm rot="-5400000" flipH="1">
              <a:off x="1359427" y="224514"/>
              <a:ext cx="456600" cy="207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7" name="Google Shape;1387;p25"/>
            <p:cNvCxnSpPr>
              <a:endCxn id="1374" idx="3"/>
            </p:cNvCxnSpPr>
            <p:nvPr/>
          </p:nvCxnSpPr>
          <p:spPr>
            <a:xfrm rot="-5400000">
              <a:off x="172023" y="10592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8" name="Google Shape;1388;p25"/>
            <p:cNvCxnSpPr>
              <a:stCxn id="1389" idx="6"/>
              <a:endCxn id="1381" idx="3"/>
            </p:cNvCxnSpPr>
            <p:nvPr/>
          </p:nvCxnSpPr>
          <p:spPr>
            <a:xfrm rot="-5400000">
              <a:off x="166675" y="2196050"/>
              <a:ext cx="967800" cy="95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0" name="Google Shape;1390;p25"/>
            <p:cNvCxnSpPr>
              <a:stCxn id="1385" idx="6"/>
              <a:endCxn id="1378" idx="2"/>
            </p:cNvCxnSpPr>
            <p:nvPr/>
          </p:nvCxnSpPr>
          <p:spPr>
            <a:xfrm rot="-5400000">
              <a:off x="1170000" y="-27162"/>
              <a:ext cx="431100" cy="16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1" name="Google Shape;1391;p25"/>
            <p:cNvCxnSpPr>
              <a:stCxn id="1385" idx="7"/>
              <a:endCxn id="1383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25"/>
            <p:cNvCxnSpPr>
              <a:endCxn id="1380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25"/>
            <p:cNvCxnSpPr>
              <a:endCxn id="1385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25"/>
            <p:cNvCxnSpPr>
              <a:endCxn id="1383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25"/>
            <p:cNvCxnSpPr>
              <a:endCxn id="1380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6" name="Google Shape;1396;p25"/>
            <p:cNvCxnSpPr>
              <a:endCxn id="1397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25"/>
            <p:cNvCxnSpPr>
              <a:stCxn id="1397" idx="6"/>
              <a:endCxn id="1383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25"/>
            <p:cNvCxnSpPr>
              <a:endCxn id="1397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5"/>
            <p:cNvCxnSpPr>
              <a:endCxn id="1397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1" name="Google Shape;1401;p25"/>
            <p:cNvCxnSpPr>
              <a:stCxn id="1378" idx="4"/>
              <a:endCxn id="1374" idx="0"/>
            </p:cNvCxnSpPr>
            <p:nvPr/>
          </p:nvCxnSpPr>
          <p:spPr>
            <a:xfrm rot="5400000">
              <a:off x="1239500" y="783275"/>
              <a:ext cx="1172100" cy="82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2" name="Google Shape;1402;p25"/>
            <p:cNvCxnSpPr>
              <a:stCxn id="1375" idx="3"/>
              <a:endCxn id="1386" idx="6"/>
            </p:cNvCxnSpPr>
            <p:nvPr/>
          </p:nvCxnSpPr>
          <p:spPr>
            <a:xfrm rot="5400000">
              <a:off x="2463223" y="486802"/>
              <a:ext cx="12165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89" name="Google Shape;1389;p25"/>
            <p:cNvSpPr/>
            <p:nvPr/>
          </p:nvSpPr>
          <p:spPr>
            <a:xfrm>
              <a:off x="122875" y="3135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2626700" y="1467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387300" y="1783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461000" y="23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2215400" y="562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403" name="Google Shape;1403;p25"/>
            <p:cNvCxnSpPr>
              <a:stCxn id="1385" idx="4"/>
              <a:endCxn id="1380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4" name="Google Shape;1404;p25"/>
            <p:cNvCxnSpPr>
              <a:stCxn id="1383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05" name="Google Shape;1405;p25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2467575" y="2289580"/>
            <a:ext cx="4209000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subTitle" idx="1"/>
          </p:nvPr>
        </p:nvSpPr>
        <p:spPr>
          <a:xfrm>
            <a:off x="3221775" y="2902775"/>
            <a:ext cx="2700600" cy="7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3"/>
          <p:cNvSpPr txBox="1">
            <a:spLocks noGrp="1"/>
          </p:cNvSpPr>
          <p:nvPr>
            <p:ph type="title" idx="2" hasCustomPrompt="1"/>
          </p:nvPr>
        </p:nvSpPr>
        <p:spPr>
          <a:xfrm>
            <a:off x="3874350" y="1532424"/>
            <a:ext cx="13956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89" name="Google Shape;89;p3"/>
          <p:cNvGrpSpPr/>
          <p:nvPr/>
        </p:nvGrpSpPr>
        <p:grpSpPr>
          <a:xfrm>
            <a:off x="5106697" y="-1797868"/>
            <a:ext cx="4818584" cy="4985063"/>
            <a:chOff x="5106697" y="-1797868"/>
            <a:chExt cx="4818584" cy="4985063"/>
          </a:xfrm>
        </p:grpSpPr>
        <p:grpSp>
          <p:nvGrpSpPr>
            <p:cNvPr id="90" name="Google Shape;90;p3"/>
            <p:cNvGrpSpPr/>
            <p:nvPr/>
          </p:nvGrpSpPr>
          <p:grpSpPr>
            <a:xfrm rot="1311506" flipH="1">
              <a:off x="5689588" y="-1253506"/>
              <a:ext cx="3652803" cy="3896338"/>
              <a:chOff x="-193810" y="-1102275"/>
              <a:chExt cx="4079160" cy="4433253"/>
            </a:xfrm>
          </p:grpSpPr>
          <p:cxnSp>
            <p:nvCxnSpPr>
              <p:cNvPr id="91" name="Google Shape;91;p3"/>
              <p:cNvCxnSpPr>
                <a:stCxn id="92" idx="6"/>
                <a:endCxn id="93" idx="1"/>
              </p:cNvCxnSpPr>
              <p:nvPr/>
            </p:nvCxnSpPr>
            <p:spPr>
              <a:xfrm rot="-9469060" flipH="1">
                <a:off x="1184962" y="-52705"/>
                <a:ext cx="2212126" cy="845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3"/>
              <p:cNvCxnSpPr>
                <a:endCxn id="93" idx="0"/>
              </p:cNvCxnSpPr>
              <p:nvPr/>
            </p:nvCxnSpPr>
            <p:spPr>
              <a:xfrm rot="1331240">
                <a:off x="2522444" y="-911695"/>
                <a:ext cx="1207511" cy="1107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6" idx="6"/>
                <a:endCxn id="93" idx="2"/>
              </p:cNvCxnSpPr>
              <p:nvPr/>
            </p:nvCxnSpPr>
            <p:spPr>
              <a:xfrm rot="-9469246" flipH="1">
                <a:off x="1742242" y="75476"/>
                <a:ext cx="1554415" cy="1227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8" idx="5"/>
                <a:endCxn id="99" idx="1"/>
              </p:cNvCxnSpPr>
              <p:nvPr/>
            </p:nvCxnSpPr>
            <p:spPr>
              <a:xfrm rot="1331675">
                <a:off x="695500" y="1664106"/>
                <a:ext cx="292254" cy="71974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92" idx="5"/>
                <a:endCxn id="96" idx="0"/>
              </p:cNvCxnSpPr>
              <p:nvPr/>
            </p:nvCxnSpPr>
            <p:spPr>
              <a:xfrm rot="1330715">
                <a:off x="1017135" y="469797"/>
                <a:ext cx="626234" cy="3684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102" idx="0"/>
                <a:endCxn id="96" idx="3"/>
              </p:cNvCxnSpPr>
              <p:nvPr/>
            </p:nvCxnSpPr>
            <p:spPr>
              <a:xfrm rot="-9468992" flipH="1">
                <a:off x="253143" y="737790"/>
                <a:ext cx="860494" cy="25157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104" idx="5"/>
                <a:endCxn id="105" idx="2"/>
              </p:cNvCxnSpPr>
              <p:nvPr/>
            </p:nvCxnSpPr>
            <p:spPr>
              <a:xfrm rot="-9469073" flipH="1">
                <a:off x="564077" y="929372"/>
                <a:ext cx="2615799" cy="6206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107" idx="6"/>
                <a:endCxn id="108" idx="3"/>
              </p:cNvCxnSpPr>
              <p:nvPr/>
            </p:nvCxnSpPr>
            <p:spPr>
              <a:xfrm rot="-9469056" flipH="1">
                <a:off x="42508" y="1560812"/>
                <a:ext cx="1248290" cy="8295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>
                <a:stCxn id="102" idx="6"/>
                <a:endCxn id="99" idx="3"/>
              </p:cNvCxnSpPr>
              <p:nvPr/>
            </p:nvCxnSpPr>
            <p:spPr>
              <a:xfrm rot="-9469426" flipH="1">
                <a:off x="-6967" y="2282970"/>
                <a:ext cx="715314" cy="9131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>
                <a:stCxn id="104" idx="6"/>
                <a:endCxn id="96" idx="2"/>
              </p:cNvCxnSpPr>
              <p:nvPr/>
            </p:nvCxnSpPr>
            <p:spPr>
              <a:xfrm rot="-9469105" flipH="1">
                <a:off x="597668" y="786085"/>
                <a:ext cx="889964" cy="414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4" idx="7"/>
                <a:endCxn id="92" idx="4"/>
              </p:cNvCxnSpPr>
              <p:nvPr/>
            </p:nvCxnSpPr>
            <p:spPr>
              <a:xfrm rot="-9471169" flipH="1">
                <a:off x="680810" y="292284"/>
                <a:ext cx="276933" cy="7876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7" idx="7"/>
                <a:endCxn id="98" idx="3"/>
              </p:cNvCxnSpPr>
              <p:nvPr/>
            </p:nvCxnSpPr>
            <p:spPr>
              <a:xfrm rot="-9468858" flipH="1">
                <a:off x="47142" y="1486330"/>
                <a:ext cx="639549" cy="7699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>
                <a:stCxn id="107" idx="0"/>
                <a:endCxn id="104" idx="3"/>
              </p:cNvCxnSpPr>
              <p:nvPr/>
            </p:nvCxnSpPr>
            <p:spPr>
              <a:xfrm rot="-9466557" flipH="1">
                <a:off x="127653" y="961430"/>
                <a:ext cx="173704" cy="1214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>
                <a:endCxn id="92" idx="3"/>
              </p:cNvCxnSpPr>
              <p:nvPr/>
            </p:nvCxnSpPr>
            <p:spPr>
              <a:xfrm rot="-9469196" flipH="1">
                <a:off x="-1773" y="155277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endCxn id="98" idx="1"/>
              </p:cNvCxnSpPr>
              <p:nvPr/>
            </p:nvCxnSpPr>
            <p:spPr>
              <a:xfrm rot="1330670">
                <a:off x="-91849" y="1174118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>
                <a:endCxn id="117" idx="4"/>
              </p:cNvCxnSpPr>
              <p:nvPr/>
            </p:nvCxnSpPr>
            <p:spPr>
              <a:xfrm rot="-9468959" flipH="1">
                <a:off x="90654" y="373413"/>
                <a:ext cx="233591" cy="6859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>
                <a:stCxn id="117" idx="6"/>
                <a:endCxn id="92" idx="2"/>
              </p:cNvCxnSpPr>
              <p:nvPr/>
            </p:nvCxnSpPr>
            <p:spPr>
              <a:xfrm rot="-9468700" flipH="1">
                <a:off x="496596" y="235789"/>
                <a:ext cx="536208" cy="2918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>
                <a:endCxn id="117" idx="0"/>
              </p:cNvCxnSpPr>
              <p:nvPr/>
            </p:nvCxnSpPr>
            <p:spPr>
              <a:xfrm rot="1330704">
                <a:off x="110013" y="-196192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>
                <a:endCxn id="117" idx="3"/>
              </p:cNvCxnSpPr>
              <p:nvPr/>
            </p:nvCxnSpPr>
            <p:spPr>
              <a:xfrm rot="-9468752" flipH="1">
                <a:off x="-78756" y="335961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>
                <a:stCxn id="96" idx="4"/>
                <a:endCxn id="108" idx="0"/>
              </p:cNvCxnSpPr>
              <p:nvPr/>
            </p:nvCxnSpPr>
            <p:spPr>
              <a:xfrm rot="1331827">
                <a:off x="1406021" y="994616"/>
                <a:ext cx="153258" cy="7863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>
                <a:stCxn id="93" idx="3"/>
                <a:endCxn id="105" idx="6"/>
              </p:cNvCxnSpPr>
              <p:nvPr/>
            </p:nvCxnSpPr>
            <p:spPr>
              <a:xfrm rot="1331099">
                <a:off x="3276821" y="422729"/>
                <a:ext cx="158105" cy="102604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" name="Google Shape;102;p3"/>
              <p:cNvSpPr/>
              <p:nvPr/>
            </p:nvSpPr>
            <p:spPr>
              <a:xfrm>
                <a:off x="-193810" y="300607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39723" y="240771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3195316" y="1419926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1387300" y="1783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461000" y="3863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1529600" y="9439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1065675" y="322831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795150" y="15920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415350" y="3923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123" name="Google Shape;123;p3"/>
              <p:cNvCxnSpPr>
                <a:stCxn id="104" idx="4"/>
                <a:endCxn id="98" idx="0"/>
              </p:cNvCxnSpPr>
              <p:nvPr/>
            </p:nvCxnSpPr>
            <p:spPr>
              <a:xfrm rot="1331875">
                <a:off x="441998" y="1117020"/>
                <a:ext cx="466905" cy="4002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>
                <a:stCxn id="92" idx="0"/>
              </p:cNvCxnSpPr>
              <p:nvPr/>
            </p:nvCxnSpPr>
            <p:spPr>
              <a:xfrm rot="-9468003">
                <a:off x="788920" y="-34932"/>
                <a:ext cx="368410" cy="2982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7" name="Google Shape;107;p3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3"/>
          <p:cNvGrpSpPr/>
          <p:nvPr/>
        </p:nvGrpSpPr>
        <p:grpSpPr>
          <a:xfrm rot="10800000">
            <a:off x="-672116" y="1912994"/>
            <a:ext cx="4813326" cy="5006273"/>
            <a:chOff x="5095784" y="-1797868"/>
            <a:chExt cx="4813326" cy="5006273"/>
          </a:xfrm>
        </p:grpSpPr>
        <p:grpSp>
          <p:nvGrpSpPr>
            <p:cNvPr id="126" name="Google Shape;126;p3"/>
            <p:cNvGrpSpPr/>
            <p:nvPr/>
          </p:nvGrpSpPr>
          <p:grpSpPr>
            <a:xfrm rot="1311506" flipH="1">
              <a:off x="5684758" y="-1257786"/>
              <a:ext cx="3635378" cy="3926108"/>
              <a:chOff x="-174352" y="-1102275"/>
              <a:chExt cx="4059702" cy="4467125"/>
            </a:xfrm>
          </p:grpSpPr>
          <p:cxnSp>
            <p:nvCxnSpPr>
              <p:cNvPr id="127" name="Google Shape;127;p3"/>
              <p:cNvCxnSpPr>
                <a:stCxn id="128" idx="6"/>
                <a:endCxn id="129" idx="1"/>
              </p:cNvCxnSpPr>
              <p:nvPr/>
            </p:nvCxnSpPr>
            <p:spPr>
              <a:xfrm rot="-9469060" flipH="1">
                <a:off x="1184962" y="-52705"/>
                <a:ext cx="2212126" cy="845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31" idx="7"/>
                <a:endCxn id="129" idx="3"/>
              </p:cNvCxnSpPr>
              <p:nvPr/>
            </p:nvCxnSpPr>
            <p:spPr>
              <a:xfrm rot="-9468814" flipH="1">
                <a:off x="1743703" y="92847"/>
                <a:ext cx="1409348" cy="20322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endCxn id="129" idx="0"/>
              </p:cNvCxnSpPr>
              <p:nvPr/>
            </p:nvCxnSpPr>
            <p:spPr>
              <a:xfrm rot="1331240">
                <a:off x="2522444" y="-911695"/>
                <a:ext cx="1207511" cy="110744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34" idx="6"/>
                <a:endCxn id="129" idx="2"/>
              </p:cNvCxnSpPr>
              <p:nvPr/>
            </p:nvCxnSpPr>
            <p:spPr>
              <a:xfrm rot="-9469246" flipH="1">
                <a:off x="1742242" y="75476"/>
                <a:ext cx="1554415" cy="122749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36" idx="5"/>
                <a:endCxn id="137" idx="1"/>
              </p:cNvCxnSpPr>
              <p:nvPr/>
            </p:nvCxnSpPr>
            <p:spPr>
              <a:xfrm rot="1330821">
                <a:off x="751585" y="1708029"/>
                <a:ext cx="463283" cy="37449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28" idx="5"/>
                <a:endCxn id="134" idx="0"/>
              </p:cNvCxnSpPr>
              <p:nvPr/>
            </p:nvCxnSpPr>
            <p:spPr>
              <a:xfrm rot="1330715">
                <a:off x="1017135" y="469797"/>
                <a:ext cx="626234" cy="3684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>
                <a:stCxn id="140" idx="0"/>
                <a:endCxn id="134" idx="3"/>
              </p:cNvCxnSpPr>
              <p:nvPr/>
            </p:nvCxnSpPr>
            <p:spPr>
              <a:xfrm rot="-9468655" flipH="1">
                <a:off x="582468" y="802411"/>
                <a:ext cx="518715" cy="25157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42" idx="5"/>
                <a:endCxn id="143" idx="2"/>
              </p:cNvCxnSpPr>
              <p:nvPr/>
            </p:nvCxnSpPr>
            <p:spPr>
              <a:xfrm rot="-9469330" flipH="1">
                <a:off x="536288" y="1082434"/>
                <a:ext cx="2102878" cy="3619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>
                <a:stCxn id="145" idx="6"/>
                <a:endCxn id="131" idx="3"/>
              </p:cNvCxnSpPr>
              <p:nvPr/>
            </p:nvCxnSpPr>
            <p:spPr>
              <a:xfrm rot="-9469056" flipH="1">
                <a:off x="42508" y="1560812"/>
                <a:ext cx="1248290" cy="8295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0" idx="6"/>
                <a:endCxn id="137" idx="3"/>
              </p:cNvCxnSpPr>
              <p:nvPr/>
            </p:nvCxnSpPr>
            <p:spPr>
              <a:xfrm rot="-9469044" flipH="1">
                <a:off x="378432" y="2046269"/>
                <a:ext cx="544285" cy="12583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>
                <a:stCxn id="142" idx="6"/>
                <a:endCxn id="134" idx="2"/>
              </p:cNvCxnSpPr>
              <p:nvPr/>
            </p:nvCxnSpPr>
            <p:spPr>
              <a:xfrm rot="-9469105" flipH="1">
                <a:off x="597668" y="786085"/>
                <a:ext cx="889964" cy="414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>
                <a:stCxn id="142" idx="7"/>
                <a:endCxn id="128" idx="4"/>
              </p:cNvCxnSpPr>
              <p:nvPr/>
            </p:nvCxnSpPr>
            <p:spPr>
              <a:xfrm rot="-9471169" flipH="1">
                <a:off x="680810" y="292284"/>
                <a:ext cx="276933" cy="7876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45" idx="7"/>
                <a:endCxn id="136" idx="3"/>
              </p:cNvCxnSpPr>
              <p:nvPr/>
            </p:nvCxnSpPr>
            <p:spPr>
              <a:xfrm rot="-9468858" flipH="1">
                <a:off x="47142" y="1486330"/>
                <a:ext cx="639549" cy="76999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5" idx="0"/>
                <a:endCxn id="142" idx="3"/>
              </p:cNvCxnSpPr>
              <p:nvPr/>
            </p:nvCxnSpPr>
            <p:spPr>
              <a:xfrm rot="-9466557" flipH="1">
                <a:off x="127653" y="961430"/>
                <a:ext cx="173704" cy="121496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>
                <a:endCxn id="128" idx="3"/>
              </p:cNvCxnSpPr>
              <p:nvPr/>
            </p:nvCxnSpPr>
            <p:spPr>
              <a:xfrm rot="-9469196" flipH="1">
                <a:off x="-1773" y="155277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>
                <a:endCxn id="136" idx="1"/>
              </p:cNvCxnSpPr>
              <p:nvPr/>
            </p:nvCxnSpPr>
            <p:spPr>
              <a:xfrm rot="1330670">
                <a:off x="-91849" y="1174118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endCxn id="154" idx="4"/>
              </p:cNvCxnSpPr>
              <p:nvPr/>
            </p:nvCxnSpPr>
            <p:spPr>
              <a:xfrm rot="-9468959" flipH="1">
                <a:off x="90654" y="373413"/>
                <a:ext cx="233591" cy="6859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>
                <a:stCxn id="154" idx="6"/>
                <a:endCxn id="128" idx="2"/>
              </p:cNvCxnSpPr>
              <p:nvPr/>
            </p:nvCxnSpPr>
            <p:spPr>
              <a:xfrm rot="-9468700" flipH="1">
                <a:off x="496596" y="235789"/>
                <a:ext cx="536208" cy="29187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endCxn id="154" idx="0"/>
              </p:cNvCxnSpPr>
              <p:nvPr/>
            </p:nvCxnSpPr>
            <p:spPr>
              <a:xfrm rot="1330704">
                <a:off x="110013" y="-196192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endCxn id="154" idx="3"/>
              </p:cNvCxnSpPr>
              <p:nvPr/>
            </p:nvCxnSpPr>
            <p:spPr>
              <a:xfrm rot="-9468752" flipH="1">
                <a:off x="-78756" y="335961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>
                <a:stCxn id="134" idx="4"/>
                <a:endCxn id="131" idx="0"/>
              </p:cNvCxnSpPr>
              <p:nvPr/>
            </p:nvCxnSpPr>
            <p:spPr>
              <a:xfrm rot="1331827">
                <a:off x="1406021" y="994616"/>
                <a:ext cx="153258" cy="7863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>
                <a:stCxn id="129" idx="3"/>
                <a:endCxn id="143" idx="6"/>
              </p:cNvCxnSpPr>
              <p:nvPr/>
            </p:nvCxnSpPr>
            <p:spPr>
              <a:xfrm rot="1332373" flipH="1">
                <a:off x="2894215" y="317077"/>
                <a:ext cx="354817" cy="12850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" name="Google Shape;140;p3"/>
              <p:cNvSpPr/>
              <p:nvPr/>
            </p:nvSpPr>
            <p:spPr>
              <a:xfrm>
                <a:off x="122875" y="3135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1122850" y="21504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2626700" y="146765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1387300" y="1783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3461000" y="3863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1529600" y="94392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065675" y="322831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795150" y="15920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415350" y="3923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160" name="Google Shape;160;p3"/>
              <p:cNvCxnSpPr>
                <a:stCxn id="142" idx="4"/>
                <a:endCxn id="136" idx="0"/>
              </p:cNvCxnSpPr>
              <p:nvPr/>
            </p:nvCxnSpPr>
            <p:spPr>
              <a:xfrm rot="1331875">
                <a:off x="441998" y="1117020"/>
                <a:ext cx="466905" cy="40023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>
                <a:stCxn id="128" idx="0"/>
              </p:cNvCxnSpPr>
              <p:nvPr/>
            </p:nvCxnSpPr>
            <p:spPr>
              <a:xfrm rot="-9468003">
                <a:off x="788920" y="-34932"/>
                <a:ext cx="368410" cy="29822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5" name="Google Shape;145;p3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5400000" flipH="1">
            <a:off x="6724073" y="2803180"/>
            <a:ext cx="2240988" cy="2633118"/>
            <a:chOff x="-40777" y="50431"/>
            <a:chExt cx="2407077" cy="2828269"/>
          </a:xfrm>
        </p:grpSpPr>
        <p:cxnSp>
          <p:nvCxnSpPr>
            <p:cNvPr id="163" name="Google Shape;163;p3"/>
            <p:cNvCxnSpPr>
              <a:stCxn id="164" idx="7"/>
              <a:endCxn id="165" idx="3"/>
            </p:cNvCxnSpPr>
            <p:nvPr/>
          </p:nvCxnSpPr>
          <p:spPr>
            <a:xfrm rot="-5400000">
              <a:off x="1995527" y="1384673"/>
              <a:ext cx="295800" cy="36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3"/>
            <p:cNvCxnSpPr>
              <a:endCxn id="165" idx="0"/>
            </p:cNvCxnSpPr>
            <p:nvPr/>
          </p:nvCxnSpPr>
          <p:spPr>
            <a:xfrm rot="-5400000" flipH="1">
              <a:off x="1581200" y="615975"/>
              <a:ext cx="1266600" cy="2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3"/>
            <p:cNvCxnSpPr>
              <a:stCxn id="168" idx="6"/>
              <a:endCxn id="165" idx="2"/>
            </p:cNvCxnSpPr>
            <p:nvPr/>
          </p:nvCxnSpPr>
          <p:spPr>
            <a:xfrm rot="-5400000" flipH="1">
              <a:off x="1731500" y="814475"/>
              <a:ext cx="432900" cy="74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3"/>
            <p:cNvCxnSpPr>
              <a:stCxn id="170" idx="5"/>
              <a:endCxn id="171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"/>
            <p:cNvCxnSpPr>
              <a:stCxn id="173" idx="5"/>
              <a:endCxn id="168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3"/>
            <p:cNvCxnSpPr>
              <a:stCxn id="175" idx="0"/>
              <a:endCxn id="168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3"/>
            <p:cNvCxnSpPr>
              <a:stCxn id="175" idx="6"/>
              <a:endCxn id="171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3"/>
            <p:cNvCxnSpPr>
              <a:stCxn id="178" idx="6"/>
              <a:endCxn id="168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3"/>
            <p:cNvCxnSpPr>
              <a:stCxn id="178" idx="7"/>
              <a:endCxn id="173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3"/>
            <p:cNvCxnSpPr>
              <a:endCxn id="170" idx="3"/>
            </p:cNvCxnSpPr>
            <p:nvPr/>
          </p:nvCxnSpPr>
          <p:spPr>
            <a:xfrm rot="-5400000">
              <a:off x="144323" y="1606827"/>
              <a:ext cx="631500" cy="68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3"/>
            <p:cNvCxnSpPr>
              <a:endCxn id="178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3"/>
            <p:cNvCxnSpPr>
              <a:endCxn id="170" idx="1"/>
            </p:cNvCxnSpPr>
            <p:nvPr/>
          </p:nvCxnSpPr>
          <p:spPr>
            <a:xfrm rot="-5400000">
              <a:off x="438173" y="1273723"/>
              <a:ext cx="38700" cy="68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3"/>
            <p:cNvCxnSpPr>
              <a:endCxn id="184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3"/>
            <p:cNvCxnSpPr>
              <a:stCxn id="184" idx="6"/>
              <a:endCxn id="173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3"/>
            <p:cNvCxnSpPr>
              <a:stCxn id="168" idx="4"/>
              <a:endCxn id="164" idx="0"/>
            </p:cNvCxnSpPr>
            <p:nvPr/>
          </p:nvCxnSpPr>
          <p:spPr>
            <a:xfrm rot="-5400000" flipH="1">
              <a:off x="1391900" y="1154075"/>
              <a:ext cx="714900" cy="3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3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318000" y="1376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187" name="Google Shape;187;p3"/>
            <p:cNvCxnSpPr>
              <a:stCxn id="178" idx="4"/>
              <a:endCxn id="170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3"/>
            <p:cNvCxnSpPr>
              <a:stCxn id="173" idx="0"/>
            </p:cNvCxnSpPr>
            <p:nvPr/>
          </p:nvCxnSpPr>
          <p:spPr>
            <a:xfrm rot="-5400000">
              <a:off x="1218375" y="-78119"/>
              <a:ext cx="272400" cy="529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4" name="Google Shape;164;p3"/>
            <p:cNvSpPr/>
            <p:nvPr/>
          </p:nvSpPr>
          <p:spPr>
            <a:xfrm>
              <a:off x="19207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</p:grpSp>
      <p:grpSp>
        <p:nvGrpSpPr>
          <p:cNvPr id="189" name="Google Shape;189;p3"/>
          <p:cNvGrpSpPr/>
          <p:nvPr/>
        </p:nvGrpSpPr>
        <p:grpSpPr>
          <a:xfrm rot="-5400000" flipH="1">
            <a:off x="511136" y="-721871"/>
            <a:ext cx="2044306" cy="3610493"/>
            <a:chOff x="416025" y="-508296"/>
            <a:chExt cx="2195817" cy="3878081"/>
          </a:xfrm>
        </p:grpSpPr>
        <p:cxnSp>
          <p:nvCxnSpPr>
            <p:cNvPr id="190" name="Google Shape;190;p3"/>
            <p:cNvCxnSpPr>
              <a:stCxn id="191" idx="6"/>
              <a:endCxn id="192" idx="1"/>
            </p:cNvCxnSpPr>
            <p:nvPr/>
          </p:nvCxnSpPr>
          <p:spPr>
            <a:xfrm rot="-5400000">
              <a:off x="1828725" y="-394769"/>
              <a:ext cx="27000" cy="145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3"/>
            <p:cNvCxnSpPr>
              <a:stCxn id="194" idx="7"/>
              <a:endCxn id="192" idx="4"/>
            </p:cNvCxnSpPr>
            <p:nvPr/>
          </p:nvCxnSpPr>
          <p:spPr>
            <a:xfrm rot="-5400000">
              <a:off x="1598327" y="724673"/>
              <a:ext cx="1353000" cy="62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3"/>
            <p:cNvCxnSpPr>
              <a:endCxn id="192" idx="0"/>
            </p:cNvCxnSpPr>
            <p:nvPr/>
          </p:nvCxnSpPr>
          <p:spPr>
            <a:xfrm rot="-5400000" flipH="1">
              <a:off x="1815942" y="-458842"/>
              <a:ext cx="502200" cy="10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3"/>
            <p:cNvCxnSpPr>
              <a:stCxn id="197" idx="6"/>
              <a:endCxn id="192" idx="2"/>
            </p:cNvCxnSpPr>
            <p:nvPr/>
          </p:nvCxnSpPr>
          <p:spPr>
            <a:xfrm rot="-5400000">
              <a:off x="1755200" y="159875"/>
              <a:ext cx="630900" cy="98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3"/>
            <p:cNvCxnSpPr>
              <a:stCxn id="199" idx="3"/>
              <a:endCxn id="200" idx="1"/>
            </p:cNvCxnSpPr>
            <p:nvPr/>
          </p:nvCxnSpPr>
          <p:spPr>
            <a:xfrm rot="5400000">
              <a:off x="581266" y="1690827"/>
              <a:ext cx="5241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"/>
            <p:cNvCxnSpPr>
              <a:stCxn id="191" idx="5"/>
              <a:endCxn id="197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3"/>
            <p:cNvCxnSpPr>
              <a:stCxn id="203" idx="6"/>
              <a:endCxn id="197" idx="3"/>
            </p:cNvCxnSpPr>
            <p:nvPr/>
          </p:nvCxnSpPr>
          <p:spPr>
            <a:xfrm rot="-5400000">
              <a:off x="-86435" y="1722635"/>
              <a:ext cx="2360400" cy="88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3"/>
            <p:cNvCxnSpPr>
              <a:stCxn id="203" idx="0"/>
              <a:endCxn id="200" idx="3"/>
            </p:cNvCxnSpPr>
            <p:nvPr/>
          </p:nvCxnSpPr>
          <p:spPr>
            <a:xfrm rot="-5400000">
              <a:off x="67915" y="2750585"/>
              <a:ext cx="1129800" cy="1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3"/>
            <p:cNvCxnSpPr>
              <a:stCxn id="206" idx="6"/>
              <a:endCxn id="197" idx="2"/>
            </p:cNvCxnSpPr>
            <p:nvPr/>
          </p:nvCxnSpPr>
          <p:spPr>
            <a:xfrm rot="-5400000">
              <a:off x="1075770" y="564438"/>
              <a:ext cx="50100" cy="857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3"/>
            <p:cNvCxnSpPr>
              <a:stCxn id="206" idx="7"/>
              <a:endCxn id="191" idx="4"/>
            </p:cNvCxnSpPr>
            <p:nvPr/>
          </p:nvCxnSpPr>
          <p:spPr>
            <a:xfrm rot="-5400000">
              <a:off x="562447" y="473711"/>
              <a:ext cx="630000" cy="42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3"/>
            <p:cNvCxnSpPr>
              <a:endCxn id="191" idx="7"/>
            </p:cNvCxnSpPr>
            <p:nvPr/>
          </p:nvCxnSpPr>
          <p:spPr>
            <a:xfrm rot="5400000">
              <a:off x="923002" y="-324396"/>
              <a:ext cx="838200" cy="47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3"/>
            <p:cNvCxnSpPr>
              <a:endCxn id="199" idx="1"/>
            </p:cNvCxnSpPr>
            <p:nvPr/>
          </p:nvCxnSpPr>
          <p:spPr>
            <a:xfrm rot="-5400000" flipH="1">
              <a:off x="553366" y="1104673"/>
              <a:ext cx="568800" cy="42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3"/>
            <p:cNvCxnSpPr>
              <a:stCxn id="211" idx="6"/>
              <a:endCxn id="191" idx="2"/>
            </p:cNvCxnSpPr>
            <p:nvPr/>
          </p:nvCxnSpPr>
          <p:spPr>
            <a:xfrm rot="-5400000">
              <a:off x="729825" y="80731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3"/>
            <p:cNvCxnSpPr>
              <a:stCxn id="197" idx="4"/>
              <a:endCxn id="194" idx="0"/>
            </p:cNvCxnSpPr>
            <p:nvPr/>
          </p:nvCxnSpPr>
          <p:spPr>
            <a:xfrm rot="-5400000" flipH="1">
              <a:off x="1391900" y="1154075"/>
              <a:ext cx="714900" cy="39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3"/>
            <p:cNvSpPr/>
            <p:nvPr/>
          </p:nvSpPr>
          <p:spPr>
            <a:xfrm>
              <a:off x="602665" y="332148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31765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563542" y="31290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40692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2382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213" name="Google Shape;213;p3"/>
            <p:cNvCxnSpPr>
              <a:stCxn id="191" idx="0"/>
            </p:cNvCxnSpPr>
            <p:nvPr/>
          </p:nvCxnSpPr>
          <p:spPr>
            <a:xfrm rot="5400000" flipH="1">
              <a:off x="566625" y="-200369"/>
              <a:ext cx="372600" cy="6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p3"/>
            <p:cNvSpPr/>
            <p:nvPr/>
          </p:nvSpPr>
          <p:spPr>
            <a:xfrm>
              <a:off x="19207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cxnSp>
          <p:nvCxnSpPr>
            <p:cNvPr id="214" name="Google Shape;214;p3"/>
            <p:cNvCxnSpPr>
              <a:endCxn id="199" idx="3"/>
            </p:cNvCxnSpPr>
            <p:nvPr/>
          </p:nvCxnSpPr>
          <p:spPr>
            <a:xfrm rot="-5400000" flipH="1">
              <a:off x="749866" y="1335327"/>
              <a:ext cx="51000" cy="54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4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6"/>
          <p:cNvGrpSpPr/>
          <p:nvPr/>
        </p:nvGrpSpPr>
        <p:grpSpPr>
          <a:xfrm>
            <a:off x="4344550" y="-2344435"/>
            <a:ext cx="6393307" cy="6299269"/>
            <a:chOff x="4344550" y="-2344435"/>
            <a:chExt cx="6393307" cy="6299269"/>
          </a:xfrm>
        </p:grpSpPr>
        <p:grpSp>
          <p:nvGrpSpPr>
            <p:cNvPr id="275" name="Google Shape;275;p6"/>
            <p:cNvGrpSpPr/>
            <p:nvPr/>
          </p:nvGrpSpPr>
          <p:grpSpPr>
            <a:xfrm rot="-1358964">
              <a:off x="5071481" y="-1577093"/>
              <a:ext cx="4939445" cy="4764585"/>
              <a:chOff x="4909264" y="-1534137"/>
              <a:chExt cx="4939330" cy="4764475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1311506" flipH="1">
                <a:off x="5419648" y="-928346"/>
                <a:ext cx="3918561" cy="3552893"/>
                <a:chOff x="-262611" y="-686794"/>
                <a:chExt cx="4375939" cy="4042481"/>
              </a:xfrm>
            </p:grpSpPr>
            <p:cxnSp>
              <p:nvCxnSpPr>
                <p:cNvPr id="277" name="Google Shape;277;p6"/>
                <p:cNvCxnSpPr>
                  <a:stCxn id="278" idx="6"/>
                  <a:endCxn id="279" idx="1"/>
                </p:cNvCxnSpPr>
                <p:nvPr/>
              </p:nvCxnSpPr>
              <p:spPr>
                <a:xfrm rot="-48273">
                  <a:off x="1118780" y="326233"/>
                  <a:ext cx="2948391" cy="51309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0" name="Google Shape;280;p6"/>
                <p:cNvCxnSpPr>
                  <a:stCxn id="281" idx="7"/>
                  <a:endCxn id="279" idx="3"/>
                </p:cNvCxnSpPr>
                <p:nvPr/>
              </p:nvCxnSpPr>
              <p:spPr>
                <a:xfrm rot="10751577" flipH="1">
                  <a:off x="2178590" y="865900"/>
                  <a:ext cx="1895588" cy="2067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2" name="Google Shape;282;p6"/>
                <p:cNvCxnSpPr>
                  <a:endCxn id="279" idx="0"/>
                </p:cNvCxnSpPr>
                <p:nvPr/>
              </p:nvCxnSpPr>
              <p:spPr>
                <a:xfrm rot="-47931">
                  <a:off x="3385944" y="-682138"/>
                  <a:ext cx="688567" cy="149848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6"/>
                <p:cNvCxnSpPr>
                  <a:stCxn id="284" idx="5"/>
                  <a:endCxn id="285" idx="0"/>
                </p:cNvCxnSpPr>
                <p:nvPr/>
              </p:nvCxnSpPr>
              <p:spPr>
                <a:xfrm rot="-47876">
                  <a:off x="594732" y="1808601"/>
                  <a:ext cx="215421" cy="10418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6"/>
                <p:cNvCxnSpPr>
                  <a:stCxn id="278" idx="5"/>
                  <a:endCxn id="287" idx="0"/>
                </p:cNvCxnSpPr>
                <p:nvPr/>
              </p:nvCxnSpPr>
              <p:spPr>
                <a:xfrm rot="-54999" flipH="1">
                  <a:off x="1038497" y="364593"/>
                  <a:ext cx="75010" cy="67273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6"/>
                <p:cNvCxnSpPr>
                  <a:stCxn id="289" idx="0"/>
                  <a:endCxn id="287" idx="3"/>
                </p:cNvCxnSpPr>
                <p:nvPr/>
              </p:nvCxnSpPr>
              <p:spPr>
                <a:xfrm rot="10751880" flipH="1">
                  <a:off x="213707" y="1084623"/>
                  <a:ext cx="835882" cy="22171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6"/>
                <p:cNvCxnSpPr>
                  <a:stCxn id="291" idx="6"/>
                  <a:endCxn id="292" idx="2"/>
                </p:cNvCxnSpPr>
                <p:nvPr/>
              </p:nvCxnSpPr>
              <p:spPr>
                <a:xfrm rot="10751464" flipH="1">
                  <a:off x="551201" y="726143"/>
                  <a:ext cx="2061205" cy="10412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293;p6"/>
                <p:cNvCxnSpPr>
                  <a:stCxn id="289" idx="6"/>
                  <a:endCxn id="285" idx="3"/>
                </p:cNvCxnSpPr>
                <p:nvPr/>
              </p:nvCxnSpPr>
              <p:spPr>
                <a:xfrm rot="10751426" flipH="1">
                  <a:off x="255420" y="2893796"/>
                  <a:ext cx="552055" cy="43388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4" name="Google Shape;294;p6"/>
                <p:cNvCxnSpPr>
                  <a:stCxn id="291" idx="5"/>
                  <a:endCxn id="287" idx="2"/>
                </p:cNvCxnSpPr>
                <p:nvPr/>
              </p:nvCxnSpPr>
              <p:spPr>
                <a:xfrm rot="-48108">
                  <a:off x="547208" y="858562"/>
                  <a:ext cx="471646" cy="20673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5" name="Google Shape;295;p6"/>
                <p:cNvCxnSpPr>
                  <a:stCxn id="291" idx="7"/>
                  <a:endCxn id="278" idx="4"/>
                </p:cNvCxnSpPr>
                <p:nvPr/>
              </p:nvCxnSpPr>
              <p:spPr>
                <a:xfrm rot="10751532" flipH="1">
                  <a:off x="540903" y="374985"/>
                  <a:ext cx="553255" cy="44888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>
                  <a:stCxn id="297" idx="7"/>
                  <a:endCxn id="284" idx="3"/>
                </p:cNvCxnSpPr>
                <p:nvPr/>
              </p:nvCxnSpPr>
              <p:spPr>
                <a:xfrm rot="10752119" flipH="1">
                  <a:off x="-71264" y="1814748"/>
                  <a:ext cx="624661" cy="29045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>
                  <a:stCxn id="297" idx="0"/>
                  <a:endCxn id="291" idx="3"/>
                </p:cNvCxnSpPr>
                <p:nvPr/>
              </p:nvCxnSpPr>
              <p:spPr>
                <a:xfrm rot="10751818" flipH="1">
                  <a:off x="-97526" y="866194"/>
                  <a:ext cx="620761" cy="12320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>
                  <a:endCxn id="278" idx="3"/>
                </p:cNvCxnSpPr>
                <p:nvPr/>
              </p:nvCxnSpPr>
              <p:spPr>
                <a:xfrm rot="10751745" flipH="1">
                  <a:off x="-181314" y="372840"/>
                  <a:ext cx="1261024" cy="70423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>
                  <a:endCxn id="284" idx="1"/>
                </p:cNvCxnSpPr>
                <p:nvPr/>
              </p:nvCxnSpPr>
              <p:spPr>
                <a:xfrm rot="-48923">
                  <a:off x="-256652" y="1169688"/>
                  <a:ext cx="801081" cy="61211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>
                  <a:endCxn id="302" idx="4"/>
                </p:cNvCxnSpPr>
                <p:nvPr/>
              </p:nvCxnSpPr>
              <p:spPr>
                <a:xfrm rot="10752226" flipH="1">
                  <a:off x="-30023" y="443921"/>
                  <a:ext cx="474946" cy="54490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>
                  <a:stCxn id="302" idx="6"/>
                  <a:endCxn id="278" idx="2"/>
                </p:cNvCxnSpPr>
                <p:nvPr/>
              </p:nvCxnSpPr>
              <p:spPr>
                <a:xfrm rot="10752138" flipH="1">
                  <a:off x="463021" y="351119"/>
                  <a:ext cx="603358" cy="61212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6"/>
                <p:cNvCxnSpPr>
                  <a:endCxn id="302" idx="0"/>
                </p:cNvCxnSpPr>
                <p:nvPr/>
              </p:nvCxnSpPr>
              <p:spPr>
                <a:xfrm rot="-50109">
                  <a:off x="227239" y="-263188"/>
                  <a:ext cx="205822" cy="65712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6"/>
                <p:cNvCxnSpPr>
                  <a:endCxn id="302" idx="3"/>
                </p:cNvCxnSpPr>
                <p:nvPr/>
              </p:nvCxnSpPr>
              <p:spPr>
                <a:xfrm rot="10752077" flipH="1">
                  <a:off x="-135304" y="437485"/>
                  <a:ext cx="559554" cy="19083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>
                  <a:stCxn id="287" idx="7"/>
                  <a:endCxn id="281" idx="2"/>
                </p:cNvCxnSpPr>
                <p:nvPr/>
              </p:nvCxnSpPr>
              <p:spPr>
                <a:xfrm rot="-47930">
                  <a:off x="1062761" y="1037363"/>
                  <a:ext cx="1075905" cy="7321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>
                  <a:stCxn id="279" idx="2"/>
                  <a:endCxn id="292" idx="6"/>
                </p:cNvCxnSpPr>
                <p:nvPr/>
              </p:nvCxnSpPr>
              <p:spPr>
                <a:xfrm rot="10751470">
                  <a:off x="2661108" y="701743"/>
                  <a:ext cx="1402640" cy="14372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89" name="Google Shape;289;p6"/>
                <p:cNvSpPr/>
                <p:nvPr/>
              </p:nvSpPr>
              <p:spPr>
                <a:xfrm>
                  <a:off x="211348" y="3307387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6"/>
                <p:cNvSpPr/>
                <p:nvPr/>
              </p:nvSpPr>
              <p:spPr>
                <a:xfrm>
                  <a:off x="796127" y="2848721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292" name="Google Shape;292;p6"/>
                <p:cNvSpPr/>
                <p:nvPr/>
              </p:nvSpPr>
              <p:spPr>
                <a:xfrm>
                  <a:off x="2611418" y="687425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</a:t>
                  </a:r>
                  <a:endParaRPr/>
                </a:p>
              </p:txBody>
            </p:sp>
            <p:sp>
              <p:nvSpPr>
                <p:cNvPr id="281" name="Google Shape;281;p6"/>
                <p:cNvSpPr/>
                <p:nvPr/>
              </p:nvSpPr>
              <p:spPr>
                <a:xfrm>
                  <a:off x="2139407" y="1078895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</a:t>
                  </a:r>
                  <a:endParaRPr/>
                </a:p>
              </p:txBody>
            </p:sp>
            <p:sp>
              <p:nvSpPr>
                <p:cNvPr id="279" name="Google Shape;279;p6"/>
                <p:cNvSpPr/>
                <p:nvPr/>
              </p:nvSpPr>
              <p:spPr>
                <a:xfrm>
                  <a:off x="4065028" y="811406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</a:t>
                  </a:r>
                  <a:endParaRPr/>
                </a:p>
              </p:txBody>
            </p:sp>
            <p:sp>
              <p:nvSpPr>
                <p:cNvPr id="287" name="Google Shape;287;p6"/>
                <p:cNvSpPr/>
                <p:nvPr/>
              </p:nvSpPr>
              <p:spPr>
                <a:xfrm>
                  <a:off x="1020837" y="1037798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</a:t>
                  </a:r>
                  <a:endParaRPr/>
                </a:p>
              </p:txBody>
            </p:sp>
            <p:sp>
              <p:nvSpPr>
                <p:cNvPr id="278" name="Google Shape;278;p6"/>
                <p:cNvSpPr/>
                <p:nvPr/>
              </p:nvSpPr>
              <p:spPr>
                <a:xfrm>
                  <a:off x="1065675" y="322831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</a:t>
                  </a:r>
                  <a:endParaRPr/>
                </a:p>
              </p:txBody>
            </p:sp>
            <p:sp>
              <p:nvSpPr>
                <p:cNvPr id="284" name="Google Shape;284;p6"/>
                <p:cNvSpPr/>
                <p:nvPr/>
              </p:nvSpPr>
              <p:spPr>
                <a:xfrm>
                  <a:off x="543316" y="1768974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291" name="Google Shape;291;p6"/>
                <p:cNvSpPr/>
                <p:nvPr/>
              </p:nvSpPr>
              <p:spPr>
                <a:xfrm>
                  <a:off x="504054" y="820654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sp>
              <p:nvSpPr>
                <p:cNvPr id="302" name="Google Shape;302;p6"/>
                <p:cNvSpPr/>
                <p:nvPr/>
              </p:nvSpPr>
              <p:spPr>
                <a:xfrm>
                  <a:off x="415350" y="392375"/>
                  <a:ext cx="48300" cy="483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endParaRPr/>
                </a:p>
              </p:txBody>
            </p:sp>
            <p:cxnSp>
              <p:nvCxnSpPr>
                <p:cNvPr id="308" name="Google Shape;308;p6"/>
                <p:cNvCxnSpPr>
                  <a:stCxn id="291" idx="4"/>
                  <a:endCxn id="284" idx="0"/>
                </p:cNvCxnSpPr>
                <p:nvPr/>
              </p:nvCxnSpPr>
              <p:spPr>
                <a:xfrm rot="-47743">
                  <a:off x="537053" y="868717"/>
                  <a:ext cx="21602" cy="900474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>
                  <a:stCxn id="278" idx="0"/>
                </p:cNvCxnSpPr>
                <p:nvPr/>
              </p:nvCxnSpPr>
              <p:spPr>
                <a:xfrm rot="10749650">
                  <a:off x="860463" y="-96158"/>
                  <a:ext cx="225324" cy="420678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97" name="Google Shape;297;p6"/>
              <p:cNvSpPr/>
              <p:nvPr/>
            </p:nvSpPr>
            <p:spPr>
              <a:xfrm rot="1316922" flipH="1">
                <a:off x="8773224" y="2145043"/>
                <a:ext cx="43341" cy="42562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10" name="Google Shape;310;p6"/>
            <p:cNvCxnSpPr/>
            <p:nvPr/>
          </p:nvCxnSpPr>
          <p:spPr>
            <a:xfrm>
              <a:off x="6909937" y="281435"/>
              <a:ext cx="404400" cy="31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6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>
            <a:spLocks noGrp="1"/>
          </p:cNvSpPr>
          <p:nvPr>
            <p:ph type="title"/>
          </p:nvPr>
        </p:nvSpPr>
        <p:spPr>
          <a:xfrm>
            <a:off x="1848300" y="1343400"/>
            <a:ext cx="5447400" cy="24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2" name="Google Shape;372;p8"/>
          <p:cNvGrpSpPr/>
          <p:nvPr/>
        </p:nvGrpSpPr>
        <p:grpSpPr>
          <a:xfrm>
            <a:off x="5733107" y="-907972"/>
            <a:ext cx="4709143" cy="4705922"/>
            <a:chOff x="5367700" y="-1413647"/>
            <a:chExt cx="4709143" cy="4705922"/>
          </a:xfrm>
        </p:grpSpPr>
        <p:grpSp>
          <p:nvGrpSpPr>
            <p:cNvPr id="373" name="Google Shape;373;p8"/>
            <p:cNvGrpSpPr/>
            <p:nvPr/>
          </p:nvGrpSpPr>
          <p:grpSpPr>
            <a:xfrm rot="1311506" flipH="1">
              <a:off x="5895519" y="-858700"/>
              <a:ext cx="3653506" cy="3596027"/>
              <a:chOff x="-508687" y="-760459"/>
              <a:chExt cx="4079945" cy="4091559"/>
            </a:xfrm>
          </p:grpSpPr>
          <p:cxnSp>
            <p:nvCxnSpPr>
              <p:cNvPr id="374" name="Google Shape;374;p8"/>
              <p:cNvCxnSpPr>
                <a:stCxn id="375" idx="6"/>
                <a:endCxn id="376" idx="1"/>
              </p:cNvCxnSpPr>
              <p:nvPr/>
            </p:nvCxnSpPr>
            <p:spPr>
              <a:xfrm rot="-9469281" flipH="1">
                <a:off x="1576708" y="196100"/>
                <a:ext cx="1869955" cy="1553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8"/>
              <p:cNvCxnSpPr>
                <a:stCxn id="378" idx="6"/>
                <a:endCxn id="376" idx="3"/>
              </p:cNvCxnSpPr>
              <p:nvPr/>
            </p:nvCxnSpPr>
            <p:spPr>
              <a:xfrm rot="-9469413" flipH="1">
                <a:off x="1980739" y="311266"/>
                <a:ext cx="1225560" cy="135496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9" name="Google Shape;379;p8"/>
              <p:cNvCxnSpPr>
                <a:endCxn id="376" idx="0"/>
              </p:cNvCxnSpPr>
              <p:nvPr/>
            </p:nvCxnSpPr>
            <p:spPr>
              <a:xfrm rot="1331228">
                <a:off x="1966985" y="-149725"/>
                <a:ext cx="1588845" cy="4108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0" name="Google Shape;380;p8"/>
              <p:cNvCxnSpPr>
                <a:stCxn id="381" idx="6"/>
                <a:endCxn id="376" idx="2"/>
              </p:cNvCxnSpPr>
              <p:nvPr/>
            </p:nvCxnSpPr>
            <p:spPr>
              <a:xfrm rot="-9469246" flipH="1">
                <a:off x="1835811" y="265514"/>
                <a:ext cx="1554415" cy="3645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8"/>
              <p:cNvCxnSpPr>
                <a:stCxn id="383" idx="5"/>
                <a:endCxn id="384" idx="1"/>
              </p:cNvCxnSpPr>
              <p:nvPr/>
            </p:nvCxnSpPr>
            <p:spPr>
              <a:xfrm rot="1330821">
                <a:off x="406074" y="2298900"/>
                <a:ext cx="463283" cy="29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5" name="Google Shape;385;p8"/>
              <p:cNvCxnSpPr>
                <a:stCxn id="375" idx="5"/>
                <a:endCxn id="381" idx="0"/>
              </p:cNvCxnSpPr>
              <p:nvPr/>
            </p:nvCxnSpPr>
            <p:spPr>
              <a:xfrm rot="1330976">
                <a:off x="1564836" y="57438"/>
                <a:ext cx="284454" cy="195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6" name="Google Shape;386;p8"/>
              <p:cNvCxnSpPr>
                <a:stCxn id="387" idx="0"/>
                <a:endCxn id="381" idx="3"/>
              </p:cNvCxnSpPr>
              <p:nvPr/>
            </p:nvCxnSpPr>
            <p:spPr>
              <a:xfrm rot="-9468655" flipH="1">
                <a:off x="707268" y="135266"/>
                <a:ext cx="518715" cy="32062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8"/>
              <p:cNvCxnSpPr>
                <a:stCxn id="389" idx="5"/>
                <a:endCxn id="378" idx="3"/>
              </p:cNvCxnSpPr>
              <p:nvPr/>
            </p:nvCxnSpPr>
            <p:spPr>
              <a:xfrm rot="-9469053" flipH="1">
                <a:off x="722023" y="1207266"/>
                <a:ext cx="988460" cy="3651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0" name="Google Shape;390;p8"/>
              <p:cNvCxnSpPr>
                <a:stCxn id="387" idx="6"/>
                <a:endCxn id="384" idx="3"/>
              </p:cNvCxnSpPr>
              <p:nvPr/>
            </p:nvCxnSpPr>
            <p:spPr>
              <a:xfrm rot="-9468313" flipH="1">
                <a:off x="322347" y="2347592"/>
                <a:ext cx="373256" cy="9131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8"/>
              <p:cNvCxnSpPr>
                <a:stCxn id="389" idx="6"/>
                <a:endCxn id="381" idx="2"/>
              </p:cNvCxnSpPr>
              <p:nvPr/>
            </p:nvCxnSpPr>
            <p:spPr>
              <a:xfrm rot="-9469237" flipH="1">
                <a:off x="922693" y="158484"/>
                <a:ext cx="633365" cy="13636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8"/>
              <p:cNvCxnSpPr>
                <a:stCxn id="389" idx="7"/>
                <a:endCxn id="375" idx="4"/>
              </p:cNvCxnSpPr>
              <p:nvPr/>
            </p:nvCxnSpPr>
            <p:spPr>
              <a:xfrm rot="-9469727" flipH="1">
                <a:off x="961951" y="-103735"/>
                <a:ext cx="362503" cy="15643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3" name="Google Shape;393;p8"/>
              <p:cNvCxnSpPr>
                <a:stCxn id="394" idx="7"/>
                <a:endCxn id="383" idx="3"/>
              </p:cNvCxnSpPr>
              <p:nvPr/>
            </p:nvCxnSpPr>
            <p:spPr>
              <a:xfrm rot="-9469038" flipH="1">
                <a:off x="-71333" y="2121226"/>
                <a:ext cx="468798" cy="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8"/>
              <p:cNvCxnSpPr>
                <a:stCxn id="394" idx="0"/>
                <a:endCxn id="389" idx="3"/>
              </p:cNvCxnSpPr>
              <p:nvPr/>
            </p:nvCxnSpPr>
            <p:spPr>
              <a:xfrm rot="-9470101" flipH="1">
                <a:off x="71410" y="1259982"/>
                <a:ext cx="430190" cy="95595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8"/>
              <p:cNvCxnSpPr>
                <a:endCxn id="375" idx="3"/>
              </p:cNvCxnSpPr>
              <p:nvPr/>
            </p:nvCxnSpPr>
            <p:spPr>
              <a:xfrm rot="-9469196" flipH="1">
                <a:off x="502089" y="-198413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8"/>
              <p:cNvCxnSpPr>
                <a:endCxn id="383" idx="1"/>
              </p:cNvCxnSpPr>
              <p:nvPr/>
            </p:nvCxnSpPr>
            <p:spPr>
              <a:xfrm rot="1330670">
                <a:off x="-499760" y="1753306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8" name="Google Shape;398;p8"/>
              <p:cNvCxnSpPr>
                <a:endCxn id="399" idx="4"/>
              </p:cNvCxnSpPr>
              <p:nvPr/>
            </p:nvCxnSpPr>
            <p:spPr>
              <a:xfrm rot="-9469248" flipH="1">
                <a:off x="567709" y="117734"/>
                <a:ext cx="321056" cy="63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8"/>
              <p:cNvCxnSpPr>
                <a:stCxn id="399" idx="6"/>
                <a:endCxn id="375" idx="2"/>
              </p:cNvCxnSpPr>
              <p:nvPr/>
            </p:nvCxnSpPr>
            <p:spPr>
              <a:xfrm rot="-9469391" flipH="1">
                <a:off x="1067068" y="-104619"/>
                <a:ext cx="450637" cy="3780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1" name="Google Shape;401;p8"/>
              <p:cNvCxnSpPr>
                <a:endCxn id="399" idx="0"/>
              </p:cNvCxnSpPr>
              <p:nvPr/>
            </p:nvCxnSpPr>
            <p:spPr>
              <a:xfrm rot="1330704">
                <a:off x="661849" y="-437134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2" name="Google Shape;402;p8"/>
              <p:cNvCxnSpPr>
                <a:endCxn id="399" idx="3"/>
              </p:cNvCxnSpPr>
              <p:nvPr/>
            </p:nvCxnSpPr>
            <p:spPr>
              <a:xfrm rot="-9468752" flipH="1">
                <a:off x="473080" y="95020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8"/>
              <p:cNvCxnSpPr>
                <a:stCxn id="381" idx="4"/>
                <a:endCxn id="378" idx="0"/>
              </p:cNvCxnSpPr>
              <p:nvPr/>
            </p:nvCxnSpPr>
            <p:spPr>
              <a:xfrm rot="1330526">
                <a:off x="1618075" y="377275"/>
                <a:ext cx="324287" cy="9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7" name="Google Shape;387;p8"/>
              <p:cNvSpPr/>
              <p:nvPr/>
            </p:nvSpPr>
            <p:spPr>
              <a:xfrm>
                <a:off x="122875" y="313520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839723" y="240771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732819" y="136494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398608" y="547262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1779168" y="3001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569536" y="-3085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87239" y="217118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651376" y="133228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967186" y="15143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404" name="Google Shape;404;p8"/>
              <p:cNvCxnSpPr>
                <a:stCxn id="389" idx="4"/>
                <a:endCxn id="383" idx="0"/>
              </p:cNvCxnSpPr>
              <p:nvPr/>
            </p:nvCxnSpPr>
            <p:spPr>
              <a:xfrm rot="1337135">
                <a:off x="523749" y="1359984"/>
                <a:ext cx="39555" cy="8320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5" name="Google Shape;405;p8"/>
              <p:cNvCxnSpPr>
                <a:stCxn id="375" idx="0"/>
              </p:cNvCxnSpPr>
              <p:nvPr/>
            </p:nvCxnSpPr>
            <p:spPr>
              <a:xfrm rot="-9468637">
                <a:off x="1257726" y="-693606"/>
                <a:ext cx="460721" cy="59589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94" name="Google Shape;394;p8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" name="Google Shape;406;p8"/>
          <p:cNvGrpSpPr/>
          <p:nvPr/>
        </p:nvGrpSpPr>
        <p:grpSpPr>
          <a:xfrm rot="-5400000">
            <a:off x="-104060" y="2412464"/>
            <a:ext cx="2831435" cy="2768020"/>
            <a:chOff x="-174352" y="-94469"/>
            <a:chExt cx="3041284" cy="2973169"/>
          </a:xfrm>
        </p:grpSpPr>
        <p:cxnSp>
          <p:nvCxnSpPr>
            <p:cNvPr id="407" name="Google Shape;407;p8"/>
            <p:cNvCxnSpPr>
              <a:stCxn id="408" idx="6"/>
              <a:endCxn id="409" idx="1"/>
            </p:cNvCxnSpPr>
            <p:nvPr/>
          </p:nvCxnSpPr>
          <p:spPr>
            <a:xfrm rot="-5400000" flipH="1">
              <a:off x="1200975" y="259981"/>
              <a:ext cx="1037100" cy="121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8"/>
            <p:cNvCxnSpPr>
              <a:stCxn id="411" idx="6"/>
              <a:endCxn id="409" idx="2"/>
            </p:cNvCxnSpPr>
            <p:nvPr/>
          </p:nvCxnSpPr>
          <p:spPr>
            <a:xfrm rot="-5400000" flipH="1">
              <a:off x="1731500" y="814475"/>
              <a:ext cx="432900" cy="74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8"/>
            <p:cNvCxnSpPr>
              <a:stCxn id="413" idx="5"/>
              <a:endCxn id="414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8"/>
            <p:cNvCxnSpPr>
              <a:stCxn id="408" idx="5"/>
              <a:endCxn id="411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8"/>
            <p:cNvCxnSpPr>
              <a:stCxn id="417" idx="0"/>
              <a:endCxn id="411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8"/>
            <p:cNvCxnSpPr>
              <a:stCxn id="419" idx="5"/>
              <a:endCxn id="420" idx="2"/>
            </p:cNvCxnSpPr>
            <p:nvPr/>
          </p:nvCxnSpPr>
          <p:spPr>
            <a:xfrm rot="-5400000">
              <a:off x="1351777" y="-431736"/>
              <a:ext cx="663900" cy="227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8"/>
            <p:cNvCxnSpPr>
              <a:stCxn id="417" idx="6"/>
              <a:endCxn id="414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8"/>
            <p:cNvCxnSpPr>
              <a:stCxn id="419" idx="6"/>
              <a:endCxn id="411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8"/>
            <p:cNvCxnSpPr>
              <a:stCxn id="419" idx="7"/>
              <a:endCxn id="408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8"/>
            <p:cNvCxnSpPr>
              <a:endCxn id="413" idx="3"/>
            </p:cNvCxnSpPr>
            <p:nvPr/>
          </p:nvCxnSpPr>
          <p:spPr>
            <a:xfrm rot="-5400000" flipH="1">
              <a:off x="202373" y="1033377"/>
              <a:ext cx="309600" cy="89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8"/>
            <p:cNvCxnSpPr>
              <a:endCxn id="419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8"/>
            <p:cNvCxnSpPr>
              <a:endCxn id="408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8"/>
            <p:cNvCxnSpPr>
              <a:endCxn id="413" idx="1"/>
            </p:cNvCxnSpPr>
            <p:nvPr/>
          </p:nvCxnSpPr>
          <p:spPr>
            <a:xfrm rot="-5400000">
              <a:off x="176423" y="1464073"/>
              <a:ext cx="490800" cy="7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8"/>
            <p:cNvCxnSpPr>
              <a:endCxn id="429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8"/>
            <p:cNvCxnSpPr>
              <a:stCxn id="429" idx="6"/>
              <a:endCxn id="408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8"/>
            <p:cNvCxnSpPr>
              <a:stCxn id="409" idx="7"/>
              <a:endCxn id="420" idx="4"/>
            </p:cNvCxnSpPr>
            <p:nvPr/>
          </p:nvCxnSpPr>
          <p:spPr>
            <a:xfrm rot="-5400000">
              <a:off x="2106777" y="647948"/>
              <a:ext cx="988500" cy="48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7" name="Google Shape;417;p8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818632" y="34715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318000" y="1376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432" name="Google Shape;432;p8"/>
            <p:cNvCxnSpPr>
              <a:stCxn id="419" idx="4"/>
              <a:endCxn id="413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8"/>
            <p:cNvCxnSpPr>
              <a:stCxn id="408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4" name="Google Shape;434;p8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9"/>
          <p:cNvSpPr txBox="1">
            <a:spLocks noGrp="1"/>
          </p:cNvSpPr>
          <p:nvPr>
            <p:ph type="title"/>
          </p:nvPr>
        </p:nvSpPr>
        <p:spPr>
          <a:xfrm>
            <a:off x="1471050" y="1491125"/>
            <a:ext cx="62019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7" name="Google Shape;437;p9"/>
          <p:cNvSpPr txBox="1">
            <a:spLocks noGrp="1"/>
          </p:cNvSpPr>
          <p:nvPr>
            <p:ph type="subTitle" idx="1"/>
          </p:nvPr>
        </p:nvSpPr>
        <p:spPr>
          <a:xfrm>
            <a:off x="1860900" y="2282570"/>
            <a:ext cx="5422200" cy="13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438" name="Google Shape;438;p9"/>
          <p:cNvGrpSpPr/>
          <p:nvPr/>
        </p:nvGrpSpPr>
        <p:grpSpPr>
          <a:xfrm flipH="1">
            <a:off x="5900339" y="-1055262"/>
            <a:ext cx="3950027" cy="4438175"/>
            <a:chOff x="-745527" y="-797475"/>
            <a:chExt cx="3950027" cy="4438175"/>
          </a:xfrm>
        </p:grpSpPr>
        <p:cxnSp>
          <p:nvCxnSpPr>
            <p:cNvPr id="439" name="Google Shape;439;p9"/>
            <p:cNvCxnSpPr>
              <a:stCxn id="440" idx="6"/>
              <a:endCxn id="441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9"/>
            <p:cNvCxnSpPr>
              <a:endCxn id="441" idx="0"/>
            </p:cNvCxnSpPr>
            <p:nvPr/>
          </p:nvCxnSpPr>
          <p:spPr>
            <a:xfrm>
              <a:off x="2462450" y="-797475"/>
              <a:ext cx="717900" cy="148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9"/>
            <p:cNvCxnSpPr>
              <a:stCxn id="444" idx="6"/>
              <a:endCxn id="441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9"/>
            <p:cNvCxnSpPr>
              <a:stCxn id="446" idx="5"/>
              <a:endCxn id="447" idx="1"/>
            </p:cNvCxnSpPr>
            <p:nvPr/>
          </p:nvCxnSpPr>
          <p:spPr>
            <a:xfrm>
              <a:off x="836377" y="1633227"/>
              <a:ext cx="293400" cy="52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9"/>
            <p:cNvCxnSpPr>
              <a:stCxn id="440" idx="5"/>
              <a:endCxn id="444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9"/>
            <p:cNvCxnSpPr>
              <a:stCxn id="450" idx="0"/>
              <a:endCxn id="444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9"/>
            <p:cNvCxnSpPr>
              <a:stCxn id="452" idx="5"/>
              <a:endCxn id="453" idx="2"/>
            </p:cNvCxnSpPr>
            <p:nvPr/>
          </p:nvCxnSpPr>
          <p:spPr>
            <a:xfrm rot="10800000" flipH="1">
              <a:off x="548677" y="1034664"/>
              <a:ext cx="16971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9"/>
            <p:cNvCxnSpPr>
              <a:endCxn id="455" idx="3"/>
            </p:cNvCxnSpPr>
            <p:nvPr/>
          </p:nvCxnSpPr>
          <p:spPr>
            <a:xfrm rot="10800000" flipH="1">
              <a:off x="-745527" y="19006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9"/>
            <p:cNvCxnSpPr>
              <a:stCxn id="450" idx="6"/>
              <a:endCxn id="447" idx="3"/>
            </p:cNvCxnSpPr>
            <p:nvPr/>
          </p:nvCxnSpPr>
          <p:spPr>
            <a:xfrm rot="10800000" flipH="1">
              <a:off x="94975" y="2191550"/>
              <a:ext cx="1035000" cy="142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9"/>
            <p:cNvCxnSpPr>
              <a:stCxn id="452" idx="6"/>
              <a:endCxn id="444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9"/>
            <p:cNvCxnSpPr>
              <a:stCxn id="452" idx="7"/>
              <a:endCxn id="440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9"/>
            <p:cNvCxnSpPr>
              <a:endCxn id="446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9"/>
            <p:cNvCxnSpPr>
              <a:endCxn id="452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9"/>
            <p:cNvCxnSpPr>
              <a:endCxn id="440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2" name="Google Shape;462;p9"/>
            <p:cNvCxnSpPr>
              <a:endCxn id="446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3" name="Google Shape;463;p9"/>
            <p:cNvCxnSpPr>
              <a:endCxn id="464" idx="4"/>
            </p:cNvCxnSpPr>
            <p:nvPr/>
          </p:nvCxnSpPr>
          <p:spPr>
            <a:xfrm rot="10800000" flipH="1">
              <a:off x="-24600" y="4406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5" name="Google Shape;465;p9"/>
            <p:cNvCxnSpPr>
              <a:stCxn id="464" idx="6"/>
              <a:endCxn id="440" idx="2"/>
            </p:cNvCxnSpPr>
            <p:nvPr/>
          </p:nvCxnSpPr>
          <p:spPr>
            <a:xfrm rot="10800000" flipH="1">
              <a:off x="463650" y="346925"/>
              <a:ext cx="602100" cy="6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9"/>
            <p:cNvCxnSpPr>
              <a:endCxn id="464" idx="0"/>
            </p:cNvCxnSpPr>
            <p:nvPr/>
          </p:nvCxnSpPr>
          <p:spPr>
            <a:xfrm>
              <a:off x="220800" y="-2616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9"/>
            <p:cNvCxnSpPr>
              <a:endCxn id="464" idx="3"/>
            </p:cNvCxnSpPr>
            <p:nvPr/>
          </p:nvCxnSpPr>
          <p:spPr>
            <a:xfrm rot="10800000" flipH="1">
              <a:off x="-133477" y="4336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9"/>
            <p:cNvCxnSpPr>
              <a:stCxn id="444" idx="4"/>
              <a:endCxn id="455" idx="0"/>
            </p:cNvCxnSpPr>
            <p:nvPr/>
          </p:nvCxnSpPr>
          <p:spPr>
            <a:xfrm flipH="1">
              <a:off x="1259150" y="687425"/>
              <a:ext cx="294600" cy="117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9" name="Google Shape;469;p9"/>
            <p:cNvCxnSpPr>
              <a:stCxn id="455" idx="5"/>
              <a:endCxn id="453" idx="4"/>
            </p:cNvCxnSpPr>
            <p:nvPr/>
          </p:nvCxnSpPr>
          <p:spPr>
            <a:xfrm rot="10800000" flipH="1">
              <a:off x="1276127" y="1058827"/>
              <a:ext cx="993600" cy="84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9"/>
            <p:cNvCxnSpPr>
              <a:stCxn id="441" idx="3"/>
              <a:endCxn id="453" idx="6"/>
            </p:cNvCxnSpPr>
            <p:nvPr/>
          </p:nvCxnSpPr>
          <p:spPr>
            <a:xfrm flipH="1">
              <a:off x="2293873" y="732352"/>
              <a:ext cx="869400" cy="3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0" name="Google Shape;450;p9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2245700" y="10104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1234900" y="1859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471" name="Google Shape;471;p9"/>
            <p:cNvCxnSpPr>
              <a:stCxn id="452" idx="4"/>
              <a:endCxn id="446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9"/>
            <p:cNvCxnSpPr>
              <a:stCxn id="440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3" name="Google Shape;473;p9"/>
          <p:cNvGrpSpPr/>
          <p:nvPr/>
        </p:nvGrpSpPr>
        <p:grpSpPr>
          <a:xfrm rot="-5400000">
            <a:off x="-1302964" y="1689453"/>
            <a:ext cx="4102427" cy="3980975"/>
            <a:chOff x="-593127" y="-1102275"/>
            <a:chExt cx="4102427" cy="3980975"/>
          </a:xfrm>
        </p:grpSpPr>
        <p:cxnSp>
          <p:nvCxnSpPr>
            <p:cNvPr id="474" name="Google Shape;474;p9"/>
            <p:cNvCxnSpPr>
              <a:stCxn id="475" idx="6"/>
              <a:endCxn id="476" idx="1"/>
            </p:cNvCxnSpPr>
            <p:nvPr/>
          </p:nvCxnSpPr>
          <p:spPr>
            <a:xfrm rot="-5400000" flipH="1">
              <a:off x="2267775" y="-806819"/>
              <a:ext cx="46500" cy="235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7" name="Google Shape;477;p9"/>
            <p:cNvCxnSpPr>
              <a:stCxn id="478" idx="7"/>
              <a:endCxn id="476" idx="3"/>
            </p:cNvCxnSpPr>
            <p:nvPr/>
          </p:nvCxnSpPr>
          <p:spPr>
            <a:xfrm rot="-5400000">
              <a:off x="1766927" y="89273"/>
              <a:ext cx="1362600" cy="2039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9" name="Google Shape;479;p9"/>
            <p:cNvCxnSpPr>
              <a:endCxn id="476" idx="0"/>
            </p:cNvCxnSpPr>
            <p:nvPr/>
          </p:nvCxnSpPr>
          <p:spPr>
            <a:xfrm rot="-5400000" flipH="1">
              <a:off x="2381900" y="-716925"/>
              <a:ext cx="1488600" cy="71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9"/>
            <p:cNvCxnSpPr>
              <a:stCxn id="481" idx="6"/>
              <a:endCxn id="476" idx="2"/>
            </p:cNvCxnSpPr>
            <p:nvPr/>
          </p:nvCxnSpPr>
          <p:spPr>
            <a:xfrm rot="-5400000">
              <a:off x="2240600" y="-252325"/>
              <a:ext cx="557700" cy="188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2" name="Google Shape;482;p9"/>
            <p:cNvCxnSpPr>
              <a:stCxn id="483" idx="5"/>
              <a:endCxn id="484" idx="1"/>
            </p:cNvCxnSpPr>
            <p:nvPr/>
          </p:nvCxnSpPr>
          <p:spPr>
            <a:xfrm rot="-5400000" flipH="1">
              <a:off x="721027" y="1748577"/>
              <a:ext cx="524100" cy="29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9"/>
            <p:cNvCxnSpPr>
              <a:stCxn id="475" idx="5"/>
              <a:endCxn id="481" idx="0"/>
            </p:cNvCxnSpPr>
            <p:nvPr/>
          </p:nvCxnSpPr>
          <p:spPr>
            <a:xfrm rot="-5400000" flipH="1">
              <a:off x="1040302" y="430658"/>
              <a:ext cx="579900" cy="44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9"/>
            <p:cNvCxnSpPr>
              <a:stCxn id="487" idx="0"/>
              <a:endCxn id="481" idx="3"/>
            </p:cNvCxnSpPr>
            <p:nvPr/>
          </p:nvCxnSpPr>
          <p:spPr>
            <a:xfrm rot="-5400000">
              <a:off x="-4625" y="1289150"/>
              <a:ext cx="1845300" cy="123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8" name="Google Shape;488;p9"/>
            <p:cNvCxnSpPr>
              <a:stCxn id="489" idx="5"/>
              <a:endCxn id="490" idx="2"/>
            </p:cNvCxnSpPr>
            <p:nvPr/>
          </p:nvCxnSpPr>
          <p:spPr>
            <a:xfrm rot="-5400000" flipH="1">
              <a:off x="1359427" y="224514"/>
              <a:ext cx="75600" cy="169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9"/>
            <p:cNvCxnSpPr>
              <a:endCxn id="478" idx="3"/>
            </p:cNvCxnSpPr>
            <p:nvPr/>
          </p:nvCxnSpPr>
          <p:spPr>
            <a:xfrm rot="-5400000">
              <a:off x="172023" y="1059277"/>
              <a:ext cx="457200" cy="1987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9"/>
            <p:cNvCxnSpPr>
              <a:stCxn id="487" idx="6"/>
              <a:endCxn id="484" idx="3"/>
            </p:cNvCxnSpPr>
            <p:nvPr/>
          </p:nvCxnSpPr>
          <p:spPr>
            <a:xfrm rot="-5400000">
              <a:off x="395275" y="2119850"/>
              <a:ext cx="663000" cy="8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9"/>
            <p:cNvCxnSpPr>
              <a:stCxn id="489" idx="6"/>
              <a:endCxn id="481" idx="2"/>
            </p:cNvCxnSpPr>
            <p:nvPr/>
          </p:nvCxnSpPr>
          <p:spPr>
            <a:xfrm rot="-5400000">
              <a:off x="1017600" y="506238"/>
              <a:ext cx="50100" cy="973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9"/>
            <p:cNvCxnSpPr>
              <a:stCxn id="489" idx="7"/>
              <a:endCxn id="475" idx="4"/>
            </p:cNvCxnSpPr>
            <p:nvPr/>
          </p:nvCxnSpPr>
          <p:spPr>
            <a:xfrm rot="-5400000">
              <a:off x="504277" y="415511"/>
              <a:ext cx="630000" cy="541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9"/>
            <p:cNvCxnSpPr>
              <a:endCxn id="483" idx="3"/>
            </p:cNvCxnSpPr>
            <p:nvPr/>
          </p:nvCxnSpPr>
          <p:spPr>
            <a:xfrm rot="-5400000">
              <a:off x="96173" y="1444377"/>
              <a:ext cx="517200" cy="89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9"/>
            <p:cNvCxnSpPr>
              <a:endCxn id="489" idx="3"/>
            </p:cNvCxnSpPr>
            <p:nvPr/>
          </p:nvCxnSpPr>
          <p:spPr>
            <a:xfrm rot="-5400000">
              <a:off x="-177577" y="1172064"/>
              <a:ext cx="828900" cy="55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9"/>
            <p:cNvCxnSpPr>
              <a:endCxn id="475" idx="3"/>
            </p:cNvCxnSpPr>
            <p:nvPr/>
          </p:nvCxnSpPr>
          <p:spPr>
            <a:xfrm rot="-5400000">
              <a:off x="88298" y="101408"/>
              <a:ext cx="721800" cy="12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9"/>
            <p:cNvCxnSpPr>
              <a:endCxn id="483" idx="1"/>
            </p:cNvCxnSpPr>
            <p:nvPr/>
          </p:nvCxnSpPr>
          <p:spPr>
            <a:xfrm rot="-5400000" flipH="1">
              <a:off x="95423" y="892273"/>
              <a:ext cx="600600" cy="813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9"/>
            <p:cNvCxnSpPr>
              <a:endCxn id="500" idx="4"/>
            </p:cNvCxnSpPr>
            <p:nvPr/>
          </p:nvCxnSpPr>
          <p:spPr>
            <a:xfrm rot="-5400000">
              <a:off x="-68250" y="484325"/>
              <a:ext cx="551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9"/>
            <p:cNvCxnSpPr>
              <a:stCxn id="500" idx="6"/>
              <a:endCxn id="475" idx="2"/>
            </p:cNvCxnSpPr>
            <p:nvPr/>
          </p:nvCxnSpPr>
          <p:spPr>
            <a:xfrm rot="-5400000">
              <a:off x="729900" y="80675"/>
              <a:ext cx="69600" cy="60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9"/>
            <p:cNvCxnSpPr>
              <a:endCxn id="500" idx="0"/>
            </p:cNvCxnSpPr>
            <p:nvPr/>
          </p:nvCxnSpPr>
          <p:spPr>
            <a:xfrm rot="-5400000" flipH="1">
              <a:off x="3150" y="-43975"/>
              <a:ext cx="654000" cy="21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9"/>
            <p:cNvCxnSpPr>
              <a:endCxn id="500" idx="3"/>
            </p:cNvCxnSpPr>
            <p:nvPr/>
          </p:nvCxnSpPr>
          <p:spPr>
            <a:xfrm rot="-5400000">
              <a:off x="45173" y="254952"/>
              <a:ext cx="1986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9"/>
            <p:cNvCxnSpPr>
              <a:stCxn id="481" idx="4"/>
              <a:endCxn id="478" idx="0"/>
            </p:cNvCxnSpPr>
            <p:nvPr/>
          </p:nvCxnSpPr>
          <p:spPr>
            <a:xfrm rot="5400000">
              <a:off x="1087100" y="1316675"/>
              <a:ext cx="791100" cy="14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9"/>
            <p:cNvCxnSpPr>
              <a:stCxn id="476" idx="4"/>
              <a:endCxn id="490" idx="6"/>
            </p:cNvCxnSpPr>
            <p:nvPr/>
          </p:nvCxnSpPr>
          <p:spPr>
            <a:xfrm rot="5400000">
              <a:off x="2551550" y="177225"/>
              <a:ext cx="676200" cy="119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7" name="Google Shape;487;p9"/>
            <p:cNvSpPr/>
            <p:nvPr/>
          </p:nvSpPr>
          <p:spPr>
            <a:xfrm>
              <a:off x="275275" y="283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2245700" y="10866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1387300" y="17832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461000" y="3863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529600" y="9439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15350" y="3923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506" name="Google Shape;506;p9"/>
            <p:cNvCxnSpPr>
              <a:stCxn id="489" idx="4"/>
              <a:endCxn id="483" idx="0"/>
            </p:cNvCxnSpPr>
            <p:nvPr/>
          </p:nvCxnSpPr>
          <p:spPr>
            <a:xfrm rot="-5400000" flipH="1">
              <a:off x="400650" y="1173288"/>
              <a:ext cx="549600" cy="287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9"/>
            <p:cNvCxnSpPr>
              <a:stCxn id="475" idx="0"/>
            </p:cNvCxnSpPr>
            <p:nvPr/>
          </p:nvCxnSpPr>
          <p:spPr>
            <a:xfrm rot="5400000" flipH="1">
              <a:off x="764475" y="-2519"/>
              <a:ext cx="417300" cy="23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8" name="Google Shape;508;p9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title" idx="2" hasCustomPrompt="1"/>
          </p:nvPr>
        </p:nvSpPr>
        <p:spPr>
          <a:xfrm>
            <a:off x="2272325" y="14208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13"/>
          <p:cNvSpPr txBox="1">
            <a:spLocks noGrp="1"/>
          </p:cNvSpPr>
          <p:nvPr>
            <p:ph type="title" idx="3"/>
          </p:nvPr>
        </p:nvSpPr>
        <p:spPr>
          <a:xfrm>
            <a:off x="1454688" y="1908925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1"/>
          </p:nvPr>
        </p:nvSpPr>
        <p:spPr>
          <a:xfrm>
            <a:off x="1454675" y="2249694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title" idx="4" hasCustomPrompt="1"/>
          </p:nvPr>
        </p:nvSpPr>
        <p:spPr>
          <a:xfrm>
            <a:off x="5931350" y="14208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/>
          </p:nvPr>
        </p:nvSpPr>
        <p:spPr>
          <a:xfrm>
            <a:off x="5113688" y="1908925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75" name="Google Shape;675;p13"/>
          <p:cNvSpPr txBox="1">
            <a:spLocks noGrp="1"/>
          </p:cNvSpPr>
          <p:nvPr>
            <p:ph type="subTitle" idx="6"/>
          </p:nvPr>
        </p:nvSpPr>
        <p:spPr>
          <a:xfrm>
            <a:off x="5113675" y="2249693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2272325" y="30531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/>
          </p:nvPr>
        </p:nvSpPr>
        <p:spPr>
          <a:xfrm>
            <a:off x="1454688" y="3541225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454675" y="3881990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title" idx="13" hasCustomPrompt="1"/>
          </p:nvPr>
        </p:nvSpPr>
        <p:spPr>
          <a:xfrm>
            <a:off x="5931350" y="3053101"/>
            <a:ext cx="940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 idx="14"/>
          </p:nvPr>
        </p:nvSpPr>
        <p:spPr>
          <a:xfrm>
            <a:off x="5113763" y="3541227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113750" y="3881991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 rot="10800000">
            <a:off x="-700772" y="1988052"/>
            <a:ext cx="4853509" cy="4351708"/>
            <a:chOff x="5010606" y="-1390060"/>
            <a:chExt cx="4853509" cy="4351708"/>
          </a:xfrm>
        </p:grpSpPr>
        <p:grpSp>
          <p:nvGrpSpPr>
            <p:cNvPr id="683" name="Google Shape;683;p13"/>
            <p:cNvGrpSpPr/>
            <p:nvPr/>
          </p:nvGrpSpPr>
          <p:grpSpPr>
            <a:xfrm rot="1311506" flipH="1">
              <a:off x="5428923" y="-749154"/>
              <a:ext cx="4016875" cy="3069896"/>
              <a:chOff x="-352707" y="-502566"/>
              <a:chExt cx="4485727" cy="3492927"/>
            </a:xfrm>
          </p:grpSpPr>
          <p:cxnSp>
            <p:nvCxnSpPr>
              <p:cNvPr id="684" name="Google Shape;684;p13"/>
              <p:cNvCxnSpPr>
                <a:endCxn id="685" idx="6"/>
              </p:cNvCxnSpPr>
              <p:nvPr/>
            </p:nvCxnSpPr>
            <p:spPr>
              <a:xfrm rot="1331435" flipH="1">
                <a:off x="3378187" y="673065"/>
                <a:ext cx="729967" cy="2873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87" idx="6"/>
                <a:endCxn id="685" idx="2"/>
              </p:cNvCxnSpPr>
              <p:nvPr/>
            </p:nvCxnSpPr>
            <p:spPr>
              <a:xfrm rot="-9468839" flipH="1">
                <a:off x="1840119" y="526292"/>
                <a:ext cx="1468957" cy="2780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89" idx="5"/>
                <a:endCxn id="690" idx="1"/>
              </p:cNvCxnSpPr>
              <p:nvPr/>
            </p:nvCxnSpPr>
            <p:spPr>
              <a:xfrm rot="1330821">
                <a:off x="484055" y="1881964"/>
                <a:ext cx="463283" cy="46101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13"/>
              <p:cNvCxnSpPr>
                <a:stCxn id="692" idx="5"/>
                <a:endCxn id="687" idx="0"/>
              </p:cNvCxnSpPr>
              <p:nvPr/>
            </p:nvCxnSpPr>
            <p:spPr>
              <a:xfrm rot="1331224">
                <a:off x="1416947" y="218345"/>
                <a:ext cx="455205" cy="195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4" idx="5"/>
                <a:endCxn id="690" idx="3"/>
              </p:cNvCxnSpPr>
              <p:nvPr/>
            </p:nvCxnSpPr>
            <p:spPr>
              <a:xfrm rot="-9469455" flipH="1">
                <a:off x="-103874" y="2263464"/>
                <a:ext cx="878265" cy="580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6" idx="6"/>
                <a:endCxn id="687" idx="2"/>
              </p:cNvCxnSpPr>
              <p:nvPr/>
            </p:nvCxnSpPr>
            <p:spPr>
              <a:xfrm rot="-9468750" flipH="1">
                <a:off x="688082" y="301781"/>
                <a:ext cx="975535" cy="93211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13"/>
              <p:cNvCxnSpPr>
                <a:stCxn id="696" idx="7"/>
                <a:endCxn id="692" idx="4"/>
              </p:cNvCxnSpPr>
              <p:nvPr/>
            </p:nvCxnSpPr>
            <p:spPr>
              <a:xfrm rot="-9469290" flipH="1">
                <a:off x="733699" y="7161"/>
                <a:ext cx="533254" cy="11328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4" idx="7"/>
                <a:endCxn id="689" idx="3"/>
              </p:cNvCxnSpPr>
              <p:nvPr/>
            </p:nvCxnSpPr>
            <p:spPr>
              <a:xfrm rot="-9469927" flipH="1">
                <a:off x="-4552" y="1703010"/>
                <a:ext cx="383227" cy="10287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94" idx="0"/>
                <a:endCxn id="696" idx="3"/>
              </p:cNvCxnSpPr>
              <p:nvPr/>
            </p:nvCxnSpPr>
            <p:spPr>
              <a:xfrm rot="-9468012" flipH="1">
                <a:off x="116433" y="960108"/>
                <a:ext cx="88133" cy="173269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3"/>
              <p:cNvCxnSpPr>
                <a:endCxn id="692" idx="3"/>
              </p:cNvCxnSpPr>
              <p:nvPr/>
            </p:nvCxnSpPr>
            <p:spPr>
              <a:xfrm rot="-9469196" flipH="1">
                <a:off x="360525" y="-69756"/>
                <a:ext cx="901942" cy="11393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3"/>
              <p:cNvCxnSpPr>
                <a:endCxn id="689" idx="1"/>
              </p:cNvCxnSpPr>
              <p:nvPr/>
            </p:nvCxnSpPr>
            <p:spPr>
              <a:xfrm rot="1330670">
                <a:off x="-343779" y="1350963"/>
                <a:ext cx="975144" cy="2493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13"/>
              <p:cNvCxnSpPr>
                <a:endCxn id="703" idx="4"/>
              </p:cNvCxnSpPr>
              <p:nvPr/>
            </p:nvCxnSpPr>
            <p:spPr>
              <a:xfrm rot="-9468289" flipH="1">
                <a:off x="410218" y="86915"/>
                <a:ext cx="470136" cy="71043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13"/>
              <p:cNvCxnSpPr>
                <a:stCxn id="703" idx="6"/>
                <a:endCxn id="692" idx="2"/>
              </p:cNvCxnSpPr>
              <p:nvPr/>
            </p:nvCxnSpPr>
            <p:spPr>
              <a:xfrm rot="-9467791" flipH="1">
                <a:off x="1039147" y="46208"/>
                <a:ext cx="365179" cy="20535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13"/>
              <p:cNvCxnSpPr>
                <a:endCxn id="703" idx="0"/>
              </p:cNvCxnSpPr>
              <p:nvPr/>
            </p:nvCxnSpPr>
            <p:spPr>
              <a:xfrm rot="1330704">
                <a:off x="661849" y="-437134"/>
                <a:ext cx="440275" cy="52313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13"/>
              <p:cNvCxnSpPr>
                <a:endCxn id="703" idx="3"/>
              </p:cNvCxnSpPr>
              <p:nvPr/>
            </p:nvCxnSpPr>
            <p:spPr>
              <a:xfrm rot="-9468752" flipH="1">
                <a:off x="473080" y="95020"/>
                <a:ext cx="446459" cy="3938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0" name="Google Shape;690;p13"/>
              <p:cNvSpPr/>
              <p:nvPr/>
            </p:nvSpPr>
            <p:spPr>
              <a:xfrm>
                <a:off x="839723" y="240771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305020" y="78866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1795947" y="493393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1427973" y="97797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543219" y="176884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967186" y="15143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707" name="Google Shape;707;p13"/>
              <p:cNvCxnSpPr>
                <a:stCxn id="696" idx="4"/>
                <a:endCxn id="689" idx="0"/>
              </p:cNvCxnSpPr>
              <p:nvPr/>
            </p:nvCxnSpPr>
            <p:spPr>
              <a:xfrm rot="1332011">
                <a:off x="401523" y="1076018"/>
                <a:ext cx="296154" cy="65923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13"/>
              <p:cNvCxnSpPr>
                <a:stCxn id="692" idx="6"/>
              </p:cNvCxnSpPr>
              <p:nvPr/>
            </p:nvCxnSpPr>
            <p:spPr>
              <a:xfrm rot="-9468482" flipH="1">
                <a:off x="1538618" y="-217115"/>
                <a:ext cx="621110" cy="4723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13"/>
            <p:cNvSpPr/>
            <p:nvPr/>
          </p:nvSpPr>
          <p:spPr>
            <a:xfrm rot="1316922" flipH="1">
              <a:off x="8697024" y="26022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13"/>
          <p:cNvGrpSpPr/>
          <p:nvPr/>
        </p:nvGrpSpPr>
        <p:grpSpPr>
          <a:xfrm flipH="1">
            <a:off x="6052739" y="-443212"/>
            <a:ext cx="3873827" cy="3978525"/>
            <a:chOff x="-669327" y="-337825"/>
            <a:chExt cx="3873827" cy="3978525"/>
          </a:xfrm>
        </p:grpSpPr>
        <p:cxnSp>
          <p:nvCxnSpPr>
            <p:cNvPr id="710" name="Google Shape;710;p13"/>
            <p:cNvCxnSpPr>
              <a:stCxn id="711" idx="6"/>
              <a:endCxn id="712" idx="1"/>
            </p:cNvCxnSpPr>
            <p:nvPr/>
          </p:nvCxnSpPr>
          <p:spPr>
            <a:xfrm>
              <a:off x="1113975" y="346981"/>
              <a:ext cx="20493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13"/>
            <p:cNvCxnSpPr>
              <a:endCxn id="712" idx="0"/>
            </p:cNvCxnSpPr>
            <p:nvPr/>
          </p:nvCxnSpPr>
          <p:spPr>
            <a:xfrm>
              <a:off x="2595350" y="129825"/>
              <a:ext cx="585000" cy="56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13"/>
            <p:cNvCxnSpPr>
              <a:stCxn id="715" idx="6"/>
              <a:endCxn id="712" idx="2"/>
            </p:cNvCxnSpPr>
            <p:nvPr/>
          </p:nvCxnSpPr>
          <p:spPr>
            <a:xfrm>
              <a:off x="1577900" y="663275"/>
              <a:ext cx="1578300" cy="5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6" name="Google Shape;716;p13"/>
            <p:cNvCxnSpPr>
              <a:stCxn id="717" idx="5"/>
              <a:endCxn id="718" idx="1"/>
            </p:cNvCxnSpPr>
            <p:nvPr/>
          </p:nvCxnSpPr>
          <p:spPr>
            <a:xfrm>
              <a:off x="836377" y="1633227"/>
              <a:ext cx="293400" cy="52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13"/>
            <p:cNvCxnSpPr>
              <a:stCxn id="711" idx="5"/>
              <a:endCxn id="715" idx="0"/>
            </p:cNvCxnSpPr>
            <p:nvPr/>
          </p:nvCxnSpPr>
          <p:spPr>
            <a:xfrm>
              <a:off x="1106902" y="364058"/>
              <a:ext cx="446700" cy="27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13"/>
            <p:cNvCxnSpPr>
              <a:stCxn id="721" idx="0"/>
              <a:endCxn id="715" idx="3"/>
            </p:cNvCxnSpPr>
            <p:nvPr/>
          </p:nvCxnSpPr>
          <p:spPr>
            <a:xfrm rot="10800000" flipH="1">
              <a:off x="70825" y="680300"/>
              <a:ext cx="1465800" cy="291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13"/>
            <p:cNvCxnSpPr>
              <a:stCxn id="723" idx="5"/>
              <a:endCxn id="724" idx="2"/>
            </p:cNvCxnSpPr>
            <p:nvPr/>
          </p:nvCxnSpPr>
          <p:spPr>
            <a:xfrm rot="10800000" flipH="1">
              <a:off x="548677" y="958464"/>
              <a:ext cx="1697100" cy="7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13"/>
            <p:cNvCxnSpPr>
              <a:endCxn id="726" idx="3"/>
            </p:cNvCxnSpPr>
            <p:nvPr/>
          </p:nvCxnSpPr>
          <p:spPr>
            <a:xfrm rot="10800000" flipH="1">
              <a:off x="-669327" y="1748227"/>
              <a:ext cx="19875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13"/>
            <p:cNvCxnSpPr>
              <a:stCxn id="721" idx="6"/>
              <a:endCxn id="718" idx="3"/>
            </p:cNvCxnSpPr>
            <p:nvPr/>
          </p:nvCxnSpPr>
          <p:spPr>
            <a:xfrm rot="10800000" flipH="1">
              <a:off x="94975" y="2191550"/>
              <a:ext cx="1035000" cy="142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13"/>
            <p:cNvCxnSpPr>
              <a:stCxn id="723" idx="6"/>
              <a:endCxn id="715" idx="2"/>
            </p:cNvCxnSpPr>
            <p:nvPr/>
          </p:nvCxnSpPr>
          <p:spPr>
            <a:xfrm rot="10800000" flipH="1">
              <a:off x="555750" y="663288"/>
              <a:ext cx="973800" cy="35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13"/>
            <p:cNvCxnSpPr>
              <a:stCxn id="723" idx="7"/>
              <a:endCxn id="711" idx="4"/>
            </p:cNvCxnSpPr>
            <p:nvPr/>
          </p:nvCxnSpPr>
          <p:spPr>
            <a:xfrm rot="10800000" flipH="1">
              <a:off x="548677" y="371111"/>
              <a:ext cx="541200" cy="63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13"/>
            <p:cNvCxnSpPr>
              <a:endCxn id="717" idx="3"/>
            </p:cNvCxnSpPr>
            <p:nvPr/>
          </p:nvCxnSpPr>
          <p:spPr>
            <a:xfrm rot="10800000" flipH="1">
              <a:off x="-92677" y="1633227"/>
              <a:ext cx="894900" cy="51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13"/>
            <p:cNvCxnSpPr>
              <a:endCxn id="723" idx="3"/>
            </p:cNvCxnSpPr>
            <p:nvPr/>
          </p:nvCxnSpPr>
          <p:spPr>
            <a:xfrm rot="10800000" flipH="1">
              <a:off x="-40777" y="1035264"/>
              <a:ext cx="555300" cy="8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13"/>
            <p:cNvCxnSpPr>
              <a:endCxn id="711" idx="3"/>
            </p:cNvCxnSpPr>
            <p:nvPr/>
          </p:nvCxnSpPr>
          <p:spPr>
            <a:xfrm rot="10800000" flipH="1">
              <a:off x="-174352" y="364058"/>
              <a:ext cx="1247100" cy="72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13"/>
            <p:cNvCxnSpPr>
              <a:endCxn id="717" idx="1"/>
            </p:cNvCxnSpPr>
            <p:nvPr/>
          </p:nvCxnSpPr>
          <p:spPr>
            <a:xfrm>
              <a:off x="-10777" y="998473"/>
              <a:ext cx="813000" cy="60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13"/>
            <p:cNvCxnSpPr>
              <a:endCxn id="735" idx="4"/>
            </p:cNvCxnSpPr>
            <p:nvPr/>
          </p:nvCxnSpPr>
          <p:spPr>
            <a:xfrm rot="10800000" flipH="1">
              <a:off x="-24600" y="364475"/>
              <a:ext cx="464100" cy="55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13"/>
            <p:cNvCxnSpPr>
              <a:stCxn id="735" idx="6"/>
              <a:endCxn id="711" idx="2"/>
            </p:cNvCxnSpPr>
            <p:nvPr/>
          </p:nvCxnSpPr>
          <p:spPr>
            <a:xfrm>
              <a:off x="463650" y="340325"/>
              <a:ext cx="602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13"/>
            <p:cNvCxnSpPr>
              <a:endCxn id="735" idx="0"/>
            </p:cNvCxnSpPr>
            <p:nvPr/>
          </p:nvCxnSpPr>
          <p:spPr>
            <a:xfrm>
              <a:off x="220800" y="-337825"/>
              <a:ext cx="218700" cy="65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13"/>
            <p:cNvCxnSpPr>
              <a:endCxn id="735" idx="3"/>
            </p:cNvCxnSpPr>
            <p:nvPr/>
          </p:nvCxnSpPr>
          <p:spPr>
            <a:xfrm rot="10800000" flipH="1">
              <a:off x="-133477" y="357402"/>
              <a:ext cx="555900" cy="198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13"/>
            <p:cNvCxnSpPr>
              <a:stCxn id="715" idx="4"/>
              <a:endCxn id="726" idx="0"/>
            </p:cNvCxnSpPr>
            <p:nvPr/>
          </p:nvCxnSpPr>
          <p:spPr>
            <a:xfrm flipH="1">
              <a:off x="1335350" y="687425"/>
              <a:ext cx="218400" cy="1019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13"/>
            <p:cNvCxnSpPr>
              <a:stCxn id="726" idx="5"/>
              <a:endCxn id="724" idx="4"/>
            </p:cNvCxnSpPr>
            <p:nvPr/>
          </p:nvCxnSpPr>
          <p:spPr>
            <a:xfrm rot="10800000" flipH="1">
              <a:off x="1352327" y="982627"/>
              <a:ext cx="917400" cy="76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13"/>
            <p:cNvCxnSpPr>
              <a:stCxn id="712" idx="3"/>
              <a:endCxn id="724" idx="6"/>
            </p:cNvCxnSpPr>
            <p:nvPr/>
          </p:nvCxnSpPr>
          <p:spPr>
            <a:xfrm flipH="1">
              <a:off x="2293873" y="732352"/>
              <a:ext cx="869400" cy="22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1" name="Google Shape;721;p13"/>
            <p:cNvSpPr/>
            <p:nvPr/>
          </p:nvSpPr>
          <p:spPr>
            <a:xfrm>
              <a:off x="46675" y="3592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1122850" y="21504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2245700" y="93425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1311100" y="1707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3156200" y="691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529600" y="63912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065675" y="322831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</a:t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795150" y="1592000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507450" y="994038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5350" y="316175"/>
              <a:ext cx="48300" cy="48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cxnSp>
          <p:nvCxnSpPr>
            <p:cNvPr id="742" name="Google Shape;742;p13"/>
            <p:cNvCxnSpPr>
              <a:stCxn id="723" idx="4"/>
              <a:endCxn id="717" idx="0"/>
            </p:cNvCxnSpPr>
            <p:nvPr/>
          </p:nvCxnSpPr>
          <p:spPr>
            <a:xfrm>
              <a:off x="531600" y="1042338"/>
              <a:ext cx="287700" cy="54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13"/>
            <p:cNvCxnSpPr>
              <a:stCxn id="711" idx="0"/>
            </p:cNvCxnSpPr>
            <p:nvPr/>
          </p:nvCxnSpPr>
          <p:spPr>
            <a:xfrm rot="10800000">
              <a:off x="856425" y="-94469"/>
              <a:ext cx="233400" cy="41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4" name="Google Shape;744;p13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4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7" name="Google Shape;747;p14"/>
          <p:cNvSpPr txBox="1">
            <a:spLocks noGrp="1"/>
          </p:cNvSpPr>
          <p:nvPr>
            <p:ph type="title" idx="2"/>
          </p:nvPr>
        </p:nvSpPr>
        <p:spPr>
          <a:xfrm>
            <a:off x="2712305" y="2361225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48" name="Google Shape;748;p14"/>
          <p:cNvSpPr txBox="1">
            <a:spLocks noGrp="1"/>
          </p:cNvSpPr>
          <p:nvPr>
            <p:ph type="subTitle" idx="1"/>
          </p:nvPr>
        </p:nvSpPr>
        <p:spPr>
          <a:xfrm>
            <a:off x="2712281" y="2718062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49" name="Google Shape;749;p14"/>
          <p:cNvSpPr txBox="1">
            <a:spLocks noGrp="1"/>
          </p:cNvSpPr>
          <p:nvPr>
            <p:ph type="title" idx="3"/>
          </p:nvPr>
        </p:nvSpPr>
        <p:spPr>
          <a:xfrm>
            <a:off x="2712315" y="1223250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50" name="Google Shape;750;p14"/>
          <p:cNvSpPr txBox="1">
            <a:spLocks noGrp="1"/>
          </p:cNvSpPr>
          <p:nvPr>
            <p:ph type="subTitle" idx="4"/>
          </p:nvPr>
        </p:nvSpPr>
        <p:spPr>
          <a:xfrm>
            <a:off x="2712303" y="1580087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p14"/>
          <p:cNvSpPr txBox="1">
            <a:spLocks noGrp="1"/>
          </p:cNvSpPr>
          <p:nvPr>
            <p:ph type="title" idx="5"/>
          </p:nvPr>
        </p:nvSpPr>
        <p:spPr>
          <a:xfrm>
            <a:off x="2712315" y="3499188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  <p:sp>
        <p:nvSpPr>
          <p:cNvPr id="752" name="Google Shape;752;p14"/>
          <p:cNvSpPr txBox="1">
            <a:spLocks noGrp="1"/>
          </p:cNvSpPr>
          <p:nvPr>
            <p:ph type="subTitle" idx="6"/>
          </p:nvPr>
        </p:nvSpPr>
        <p:spPr>
          <a:xfrm>
            <a:off x="2712316" y="3856025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753" name="Google Shape;753;p14"/>
          <p:cNvGrpSpPr/>
          <p:nvPr/>
        </p:nvGrpSpPr>
        <p:grpSpPr>
          <a:xfrm rot="5400000" flipH="1">
            <a:off x="5510172" y="-928200"/>
            <a:ext cx="4898038" cy="4781655"/>
            <a:chOff x="5114508" y="-1515225"/>
            <a:chExt cx="4898038" cy="4781655"/>
          </a:xfrm>
        </p:grpSpPr>
        <p:grpSp>
          <p:nvGrpSpPr>
            <p:cNvPr id="754" name="Google Shape;754;p14"/>
            <p:cNvGrpSpPr/>
            <p:nvPr/>
          </p:nvGrpSpPr>
          <p:grpSpPr>
            <a:xfrm rot="1311506" flipH="1">
              <a:off x="5634999" y="-922383"/>
              <a:ext cx="3857055" cy="3595972"/>
              <a:chOff x="-431324" y="-760459"/>
              <a:chExt cx="4307253" cy="4091497"/>
            </a:xfrm>
          </p:grpSpPr>
          <p:cxnSp>
            <p:nvCxnSpPr>
              <p:cNvPr id="755" name="Google Shape;755;p14"/>
              <p:cNvCxnSpPr>
                <a:stCxn id="756" idx="6"/>
              </p:cNvCxnSpPr>
              <p:nvPr/>
            </p:nvCxnSpPr>
            <p:spPr>
              <a:xfrm rot="-4128781">
                <a:off x="2268810" y="-283620"/>
                <a:ext cx="1527339" cy="12255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8" idx="6"/>
              </p:cNvCxnSpPr>
              <p:nvPr/>
            </p:nvCxnSpPr>
            <p:spPr>
              <a:xfrm rot="-4128649">
                <a:off x="2375715" y="-409832"/>
                <a:ext cx="537006" cy="15544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60" idx="5"/>
                <a:endCxn id="761" idx="1"/>
              </p:cNvCxnSpPr>
              <p:nvPr/>
            </p:nvCxnSpPr>
            <p:spPr>
              <a:xfrm rot="-4129247" flipH="1">
                <a:off x="235710" y="1936238"/>
                <a:ext cx="374495" cy="20668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63" idx="5"/>
                <a:endCxn id="758" idx="0"/>
              </p:cNvCxnSpPr>
              <p:nvPr/>
            </p:nvCxnSpPr>
            <p:spPr>
              <a:xfrm rot="-4127153" flipH="1">
                <a:off x="1609233" y="13040"/>
                <a:ext cx="195659" cy="28445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65" idx="0"/>
                <a:endCxn id="758" idx="3"/>
              </p:cNvCxnSpPr>
              <p:nvPr/>
            </p:nvCxnSpPr>
            <p:spPr>
              <a:xfrm rot="-4128650">
                <a:off x="-913658" y="1066840"/>
                <a:ext cx="3206269" cy="11170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67" idx="5"/>
                <a:endCxn id="756" idx="3"/>
              </p:cNvCxnSpPr>
              <p:nvPr/>
            </p:nvCxnSpPr>
            <p:spPr>
              <a:xfrm rot="-4128455">
                <a:off x="949838" y="223259"/>
                <a:ext cx="796678" cy="14158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65" idx="6"/>
                <a:endCxn id="761" idx="3"/>
              </p:cNvCxnSpPr>
              <p:nvPr/>
            </p:nvCxnSpPr>
            <p:spPr>
              <a:xfrm rot="-4128829">
                <a:off x="-422582" y="2338294"/>
                <a:ext cx="913117" cy="5442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67" idx="6"/>
                <a:endCxn id="758" idx="2"/>
              </p:cNvCxnSpPr>
              <p:nvPr/>
            </p:nvCxnSpPr>
            <p:spPr>
              <a:xfrm rot="-4128499">
                <a:off x="615152" y="226255"/>
                <a:ext cx="1104597" cy="8899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67" idx="7"/>
                <a:endCxn id="763" idx="4"/>
              </p:cNvCxnSpPr>
              <p:nvPr/>
            </p:nvCxnSpPr>
            <p:spPr>
              <a:xfrm rot="-4128732">
                <a:off x="418296" y="199848"/>
                <a:ext cx="1305662" cy="61882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1" name="Google Shape;771;p14"/>
              <p:cNvCxnSpPr>
                <a:stCxn id="772" idx="7"/>
                <a:endCxn id="760" idx="3"/>
              </p:cNvCxnSpPr>
              <p:nvPr/>
            </p:nvCxnSpPr>
            <p:spPr>
              <a:xfrm rot="-4127987">
                <a:off x="-66107" y="1818891"/>
                <a:ext cx="424746" cy="29777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2" idx="0"/>
                <a:endCxn id="767" idx="3"/>
              </p:cNvCxnSpPr>
              <p:nvPr/>
            </p:nvCxnSpPr>
            <p:spPr>
              <a:xfrm rot="-4128486">
                <a:off x="-392976" y="1482059"/>
                <a:ext cx="1214962" cy="17370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4" name="Google Shape;774;p14"/>
              <p:cNvCxnSpPr>
                <a:endCxn id="763" idx="3"/>
              </p:cNvCxnSpPr>
              <p:nvPr/>
            </p:nvCxnSpPr>
            <p:spPr>
              <a:xfrm rot="-4128391">
                <a:off x="383379" y="-79704"/>
                <a:ext cx="1139361" cy="90194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4"/>
              <p:cNvCxnSpPr>
                <a:stCxn id="776" idx="6"/>
                <a:endCxn id="763" idx="2"/>
              </p:cNvCxnSpPr>
              <p:nvPr/>
            </p:nvCxnSpPr>
            <p:spPr>
              <a:xfrm rot="-4129914">
                <a:off x="1103383" y="-140935"/>
                <a:ext cx="378006" cy="45063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endCxn id="776" idx="0"/>
              </p:cNvCxnSpPr>
              <p:nvPr/>
            </p:nvCxnSpPr>
            <p:spPr>
              <a:xfrm rot="-4129257" flipH="1">
                <a:off x="620419" y="-395704"/>
                <a:ext cx="523135" cy="440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4"/>
              <p:cNvCxnSpPr>
                <a:endCxn id="776" idx="3"/>
              </p:cNvCxnSpPr>
              <p:nvPr/>
            </p:nvCxnSpPr>
            <p:spPr>
              <a:xfrm rot="-4127410">
                <a:off x="499369" y="68731"/>
                <a:ext cx="393881" cy="4464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14"/>
              <p:cNvCxnSpPr>
                <a:stCxn id="758" idx="4"/>
                <a:endCxn id="756" idx="0"/>
              </p:cNvCxnSpPr>
              <p:nvPr/>
            </p:nvCxnSpPr>
            <p:spPr>
              <a:xfrm rot="-4129746" flipH="1">
                <a:off x="1850064" y="319368"/>
                <a:ext cx="268309" cy="49531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65" name="Google Shape;765;p14"/>
              <p:cNvSpPr/>
              <p:nvPr/>
            </p:nvSpPr>
            <p:spPr>
              <a:xfrm>
                <a:off x="-431324" y="2909237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443867" y="2246312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2140729" y="785760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758" name="Google Shape;758;p14"/>
              <p:cNvSpPr/>
              <p:nvPr/>
            </p:nvSpPr>
            <p:spPr>
              <a:xfrm>
                <a:off x="1779168" y="300175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1569536" y="-30859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 </a:t>
                </a:r>
                <a:endParaRPr/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53681" y="1784753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507450" y="994038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76" name="Google Shape;776;p14"/>
              <p:cNvSpPr/>
              <p:nvPr/>
            </p:nvSpPr>
            <p:spPr>
              <a:xfrm>
                <a:off x="967186" y="151434"/>
                <a:ext cx="48300" cy="483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cxnSp>
            <p:nvCxnSpPr>
              <p:cNvPr id="780" name="Google Shape;780;p14"/>
              <p:cNvCxnSpPr>
                <a:stCxn id="767" idx="4"/>
                <a:endCxn id="760" idx="0"/>
              </p:cNvCxnSpPr>
              <p:nvPr/>
            </p:nvCxnSpPr>
            <p:spPr>
              <a:xfrm rot="-4128909" flipH="1">
                <a:off x="82060" y="1350931"/>
                <a:ext cx="745480" cy="1250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14"/>
              <p:cNvCxnSpPr>
                <a:stCxn id="763" idx="0"/>
              </p:cNvCxnSpPr>
              <p:nvPr/>
            </p:nvCxnSpPr>
            <p:spPr>
              <a:xfrm rot="6671446" flipH="1">
                <a:off x="1190140" y="-626020"/>
                <a:ext cx="595893" cy="4607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72" name="Google Shape;772;p14"/>
            <p:cNvSpPr/>
            <p:nvPr/>
          </p:nvSpPr>
          <p:spPr>
            <a:xfrm rot="1316922" flipH="1">
              <a:off x="8773224" y="2145043"/>
              <a:ext cx="43341" cy="42562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>
            <a:off x="0" y="0"/>
            <a:ext cx="9143488" cy="5143498"/>
          </a:xfrm>
          <a:custGeom>
            <a:avLst/>
            <a:gdLst/>
            <a:ahLst/>
            <a:cxnLst/>
            <a:rect l="l" t="t" r="r" b="b"/>
            <a:pathLst>
              <a:path w="285801" h="160772" extrusionOk="0">
                <a:moveTo>
                  <a:pt x="273802" y="5344"/>
                </a:moveTo>
                <a:cubicBezTo>
                  <a:pt x="277482" y="5394"/>
                  <a:pt x="280456" y="8369"/>
                  <a:pt x="280456" y="11999"/>
                </a:cubicBezTo>
                <a:lnTo>
                  <a:pt x="280456" y="148722"/>
                </a:lnTo>
                <a:cubicBezTo>
                  <a:pt x="280406" y="152403"/>
                  <a:pt x="277432" y="155377"/>
                  <a:pt x="273751" y="155377"/>
                </a:cubicBezTo>
                <a:lnTo>
                  <a:pt x="11999" y="155377"/>
                </a:lnTo>
                <a:cubicBezTo>
                  <a:pt x="8369" y="155377"/>
                  <a:pt x="5344" y="152403"/>
                  <a:pt x="5344" y="148722"/>
                </a:cubicBezTo>
                <a:lnTo>
                  <a:pt x="5344" y="11999"/>
                </a:lnTo>
                <a:cubicBezTo>
                  <a:pt x="5394" y="8318"/>
                  <a:pt x="8369" y="5344"/>
                  <a:pt x="11999" y="5344"/>
                </a:cubicBezTo>
                <a:close/>
                <a:moveTo>
                  <a:pt x="0" y="0"/>
                </a:moveTo>
                <a:lnTo>
                  <a:pt x="0" y="160771"/>
                </a:lnTo>
                <a:lnTo>
                  <a:pt x="285800" y="160771"/>
                </a:lnTo>
                <a:lnTo>
                  <a:pt x="28580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3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●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○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ssistant"/>
              <a:buChar char="■"/>
              <a:defRPr sz="16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5" r:id="rId10"/>
    <p:sldLayoutId id="2147483667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9"/>
          <p:cNvSpPr txBox="1">
            <a:spLocks noGrp="1"/>
          </p:cNvSpPr>
          <p:nvPr>
            <p:ph type="ctrTitle"/>
          </p:nvPr>
        </p:nvSpPr>
        <p:spPr>
          <a:xfrm>
            <a:off x="543600" y="453300"/>
            <a:ext cx="62316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+mn-lt"/>
              </a:rPr>
              <a:t>Network Programming</a:t>
            </a:r>
            <a:br>
              <a:rPr lang="en" sz="4400" dirty="0">
                <a:latin typeface="+mn-lt"/>
              </a:rPr>
            </a:br>
            <a:r>
              <a:rPr lang="en" sz="4400" dirty="0">
                <a:latin typeface="+mn-lt"/>
              </a:rPr>
              <a:t>Final Project</a:t>
            </a:r>
            <a:endParaRPr sz="4400" b="1" dirty="0">
              <a:latin typeface="+mn-lt"/>
            </a:endParaRPr>
          </a:p>
        </p:txBody>
      </p:sp>
      <p:sp>
        <p:nvSpPr>
          <p:cNvPr id="1417" name="Google Shape;1417;p29"/>
          <p:cNvSpPr txBox="1">
            <a:spLocks noGrp="1"/>
          </p:cNvSpPr>
          <p:nvPr>
            <p:ph type="subTitle" idx="1"/>
          </p:nvPr>
        </p:nvSpPr>
        <p:spPr>
          <a:xfrm>
            <a:off x="543600" y="2044800"/>
            <a:ext cx="3266400" cy="25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+mn-lt"/>
              </a:rPr>
              <a:t>Topic ID: B2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effectLst/>
                <a:latin typeface="+mn-lt"/>
              </a:rPr>
              <a:t>Nguyễn Đặng Nhật Anh</a:t>
            </a:r>
            <a:r>
              <a:rPr lang="en" sz="1200" b="1" i="0" dirty="0">
                <a:effectLst/>
                <a:latin typeface="+mn-lt"/>
              </a:rPr>
              <a:t> - </a:t>
            </a:r>
            <a:r>
              <a:rPr lang="en-US" sz="1200" b="1" i="0" dirty="0">
                <a:effectLst/>
                <a:latin typeface="+mn-lt"/>
              </a:rPr>
              <a:t>23BI14028</a:t>
            </a:r>
            <a:endParaRPr lang="en" sz="12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200" b="0" i="0" dirty="0">
                <a:effectLst/>
                <a:latin typeface="+mn-lt"/>
              </a:rPr>
              <a:t>Nguyễn Duy Sơn</a:t>
            </a:r>
            <a:r>
              <a:rPr lang="en" sz="1200" b="0" i="0" dirty="0">
                <a:effectLst/>
                <a:latin typeface="+mn-lt"/>
              </a:rPr>
              <a:t> - </a:t>
            </a:r>
            <a:r>
              <a:rPr lang="en-US" sz="1200" b="0" i="0" dirty="0">
                <a:effectLst/>
                <a:latin typeface="+mn-lt"/>
              </a:rPr>
              <a:t>23BI14387</a:t>
            </a:r>
            <a:endParaRPr lang="en" sz="1200" b="0" i="0" dirty="0">
              <a:effectLst/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effectLst/>
                <a:latin typeface="+mn-lt"/>
              </a:rPr>
              <a:t>Bùi Đức Minh - 23BI14305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effectLst/>
                <a:latin typeface="+mn-lt"/>
              </a:rPr>
              <a:t>Lê Thị Cẩm Giang - 22BA13198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effectLst/>
                <a:latin typeface="+mn-lt"/>
              </a:rPr>
              <a:t>Hoàng Văn Bảo</a:t>
            </a:r>
            <a:r>
              <a:rPr lang="en-US" sz="1200" dirty="0">
                <a:latin typeface="+mn-lt"/>
              </a:rPr>
              <a:t> - </a:t>
            </a:r>
            <a:r>
              <a:rPr lang="en-US" sz="1200" b="0" i="0" dirty="0">
                <a:effectLst/>
                <a:latin typeface="+mn-lt"/>
              </a:rPr>
              <a:t>22BA13044</a:t>
            </a:r>
            <a:endParaRPr lang="en-US" sz="12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effectLst/>
                <a:latin typeface="+mn-lt"/>
              </a:rPr>
              <a:t>Nguyễn Thái Tú - 22BA13312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dirty="0">
                <a:effectLst/>
                <a:latin typeface="+mn-lt"/>
              </a:rPr>
              <a:t>Nguyễn Đình Quang</a:t>
            </a:r>
            <a:r>
              <a:rPr lang="en-US" sz="1200" dirty="0">
                <a:latin typeface="+mn-lt"/>
              </a:rPr>
              <a:t> - </a:t>
            </a:r>
            <a:r>
              <a:rPr lang="en-US" sz="1200" b="0" i="0" dirty="0">
                <a:effectLst/>
                <a:latin typeface="+mn-lt"/>
              </a:rPr>
              <a:t>22BA13263</a:t>
            </a:r>
            <a:endParaRPr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2"/>
          <p:cNvSpPr txBox="1">
            <a:spLocks noGrp="1"/>
          </p:cNvSpPr>
          <p:nvPr>
            <p:ph type="title"/>
          </p:nvPr>
        </p:nvSpPr>
        <p:spPr>
          <a:xfrm>
            <a:off x="722375" y="712880"/>
            <a:ext cx="1533145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/>
              <a:t>Server</a:t>
            </a:r>
            <a:endParaRPr sz="2400" b="1" dirty="0"/>
          </a:p>
        </p:txBody>
      </p:sp>
      <p:sp>
        <p:nvSpPr>
          <p:cNvPr id="1452" name="Google Shape;1452;p32"/>
          <p:cNvSpPr txBox="1">
            <a:spLocks noGrp="1"/>
          </p:cNvSpPr>
          <p:nvPr>
            <p:ph type="subTitle" idx="1"/>
          </p:nvPr>
        </p:nvSpPr>
        <p:spPr>
          <a:xfrm>
            <a:off x="1119377" y="1294580"/>
            <a:ext cx="6905245" cy="2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Data structure</a:t>
            </a:r>
            <a:r>
              <a:rPr lang="en-US" sz="1800" dirty="0">
                <a:latin typeface="Anaheim" panose="020B0604020202020204" charset="0"/>
              </a:rPr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naheim" panose="020B0604020202020204" charset="0"/>
              </a:rPr>
              <a:t>+ </a:t>
            </a:r>
            <a:r>
              <a:rPr lang="en-US" sz="1800" b="1" dirty="0" err="1">
                <a:latin typeface="Anaheim" panose="020B0604020202020204" charset="0"/>
              </a:rPr>
              <a:t>Player_list</a:t>
            </a:r>
            <a:r>
              <a:rPr lang="en-US" sz="1800" b="1" dirty="0">
                <a:latin typeface="Anaheim" panose="020B0604020202020204" charset="0"/>
              </a:rPr>
              <a:t> </a:t>
            </a:r>
            <a:r>
              <a:rPr lang="en-US" sz="1800" dirty="0">
                <a:latin typeface="Anaheim" panose="020B0604020202020204" charset="0"/>
              </a:rPr>
              <a:t>: contain all the information about the player and socket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naheim" panose="020B0604020202020204" charset="0"/>
              </a:rPr>
              <a:t>+ </a:t>
            </a:r>
            <a:r>
              <a:rPr lang="en-US" sz="1800" b="1" dirty="0" err="1">
                <a:latin typeface="Anaheim" panose="020B0604020202020204" charset="0"/>
              </a:rPr>
              <a:t>Room_list</a:t>
            </a:r>
            <a:r>
              <a:rPr lang="en-US" sz="1800" dirty="0">
                <a:latin typeface="Anaheim" panose="020B0604020202020204" charset="0"/>
              </a:rPr>
              <a:t>: contain all the information of all the game room existed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naheim" panose="020B0604020202020204" charset="0"/>
              </a:rPr>
              <a:t>+ </a:t>
            </a:r>
            <a:r>
              <a:rPr lang="en-US" sz="1800" b="1" dirty="0" err="1">
                <a:latin typeface="Anaheim" panose="020B0604020202020204" charset="0"/>
              </a:rPr>
              <a:t>game_room_message</a:t>
            </a:r>
            <a:r>
              <a:rPr lang="en-US" sz="1800" dirty="0">
                <a:latin typeface="Anaheim" panose="020B0604020202020204" charset="0"/>
              </a:rPr>
              <a:t>: a shared data between main function and the thread that handle game room and thread handle for the game end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Multithread</a:t>
            </a:r>
            <a:r>
              <a:rPr lang="en-US" sz="1800" dirty="0">
                <a:latin typeface="Anaheim" panose="020B060402020202020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naheim" panose="020B0604020202020204" charset="0"/>
              </a:rPr>
              <a:t>+ </a:t>
            </a:r>
            <a:r>
              <a:rPr lang="en-US" sz="1800" b="1" dirty="0">
                <a:latin typeface="Anaheim" panose="020B0604020202020204" charset="0"/>
              </a:rPr>
              <a:t>Game end thread handle</a:t>
            </a:r>
            <a:r>
              <a:rPr lang="en-US" sz="1800" dirty="0">
                <a:latin typeface="Anaheim" panose="020B0604020202020204" charset="0"/>
              </a:rPr>
              <a:t>: change the attribute of the data structure whenever a game end in a room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naheim" panose="020B0604020202020204" charset="0"/>
              </a:rPr>
              <a:t>+ </a:t>
            </a:r>
            <a:r>
              <a:rPr lang="en-US" sz="1800" b="1" dirty="0">
                <a:latin typeface="Anaheim" panose="020B0604020202020204" charset="0"/>
              </a:rPr>
              <a:t>Game room handle</a:t>
            </a:r>
            <a:r>
              <a:rPr lang="en-US" sz="1800" dirty="0">
                <a:latin typeface="Anaheim" panose="020B0604020202020204" charset="0"/>
              </a:rPr>
              <a:t>: handle the game for each room.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Anaheim" panose="020B0604020202020204" charset="0"/>
            </a:endParaRPr>
          </a:p>
        </p:txBody>
      </p:sp>
      <p:cxnSp>
        <p:nvCxnSpPr>
          <p:cNvPr id="1478" name="Google Shape;1478;p32"/>
          <p:cNvCxnSpPr/>
          <p:nvPr/>
        </p:nvCxnSpPr>
        <p:spPr>
          <a:xfrm>
            <a:off x="2570725" y="-852800"/>
            <a:ext cx="44748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5827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2"/>
          <p:cNvSpPr txBox="1">
            <a:spLocks noGrp="1"/>
          </p:cNvSpPr>
          <p:nvPr>
            <p:ph type="title"/>
          </p:nvPr>
        </p:nvSpPr>
        <p:spPr>
          <a:xfrm>
            <a:off x="722375" y="712880"/>
            <a:ext cx="1533145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/>
              <a:t>Server</a:t>
            </a:r>
            <a:endParaRPr sz="2400" b="1" dirty="0"/>
          </a:p>
        </p:txBody>
      </p:sp>
      <p:sp>
        <p:nvSpPr>
          <p:cNvPr id="1452" name="Google Shape;1452;p32"/>
          <p:cNvSpPr txBox="1">
            <a:spLocks noGrp="1"/>
          </p:cNvSpPr>
          <p:nvPr>
            <p:ph type="subTitle" idx="1"/>
          </p:nvPr>
        </p:nvSpPr>
        <p:spPr>
          <a:xfrm>
            <a:off x="1119377" y="1294580"/>
            <a:ext cx="6905245" cy="3255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Setup</a:t>
            </a:r>
            <a:r>
              <a:rPr lang="en-US" sz="1800" dirty="0">
                <a:latin typeface="Anaheim" panose="020B0604020202020204" charset="0"/>
              </a:rPr>
              <a:t>: TCP socket on 127.0.0.1:12344, non-blocking, with </a:t>
            </a:r>
            <a:r>
              <a:rPr lang="en-US" sz="1800" i="1" dirty="0">
                <a:latin typeface="Anaheim" panose="020B0604020202020204" charset="0"/>
              </a:rPr>
              <a:t>player_list</a:t>
            </a:r>
            <a:r>
              <a:rPr lang="en-US" sz="1800" dirty="0">
                <a:latin typeface="Anaheim" panose="020B0604020202020204" charset="0"/>
              </a:rPr>
              <a:t>, </a:t>
            </a:r>
            <a:r>
              <a:rPr lang="en-US" sz="1800" i="1" dirty="0">
                <a:latin typeface="Anaheim" panose="020B0604020202020204" charset="0"/>
              </a:rPr>
              <a:t>room_list</a:t>
            </a:r>
            <a:r>
              <a:rPr lang="en-US" sz="1800" dirty="0">
                <a:latin typeface="Anaheim" panose="020B0604020202020204" charset="0"/>
              </a:rPr>
              <a:t>, and </a:t>
            </a:r>
            <a:r>
              <a:rPr lang="en-US" sz="1800" i="1" dirty="0">
                <a:latin typeface="Anaheim" panose="020B0604020202020204" charset="0"/>
              </a:rPr>
              <a:t>game_message_queue</a:t>
            </a:r>
            <a:r>
              <a:rPr lang="en-US" sz="1800" dirty="0">
                <a:latin typeface="Anaheim" panose="020B060402020202020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Connections</a:t>
            </a:r>
            <a:r>
              <a:rPr lang="en-US" sz="1800" dirty="0">
                <a:latin typeface="Anaheim" panose="020B0604020202020204" charset="0"/>
              </a:rPr>
              <a:t>: select monitors sockets; new clients send </a:t>
            </a:r>
            <a:r>
              <a:rPr lang="vi-VN" sz="1800" dirty="0">
                <a:latin typeface="Anaheim" panose="020B0604020202020204" charset="0"/>
              </a:rPr>
              <a:t>usernames.</a:t>
            </a:r>
            <a:endParaRPr lang="en-US" sz="1800" dirty="0">
              <a:latin typeface="Anaheim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Game room</a:t>
            </a:r>
            <a:r>
              <a:rPr lang="en-US" sz="1800" dirty="0">
                <a:latin typeface="Anaheim" panose="020B0604020202020204" charset="0"/>
              </a:rPr>
              <a:t>: each game in a room will be handled by an unique thread.</a:t>
            </a:r>
          </a:p>
          <a:p>
            <a:pPr marL="285750" lvl="0" indent="-285750"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Game Logic</a:t>
            </a:r>
            <a:r>
              <a:rPr lang="en-US" sz="1800" dirty="0">
                <a:latin typeface="Anaheim" panose="020B0604020202020204" charset="0"/>
              </a:rPr>
              <a:t>: Host starts game when all </a:t>
            </a:r>
            <a:r>
              <a:rPr lang="vi-VN" sz="1800" dirty="0">
                <a:latin typeface="Anaheim" panose="020B0604020202020204" charset="0"/>
              </a:rPr>
              <a:t>ready.</a:t>
            </a:r>
            <a:endParaRPr lang="en-US" sz="1800" dirty="0">
              <a:latin typeface="Anaheim" panose="020B0604020202020204" charset="0"/>
            </a:endParaRPr>
          </a:p>
          <a:p>
            <a:pPr marL="742950" lvl="1" indent="-285750">
              <a:buFontTx/>
              <a:buChar char="-"/>
            </a:pPr>
            <a:r>
              <a:rPr lang="en-US" sz="1800" i="1" dirty="0">
                <a:latin typeface="Anaheim" panose="020B0604020202020204" charset="0"/>
              </a:rPr>
              <a:t>game_room_handle </a:t>
            </a:r>
            <a:r>
              <a:rPr lang="en-US" sz="1800" dirty="0">
                <a:latin typeface="Anaheim" panose="020B0604020202020204" charset="0"/>
              </a:rPr>
              <a:t>thread generates random number.</a:t>
            </a:r>
          </a:p>
          <a:p>
            <a:pPr marL="742950" lvl="1" indent="-285750">
              <a:buFontTx/>
              <a:buChar char="-"/>
            </a:pPr>
            <a:r>
              <a:rPr lang="pt-BR" sz="1800" dirty="0">
                <a:latin typeface="Anaheim" panose="020B0604020202020204" charset="0"/>
              </a:rPr>
              <a:t>Consume messages that corresponding to the room id from </a:t>
            </a:r>
            <a:r>
              <a:rPr lang="pt-BR" sz="1800" i="1" dirty="0">
                <a:latin typeface="Anaheim" panose="020B0604020202020204" charset="0"/>
              </a:rPr>
              <a:t>game_message_queue</a:t>
            </a:r>
            <a:r>
              <a:rPr lang="pt-BR" sz="1800" dirty="0">
                <a:latin typeface="Anaheim" panose="020B0604020202020204" charset="0"/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en-US" sz="1800" dirty="0">
                <a:latin typeface="Anaheim" panose="020B0604020202020204" charset="0"/>
              </a:rPr>
              <a:t>sends feedback.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dirty="0">
                <a:latin typeface="Anaheim" panose="020B0604020202020204" charset="0"/>
              </a:rPr>
              <a:t>Game end</a:t>
            </a:r>
            <a:r>
              <a:rPr lang="en-US" sz="1800" dirty="0">
                <a:latin typeface="Anaheim" panose="020B0604020202020204" charset="0"/>
              </a:rPr>
              <a:t>: the game room thread will end when the game end.</a:t>
            </a:r>
          </a:p>
        </p:txBody>
      </p:sp>
      <p:cxnSp>
        <p:nvCxnSpPr>
          <p:cNvPr id="1478" name="Google Shape;1478;p32"/>
          <p:cNvCxnSpPr/>
          <p:nvPr/>
        </p:nvCxnSpPr>
        <p:spPr>
          <a:xfrm>
            <a:off x="2570725" y="-852800"/>
            <a:ext cx="44748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87979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35"/>
          <p:cNvSpPr txBox="1">
            <a:spLocks noGrp="1"/>
          </p:cNvSpPr>
          <p:nvPr>
            <p:ph type="title"/>
          </p:nvPr>
        </p:nvSpPr>
        <p:spPr>
          <a:xfrm>
            <a:off x="1112520" y="2285400"/>
            <a:ext cx="10972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Client</a:t>
            </a:r>
            <a:endParaRPr b="1" dirty="0"/>
          </a:p>
        </p:txBody>
      </p:sp>
      <p:sp>
        <p:nvSpPr>
          <p:cNvPr id="1540" name="Google Shape;1540;p35"/>
          <p:cNvSpPr txBox="1">
            <a:spLocks noGrp="1"/>
          </p:cNvSpPr>
          <p:nvPr>
            <p:ph type="subTitle" idx="1"/>
          </p:nvPr>
        </p:nvSpPr>
        <p:spPr>
          <a:xfrm>
            <a:off x="2209800" y="1379220"/>
            <a:ext cx="5966400" cy="2598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Connection</a:t>
            </a:r>
            <a:r>
              <a:rPr lang="en-US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: Non-blocking socket connects, sends username, enters loop.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Loop</a:t>
            </a:r>
            <a:r>
              <a:rPr lang="en-US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: Uses </a:t>
            </a:r>
            <a:r>
              <a:rPr lang="en-US" b="1" i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select.select</a:t>
            </a:r>
            <a:r>
              <a:rPr lang="en-US" b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-US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to monitor the socket for server messages and sys.stdin for user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Errors</a:t>
            </a:r>
            <a:r>
              <a:rPr lang="en-US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: Handles server disconnection, connection resets.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D562293-2392-3E42-D02A-77F8D51C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400" y="273100"/>
            <a:ext cx="7699200" cy="572700"/>
          </a:xfrm>
        </p:spPr>
        <p:txBody>
          <a:bodyPr/>
          <a:lstStyle/>
          <a:p>
            <a:pPr algn="ctr"/>
            <a:r>
              <a:rPr lang="vi-VN" b="1" dirty="0"/>
              <a:t>Final Implementation </a:t>
            </a:r>
            <a:endParaRPr lang="en-US" b="1" dirty="0"/>
          </a:p>
        </p:txBody>
      </p:sp>
      <p:pic>
        <p:nvPicPr>
          <p:cNvPr id="3" name="Picture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0892620F-42AF-78BE-27C2-62EE18ADB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" y="845800"/>
            <a:ext cx="8748000" cy="409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133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6"/>
          <p:cNvSpPr txBox="1">
            <a:spLocks noGrp="1"/>
          </p:cNvSpPr>
          <p:nvPr>
            <p:ph type="title"/>
          </p:nvPr>
        </p:nvSpPr>
        <p:spPr>
          <a:xfrm>
            <a:off x="2065020" y="2289624"/>
            <a:ext cx="5013959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Additional Structures</a:t>
            </a:r>
          </a:p>
        </p:txBody>
      </p:sp>
      <p:sp>
        <p:nvSpPr>
          <p:cNvPr id="1547" name="Google Shape;1547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631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38"/>
          <p:cNvSpPr txBox="1">
            <a:spLocks noGrp="1"/>
          </p:cNvSpPr>
          <p:nvPr>
            <p:ph type="title"/>
          </p:nvPr>
        </p:nvSpPr>
        <p:spPr>
          <a:xfrm>
            <a:off x="3119627" y="585220"/>
            <a:ext cx="244754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Classes</a:t>
            </a:r>
          </a:p>
        </p:txBody>
      </p:sp>
      <p:sp>
        <p:nvSpPr>
          <p:cNvPr id="1595" name="Google Shape;1595;p38"/>
          <p:cNvSpPr txBox="1"/>
          <p:nvPr/>
        </p:nvSpPr>
        <p:spPr>
          <a:xfrm>
            <a:off x="819078" y="1354428"/>
            <a:ext cx="3524322" cy="304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player.py</a:t>
            </a:r>
            <a:r>
              <a:rPr lang="en-US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Stores player</a:t>
            </a:r>
            <a:r>
              <a:rPr lang="vi-VN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 err="1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i</a:t>
            </a:r>
            <a:r>
              <a:rPr lang="vi-VN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nformation.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game_progress.py</a:t>
            </a:r>
            <a:r>
              <a:rPr lang="en-US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Tracks guesses, increments attempt counters and announces results.</a:t>
            </a:r>
            <a:endParaRPr lang="vi-VN" sz="18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player_list.py</a:t>
            </a:r>
            <a:r>
              <a:rPr lang="en-US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Manages the list of connected players and their states.</a:t>
            </a:r>
            <a:endParaRPr lang="vi-VN" sz="18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indent="-285750">
              <a:buFontTx/>
              <a:buChar char="-"/>
            </a:pPr>
            <a:r>
              <a:rPr lang="en-US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send_menu.py</a:t>
            </a:r>
            <a:r>
              <a:rPr lang="en-US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Generates context-aware menu prompts.</a:t>
            </a:r>
            <a:endParaRPr lang="vi-VN" sz="18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vi-VN" sz="18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</p:txBody>
      </p:sp>
      <p:sp>
        <p:nvSpPr>
          <p:cNvPr id="3" name="Google Shape;1595;p38">
            <a:extLst>
              <a:ext uri="{FF2B5EF4-FFF2-40B4-BE49-F238E27FC236}">
                <a16:creationId xmlns:a16="http://schemas.microsoft.com/office/drawing/2014/main" id="{3933D1B8-0AA2-07E8-0D96-E372A1AC9AB0}"/>
              </a:ext>
            </a:extLst>
          </p:cNvPr>
          <p:cNvSpPr txBox="1"/>
          <p:nvPr/>
        </p:nvSpPr>
        <p:spPr>
          <a:xfrm>
            <a:off x="4343400" y="1354427"/>
            <a:ext cx="3524322" cy="304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room_list.py</a:t>
            </a:r>
            <a:r>
              <a:rPr lang="en-US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Manages game rooms, including adding/removing players and disbanding rooms.</a:t>
            </a:r>
            <a:endParaRPr lang="vi-VN" sz="18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unique_random.py</a:t>
            </a:r>
            <a:r>
              <a:rPr lang="en-US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Generates unique room IDs.</a:t>
            </a:r>
            <a:endParaRPr lang="vi-VN" sz="18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800" b="1" i="1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game_message_queue.py</a:t>
            </a:r>
            <a:r>
              <a:rPr lang="vi-VN" sz="18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: Queues and processes game-related messages.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6"/>
          <p:cNvSpPr txBox="1">
            <a:spLocks noGrp="1"/>
          </p:cNvSpPr>
          <p:nvPr>
            <p:ph type="title"/>
          </p:nvPr>
        </p:nvSpPr>
        <p:spPr>
          <a:xfrm>
            <a:off x="2065020" y="2289624"/>
            <a:ext cx="5013959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Demonstration</a:t>
            </a:r>
          </a:p>
        </p:txBody>
      </p:sp>
      <p:sp>
        <p:nvSpPr>
          <p:cNvPr id="1547" name="Google Shape;1547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690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Thanks for </a:t>
            </a:r>
            <a:r>
              <a:rPr lang="vi-VN" b="1" dirty="0"/>
              <a:t>listening!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4"/>
          <p:cNvSpPr txBox="1">
            <a:spLocks noGrp="1"/>
          </p:cNvSpPr>
          <p:nvPr>
            <p:ph type="title"/>
          </p:nvPr>
        </p:nvSpPr>
        <p:spPr>
          <a:xfrm>
            <a:off x="1471050" y="322972"/>
            <a:ext cx="6201900" cy="9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Our goal</a:t>
            </a:r>
            <a:endParaRPr b="1" dirty="0"/>
          </a:p>
        </p:txBody>
      </p:sp>
      <p:sp>
        <p:nvSpPr>
          <p:cNvPr id="1534" name="Google Shape;1534;p34"/>
          <p:cNvSpPr txBox="1">
            <a:spLocks noGrp="1"/>
          </p:cNvSpPr>
          <p:nvPr>
            <p:ph type="subTitle" idx="1"/>
          </p:nvPr>
        </p:nvSpPr>
        <p:spPr>
          <a:xfrm>
            <a:off x="1471050" y="1372526"/>
            <a:ext cx="6201900" cy="23984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sistant" pitchFamily="2" charset="-79"/>
                <a:cs typeface="Assistant" pitchFamily="2" charset="-79"/>
              </a:rPr>
              <a:t>To implementation</a:t>
            </a:r>
            <a:r>
              <a:rPr lang="vi-VN" dirty="0">
                <a:latin typeface="Assistant" pitchFamily="2" charset="-79"/>
                <a:cs typeface="Assistant" pitchFamily="2" charset="-79"/>
              </a:rPr>
              <a:t> </a:t>
            </a:r>
            <a:r>
              <a:rPr lang="en-US" dirty="0">
                <a:latin typeface="Assistant" pitchFamily="2" charset="-79"/>
                <a:cs typeface="Assistant" pitchFamily="2" charset="-79"/>
              </a:rPr>
              <a:t>a multiplayer basic guessing game implemented in Python.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sistant" pitchFamily="2" charset="-79"/>
                <a:cs typeface="Assistant" pitchFamily="2" charset="-79"/>
              </a:rPr>
              <a:t>	- Allows multiple players to join rooms.</a:t>
            </a:r>
          </a:p>
          <a:p>
            <a:pPr marL="0" indent="0" algn="l"/>
            <a:r>
              <a:rPr lang="en-US" dirty="0">
                <a:latin typeface="Assistant" pitchFamily="2" charset="-79"/>
                <a:cs typeface="Assistant" pitchFamily="2" charset="-79"/>
              </a:rPr>
              <a:t>	- Guess a randomly number between 1 and 100.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sistant" pitchFamily="2" charset="-79"/>
                <a:cs typeface="Assistant" pitchFamily="2" charset="-79"/>
              </a:rPr>
              <a:t>	- Compete to guess correctly within time limit.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ssistant" pitchFamily="2" charset="-79"/>
                <a:cs typeface="Assistant" pitchFamily="2" charset="-79"/>
              </a:rPr>
              <a:t>The server manages game logic, client connections, and room states, while clients handle user interactions</a:t>
            </a:r>
            <a:r>
              <a:rPr lang="en-US" dirty="0">
                <a:latin typeface="+mn-lt"/>
              </a:rPr>
              <a:t>. </a:t>
            </a:r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 descr="https://lh7-rt.googleusercontent.com/docsz/AD_4nXcRGnWMuzr0BbC9elhfGvDYE2QQMNqM067fjrPIsW3rN6M5CnQqZ4vaSZjDJokdmo3nWT7cqkUpZ0MSLlo4k5qbqMnRzel2ZH_Rz9oy9ukXQa0z66UbC_qka7gjvOIUxXCFs1vS?key=nAlNyHFzfiLc8TLcToROfA"/>
          <p:cNvSpPr>
            <a:spLocks noChangeAspect="1" noChangeArrowheads="1"/>
          </p:cNvSpPr>
          <p:nvPr/>
        </p:nvSpPr>
        <p:spPr bwMode="auto">
          <a:xfrm>
            <a:off x="133350" y="-1987550"/>
            <a:ext cx="5019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s://lh7-rt.googleusercontent.com/docsz/AD_4nXcRGnWMuzr0BbC9elhfGvDYE2QQMNqM067fjrPIsW3rN6M5CnQqZ4vaSZjDJokdmo3nWT7cqkUpZ0MSLlo4k5qbqMnRzel2ZH_Rz9oy9ukXQa0z66UbC_qka7gjvOIUxXCFs1vS?key=nAlNyHFzfiLc8TLcToROfA"/>
          <p:cNvSpPr>
            <a:spLocks noChangeAspect="1" noChangeArrowheads="1"/>
          </p:cNvSpPr>
          <p:nvPr/>
        </p:nvSpPr>
        <p:spPr bwMode="auto">
          <a:xfrm>
            <a:off x="285750" y="-887499"/>
            <a:ext cx="501967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138" y="295416"/>
            <a:ext cx="2248095" cy="20728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408" y="2692300"/>
            <a:ext cx="2301439" cy="2248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03" y="2970453"/>
            <a:ext cx="2156647" cy="1691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003" y="524036"/>
            <a:ext cx="2027096" cy="1615580"/>
          </a:xfrm>
          <a:prstGeom prst="rect">
            <a:avLst/>
          </a:prstGeom>
        </p:spPr>
      </p:pic>
      <p:sp>
        <p:nvSpPr>
          <p:cNvPr id="14" name="Right Arrow 13"/>
          <p:cNvSpPr/>
          <p:nvPr/>
        </p:nvSpPr>
        <p:spPr>
          <a:xfrm>
            <a:off x="4349847" y="1126067"/>
            <a:ext cx="803178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4438336" y="3479801"/>
            <a:ext cx="803178" cy="474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436;p31"/>
          <p:cNvSpPr txBox="1">
            <a:spLocks/>
          </p:cNvSpPr>
          <p:nvPr/>
        </p:nvSpPr>
        <p:spPr>
          <a:xfrm>
            <a:off x="-198162" y="1186990"/>
            <a:ext cx="2841349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2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Room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Google Shape;1436;p31"/>
          <p:cNvSpPr txBox="1">
            <a:spLocks/>
          </p:cNvSpPr>
          <p:nvPr/>
        </p:nvSpPr>
        <p:spPr>
          <a:xfrm>
            <a:off x="-198162" y="3442400"/>
            <a:ext cx="2841349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2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Guest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7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58" y="1290258"/>
            <a:ext cx="2644369" cy="4648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58" y="1290258"/>
            <a:ext cx="2644369" cy="464860"/>
          </a:xfrm>
          <a:prstGeom prst="rect">
            <a:avLst/>
          </a:prstGeom>
        </p:spPr>
      </p:pic>
      <p:sp>
        <p:nvSpPr>
          <p:cNvPr id="9" name="Google Shape;1436;p31"/>
          <p:cNvSpPr txBox="1">
            <a:spLocks/>
          </p:cNvSpPr>
          <p:nvPr/>
        </p:nvSpPr>
        <p:spPr>
          <a:xfrm>
            <a:off x="905867" y="532563"/>
            <a:ext cx="2841349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2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Room host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Google Shape;1436;p31"/>
          <p:cNvSpPr txBox="1">
            <a:spLocks/>
          </p:cNvSpPr>
          <p:nvPr/>
        </p:nvSpPr>
        <p:spPr>
          <a:xfrm>
            <a:off x="5074578" y="548298"/>
            <a:ext cx="2841349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2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Guest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460" y="2769529"/>
            <a:ext cx="4282811" cy="114309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0" y="2642529"/>
            <a:ext cx="3925428" cy="157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4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sp>
        <p:nvSpPr>
          <p:cNvPr id="1432" name="Google Shape;1432;p31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36" name="Google Shape;1436;p31"/>
          <p:cNvSpPr txBox="1">
            <a:spLocks noGrp="1"/>
          </p:cNvSpPr>
          <p:nvPr>
            <p:ph type="title" idx="3"/>
          </p:nvPr>
        </p:nvSpPr>
        <p:spPr>
          <a:xfrm>
            <a:off x="1441600" y="1908925"/>
            <a:ext cx="2841349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Architecture</a:t>
            </a:r>
            <a:endParaRPr dirty="0"/>
          </a:p>
        </p:txBody>
      </p:sp>
      <p:sp>
        <p:nvSpPr>
          <p:cNvPr id="1437" name="Google Shape;1437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About</a:t>
            </a:r>
            <a:r>
              <a:rPr lang="en-US" dirty="0"/>
              <a:t> the</a:t>
            </a:r>
            <a:r>
              <a:rPr lang="vi-VN" dirty="0"/>
              <a:t> </a:t>
            </a:r>
            <a:r>
              <a:rPr lang="en-US" dirty="0"/>
              <a:t>server, client and timer</a:t>
            </a:r>
            <a:endParaRPr dirty="0"/>
          </a:p>
        </p:txBody>
      </p:sp>
      <p:sp>
        <p:nvSpPr>
          <p:cNvPr id="1433" name="Google Shape;1433;p31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38" name="Google Shape;1438;p31"/>
          <p:cNvSpPr txBox="1">
            <a:spLocks noGrp="1"/>
          </p:cNvSpPr>
          <p:nvPr>
            <p:ph type="title" idx="5"/>
          </p:nvPr>
        </p:nvSpPr>
        <p:spPr>
          <a:xfrm>
            <a:off x="4723825" y="1908925"/>
            <a:ext cx="33552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endParaRPr dirty="0"/>
          </a:p>
        </p:txBody>
      </p:sp>
      <p:sp>
        <p:nvSpPr>
          <p:cNvPr id="1439" name="Google Shape;1439;p31"/>
          <p:cNvSpPr txBox="1">
            <a:spLocks noGrp="1"/>
          </p:cNvSpPr>
          <p:nvPr>
            <p:ph type="subTitle" idx="6"/>
          </p:nvPr>
        </p:nvSpPr>
        <p:spPr>
          <a:xfrm>
            <a:off x="5113675" y="2234850"/>
            <a:ext cx="25755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How to </a:t>
            </a:r>
            <a:r>
              <a:rPr lang="en-US" dirty="0" err="1"/>
              <a:t>i</a:t>
            </a:r>
            <a:r>
              <a:rPr lang="vi-VN" dirty="0"/>
              <a:t>mplementation</a:t>
            </a:r>
            <a:r>
              <a:rPr lang="en-US" dirty="0"/>
              <a:t> server and client</a:t>
            </a:r>
          </a:p>
        </p:txBody>
      </p:sp>
      <p:sp>
        <p:nvSpPr>
          <p:cNvPr id="1434" name="Google Shape;1434;p31"/>
          <p:cNvSpPr txBox="1">
            <a:spLocks noGrp="1"/>
          </p:cNvSpPr>
          <p:nvPr>
            <p:ph type="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40" name="Google Shape;1440;p31"/>
          <p:cNvSpPr txBox="1">
            <a:spLocks noGrp="1"/>
          </p:cNvSpPr>
          <p:nvPr>
            <p:ph type="title" idx="8"/>
          </p:nvPr>
        </p:nvSpPr>
        <p:spPr>
          <a:xfrm>
            <a:off x="1111625" y="3520958"/>
            <a:ext cx="32616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 Structures</a:t>
            </a:r>
            <a:endParaRPr dirty="0"/>
          </a:p>
        </p:txBody>
      </p:sp>
      <p:sp>
        <p:nvSpPr>
          <p:cNvPr id="1441" name="Google Shape;1441;p31"/>
          <p:cNvSpPr txBox="1">
            <a:spLocks noGrp="1"/>
          </p:cNvSpPr>
          <p:nvPr>
            <p:ph type="sub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Additionnal structures that </a:t>
            </a:r>
            <a:r>
              <a:rPr lang="vi-VN" dirty="0"/>
              <a:t>are needed</a:t>
            </a:r>
            <a:endParaRPr dirty="0"/>
          </a:p>
        </p:txBody>
      </p:sp>
      <p:sp>
        <p:nvSpPr>
          <p:cNvPr id="1435" name="Google Shape;1435;p31"/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42" name="Google Shape;1442;p31"/>
          <p:cNvSpPr txBox="1">
            <a:spLocks noGrp="1"/>
          </p:cNvSpPr>
          <p:nvPr>
            <p:ph type="title" idx="14"/>
          </p:nvPr>
        </p:nvSpPr>
        <p:spPr>
          <a:xfrm>
            <a:off x="5113675" y="3519446"/>
            <a:ext cx="2575500" cy="4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</a:p>
        </p:txBody>
      </p:sp>
      <p:sp>
        <p:nvSpPr>
          <p:cNvPr id="1443" name="Google Shape;1443;p31"/>
          <p:cNvSpPr txBox="1">
            <a:spLocks noGrp="1"/>
          </p:cNvSpPr>
          <p:nvPr>
            <p:ph type="sub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</a:t>
            </a:r>
            <a:r>
              <a:rPr lang="vi-VN" dirty="0"/>
              <a:t> the game</a:t>
            </a:r>
            <a:endParaRPr lang="en-US" dirty="0"/>
          </a:p>
        </p:txBody>
      </p:sp>
      <p:sp>
        <p:nvSpPr>
          <p:cNvPr id="15" name="Google Shape;1436;p31"/>
          <p:cNvSpPr txBox="1">
            <a:spLocks/>
          </p:cNvSpPr>
          <p:nvPr/>
        </p:nvSpPr>
        <p:spPr>
          <a:xfrm>
            <a:off x="1454675" y="1908925"/>
            <a:ext cx="2841349" cy="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ibre Franklin"/>
              <a:buNone/>
              <a:defRPr sz="21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bre Franklin"/>
              <a:buNone/>
              <a:defRPr sz="30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r>
              <a:rPr lang="en-US" smtClean="0"/>
              <a:t>System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6"/>
          <p:cNvSpPr txBox="1">
            <a:spLocks noGrp="1"/>
          </p:cNvSpPr>
          <p:nvPr>
            <p:ph type="title"/>
          </p:nvPr>
        </p:nvSpPr>
        <p:spPr>
          <a:xfrm>
            <a:off x="2065020" y="2279224"/>
            <a:ext cx="5013959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System Architecture</a:t>
            </a:r>
            <a:endParaRPr b="1" dirty="0"/>
          </a:p>
        </p:txBody>
      </p:sp>
      <p:sp>
        <p:nvSpPr>
          <p:cNvPr id="1547" name="Google Shape;1547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System Architecture</a:t>
            </a:r>
          </a:p>
        </p:txBody>
      </p:sp>
      <p:sp>
        <p:nvSpPr>
          <p:cNvPr id="1449" name="Google Shape;1449;p32"/>
          <p:cNvSpPr txBox="1">
            <a:spLocks noGrp="1"/>
          </p:cNvSpPr>
          <p:nvPr>
            <p:ph type="title" idx="2"/>
          </p:nvPr>
        </p:nvSpPr>
        <p:spPr>
          <a:xfrm>
            <a:off x="2712303" y="2900461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Client</a:t>
            </a:r>
            <a:endParaRPr dirty="0"/>
          </a:p>
        </p:txBody>
      </p:sp>
      <p:sp>
        <p:nvSpPr>
          <p:cNvPr id="1450" name="Google Shape;1450;p32"/>
          <p:cNvSpPr txBox="1">
            <a:spLocks noGrp="1"/>
          </p:cNvSpPr>
          <p:nvPr>
            <p:ph type="subTitle" idx="1"/>
          </p:nvPr>
        </p:nvSpPr>
        <p:spPr>
          <a:xfrm>
            <a:off x="2712303" y="3334261"/>
            <a:ext cx="44748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(client.py)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Provides a user interface for players to interact with the server.</a:t>
            </a:r>
          </a:p>
        </p:txBody>
      </p:sp>
      <p:sp>
        <p:nvSpPr>
          <p:cNvPr id="1451" name="Google Shape;1451;p32"/>
          <p:cNvSpPr txBox="1">
            <a:spLocks noGrp="1"/>
          </p:cNvSpPr>
          <p:nvPr>
            <p:ph type="title" idx="3"/>
          </p:nvPr>
        </p:nvSpPr>
        <p:spPr>
          <a:xfrm>
            <a:off x="2712303" y="1353705"/>
            <a:ext cx="44748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Server</a:t>
            </a:r>
            <a:endParaRPr dirty="0"/>
          </a:p>
        </p:txBody>
      </p:sp>
      <p:sp>
        <p:nvSpPr>
          <p:cNvPr id="1452" name="Google Shape;1452;p32"/>
          <p:cNvSpPr txBox="1">
            <a:spLocks noGrp="1"/>
          </p:cNvSpPr>
          <p:nvPr>
            <p:ph type="subTitle" idx="4"/>
          </p:nvPr>
        </p:nvSpPr>
        <p:spPr>
          <a:xfrm>
            <a:off x="2712303" y="1800555"/>
            <a:ext cx="4474800" cy="845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(server.py)</a:t>
            </a:r>
            <a:r>
              <a:rPr lang="en-US" dirty="0"/>
              <a:t>: Manages client connections, game rooms, and game logic.</a:t>
            </a:r>
          </a:p>
        </p:txBody>
      </p:sp>
      <p:cxnSp>
        <p:nvCxnSpPr>
          <p:cNvPr id="1478" name="Google Shape;1478;p32"/>
          <p:cNvCxnSpPr/>
          <p:nvPr/>
        </p:nvCxnSpPr>
        <p:spPr>
          <a:xfrm>
            <a:off x="2570725" y="-852800"/>
            <a:ext cx="44748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8AA0434-4121-8CA3-68A3-228BE917B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594" y="1489632"/>
            <a:ext cx="402371" cy="3109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09FBB4-A924-8167-9BA9-BB523F4DE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849" y="3038262"/>
            <a:ext cx="323116" cy="353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/>
              <a:t>Idea</a:t>
            </a:r>
            <a:endParaRPr b="1" dirty="0"/>
          </a:p>
        </p:txBody>
      </p:sp>
      <p:sp>
        <p:nvSpPr>
          <p:cNvPr id="1484" name="Google Shape;1484;p33"/>
          <p:cNvSpPr txBox="1"/>
          <p:nvPr/>
        </p:nvSpPr>
        <p:spPr>
          <a:xfrm>
            <a:off x="1250206" y="1232005"/>
            <a:ext cx="2252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8A25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Server</a:t>
            </a:r>
            <a:endParaRPr sz="2200" dirty="0">
              <a:solidFill>
                <a:srgbClr val="8A252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5" name="Google Shape;1485;p33"/>
          <p:cNvSpPr txBox="1"/>
          <p:nvPr/>
        </p:nvSpPr>
        <p:spPr>
          <a:xfrm>
            <a:off x="1576396" y="1627413"/>
            <a:ext cx="2179218" cy="188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Socket 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Setup.</a:t>
            </a:r>
            <a:endParaRPr lang="en-US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Game 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Room</a:t>
            </a: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 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Management.</a:t>
            </a:r>
            <a:endParaRPr lang="en-US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Player Management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Game 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Logic.</a:t>
            </a:r>
            <a:endParaRPr lang="en-US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Message Queue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Threading.</a:t>
            </a:r>
            <a:endParaRPr lang="en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</p:txBody>
      </p:sp>
      <p:sp>
        <p:nvSpPr>
          <p:cNvPr id="1486" name="Google Shape;1486;p33"/>
          <p:cNvSpPr txBox="1"/>
          <p:nvPr/>
        </p:nvSpPr>
        <p:spPr>
          <a:xfrm>
            <a:off x="4975984" y="1232005"/>
            <a:ext cx="22521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8A252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Client</a:t>
            </a:r>
            <a:endParaRPr sz="2200" dirty="0">
              <a:solidFill>
                <a:srgbClr val="8A252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" name="Google Shape;1485;p33">
            <a:extLst>
              <a:ext uri="{FF2B5EF4-FFF2-40B4-BE49-F238E27FC236}">
                <a16:creationId xmlns:a16="http://schemas.microsoft.com/office/drawing/2014/main" id="{5C3CE213-F7A7-2738-C21F-836361BE4E87}"/>
              </a:ext>
            </a:extLst>
          </p:cNvPr>
          <p:cNvSpPr txBox="1"/>
          <p:nvPr/>
        </p:nvSpPr>
        <p:spPr>
          <a:xfrm>
            <a:off x="5229292" y="1648398"/>
            <a:ext cx="2179218" cy="188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Non-blocking 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Connection.</a:t>
            </a:r>
            <a:endParaRPr lang="en-US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User I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nteraction.</a:t>
            </a:r>
            <a:endParaRPr lang="en-US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Error </a:t>
            </a:r>
            <a:r>
              <a:rPr lang="vi-VN" sz="1600" dirty="0">
                <a:solidFill>
                  <a:srgbClr val="323232"/>
                </a:solidFill>
                <a:latin typeface="Anaheim" panose="020B0604020202020204" charset="0"/>
                <a:ea typeface="Assistant"/>
                <a:cs typeface="Assistant"/>
                <a:sym typeface="Assistant"/>
              </a:rPr>
              <a:t>Handling.</a:t>
            </a:r>
            <a:endParaRPr lang="en-US" sz="1600" dirty="0">
              <a:solidFill>
                <a:srgbClr val="323232"/>
              </a:solidFill>
              <a:latin typeface="Anaheim" panose="020B0604020202020204" charset="0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36"/>
          <p:cNvSpPr txBox="1">
            <a:spLocks noGrp="1"/>
          </p:cNvSpPr>
          <p:nvPr>
            <p:ph type="title"/>
          </p:nvPr>
        </p:nvSpPr>
        <p:spPr>
          <a:xfrm>
            <a:off x="2065020" y="2289624"/>
            <a:ext cx="5013959" cy="68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Implementation</a:t>
            </a:r>
          </a:p>
        </p:txBody>
      </p:sp>
      <p:sp>
        <p:nvSpPr>
          <p:cNvPr id="1547" name="Google Shape;1547;p3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846310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 Meeting by Slidesgo">
  <a:themeElements>
    <a:clrScheme name="Simple Light">
      <a:dk1>
        <a:srgbClr val="323232"/>
      </a:dk1>
      <a:lt1>
        <a:srgbClr val="EDEDE5"/>
      </a:lt1>
      <a:dk2>
        <a:srgbClr val="8A252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2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459</Words>
  <Application>Microsoft Office PowerPoint</Application>
  <PresentationFormat>On-screen Show (16:9)</PresentationFormat>
  <Paragraphs>92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Anaheim</vt:lpstr>
      <vt:lpstr>Arial</vt:lpstr>
      <vt:lpstr>Assistant</vt:lpstr>
      <vt:lpstr>Libre Franklin</vt:lpstr>
      <vt:lpstr>Network Meeting by Slidesgo</vt:lpstr>
      <vt:lpstr>Network Programming Final Project</vt:lpstr>
      <vt:lpstr>Our goal</vt:lpstr>
      <vt:lpstr>PowerPoint Presentation</vt:lpstr>
      <vt:lpstr>PowerPoint Presentation</vt:lpstr>
      <vt:lpstr>Table of Contents</vt:lpstr>
      <vt:lpstr>System Architecture</vt:lpstr>
      <vt:lpstr>System Architecture</vt:lpstr>
      <vt:lpstr>Idea</vt:lpstr>
      <vt:lpstr>Implementation</vt:lpstr>
      <vt:lpstr>Server</vt:lpstr>
      <vt:lpstr>Server</vt:lpstr>
      <vt:lpstr>Client</vt:lpstr>
      <vt:lpstr>Final Implementation </vt:lpstr>
      <vt:lpstr>Additional Structures</vt:lpstr>
      <vt:lpstr>Key Classes</vt:lpstr>
      <vt:lpstr>Demonstration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Programming Final Project</dc:title>
  <cp:lastModifiedBy>DUCMINH</cp:lastModifiedBy>
  <cp:revision>7</cp:revision>
  <dcterms:modified xsi:type="dcterms:W3CDTF">2025-05-22T08:40:31Z</dcterms:modified>
</cp:coreProperties>
</file>