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9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Reporte de avances</a:t>
            </a:r>
            <a:endParaRPr lang="es-AR" dirty="0"/>
          </a:p>
        </p:txBody>
      </p:sp>
      <p:pic>
        <p:nvPicPr>
          <p:cNvPr id="4" name="3 Marcador de contenido" descr="lineamientos-reporte-expuesto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7570031" cy="38997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 la experiencia del proceso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 descr="homer-facepal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85926"/>
            <a:ext cx="4525963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Futuros pasos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 descr="los-hombres-de-negocios-globales-remiten-flechas-del-progreso-179775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500174"/>
            <a:ext cx="4482864" cy="464730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Indice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Definición del proyecto (alcances, objetivos, usos, etc.)</a:t>
            </a:r>
          </a:p>
          <a:p>
            <a:r>
              <a:rPr lang="es-AR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equistos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(clasificados por tipo)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(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MCVs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a utilizar, herramientas, Diseño, etc.)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Reporte de Avances (presentación de maquetas, prototipos, etc.)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 la experiencia del proceso (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dificultades identificadas, etc.)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Futuros pasos (estado actual del proyecto y futuras tareas a realizar)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Definición del proyecto</a:t>
            </a:r>
            <a:endParaRPr lang="es-AR" dirty="0"/>
          </a:p>
        </p:txBody>
      </p:sp>
      <p:pic>
        <p:nvPicPr>
          <p:cNvPr id="4" name="3 Marcador de contenido" descr="objetiv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857364"/>
            <a:ext cx="5246949" cy="393521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24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del Software</a:t>
            </a:r>
            <a:r>
              <a:rPr lang="es-AR" sz="24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Registración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Autentificación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Incorporación de acceso como invitado (alumno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consignas y respuestas verdaderas y falsas de los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a lista de trabajos prácticos anteriores realizados por los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docente.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para invitados a los trabajos prácticos a resolver.</a:t>
            </a:r>
          </a:p>
          <a:p>
            <a:endParaRPr lang="es-AR" dirty="0">
              <a:solidFill>
                <a:srgbClr val="89090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AR" sz="50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 usuario</a:t>
            </a:r>
            <a:r>
              <a:rPr lang="es-AR" sz="50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 podrá realizar peticiones de acceso al sistema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crear trabajos prácticos a resolver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suministrarle a esos trabajos prácticos consignas y respuestas pertinentes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si esas respuestas son verdaderas o falsas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a que carrera y materia pertenece el trabajo practico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registrar peticiones de acceso al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modificar y eliminar los usuarios de tipo docentes del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podrá buscar el trabajo práctico indicado por el docente.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 alumno podrá responder el trabajo práctico.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deberá visualizar cuales respuestas fueron las correctas y cuales incorrectas.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Proceso de control de las respuestas suministradas tanto por el docente como por el 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alumno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no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docente no participará en el proceso de corrección de los trabajos prácticos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sistema deberá restringir el acceso a la respuestas por medio de validaciones de usuario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Modelo de ciclo de vida elegido: 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Prototipado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evolutivo.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71604" y="2786058"/>
            <a:ext cx="5863746" cy="3572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Herramientas:</a:t>
            </a:r>
          </a:p>
          <a:p>
            <a:r>
              <a:rPr lang="es-AR" sz="4800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s-AR" sz="48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2.7</a:t>
            </a:r>
          </a:p>
          <a:p>
            <a:r>
              <a:rPr lang="es-AR" sz="4800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s-AR" sz="48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v5.5 </a:t>
            </a:r>
            <a:endParaRPr lang="es-AR" sz="4800" dirty="0" smtClean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Diseño de interfaz con </a:t>
            </a:r>
            <a:r>
              <a:rPr lang="es-AR" sz="4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Kivy</a:t>
            </a: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Programación orientada a objetos: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Análisis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Secuencias.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Escenario de Caso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Clases.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276</Words>
  <Application>Microsoft Office PowerPoint</Application>
  <PresentationFormat>Presentación en pantalla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Sistema gestor de corrección de Tps</vt:lpstr>
      <vt:lpstr>Indice</vt:lpstr>
      <vt:lpstr>Definición del proyecto</vt:lpstr>
      <vt:lpstr>Requisitos</vt:lpstr>
      <vt:lpstr>Requisitos</vt:lpstr>
      <vt:lpstr>Requisitos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Reporte de avances</vt:lpstr>
      <vt:lpstr>Descripción de la experiencia del proceso</vt:lpstr>
      <vt:lpstr>Futuros pasos</vt:lpstr>
      <vt:lpstr>Sistema gestor de corrección de Tps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gestor de corrección de Tps</dc:title>
  <dc:creator>HyperX</dc:creator>
  <cp:lastModifiedBy>HyperX</cp:lastModifiedBy>
  <cp:revision>8</cp:revision>
  <dcterms:created xsi:type="dcterms:W3CDTF">2017-11-09T18:04:10Z</dcterms:created>
  <dcterms:modified xsi:type="dcterms:W3CDTF">2017-11-09T19:22:38Z</dcterms:modified>
</cp:coreProperties>
</file>