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43.pn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49692" y="3633028"/>
            <a:ext cx="7383048" cy="6653972"/>
          </a:xfrm>
          <a:custGeom>
            <a:avLst/>
            <a:gdLst/>
            <a:ahLst/>
            <a:cxnLst/>
            <a:rect r="r" b="b" t="t" l="l"/>
            <a:pathLst>
              <a:path h="6653972" w="7383048">
                <a:moveTo>
                  <a:pt x="0" y="0"/>
                </a:moveTo>
                <a:lnTo>
                  <a:pt x="7383048" y="0"/>
                </a:lnTo>
                <a:lnTo>
                  <a:pt x="7383048" y="6653972"/>
                </a:lnTo>
                <a:lnTo>
                  <a:pt x="0" y="66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442" y="263982"/>
            <a:ext cx="11190548" cy="376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56"/>
              </a:lnSpc>
            </a:pPr>
            <a:r>
              <a:rPr lang="en-US" sz="6796">
                <a:solidFill>
                  <a:srgbClr val="000000"/>
                </a:solidFill>
                <a:latin typeface="Agrandir Wide"/>
              </a:rPr>
              <a:t>Mini </a:t>
            </a:r>
            <a:r>
              <a:rPr lang="en-US" sz="6796">
                <a:solidFill>
                  <a:srgbClr val="000000"/>
                </a:solidFill>
                <a:latin typeface="Agrandir Wide"/>
              </a:rPr>
              <a:t>Project</a:t>
            </a:r>
          </a:p>
          <a:p>
            <a:pPr>
              <a:lnSpc>
                <a:spcPts val="7881"/>
              </a:lnSpc>
            </a:pPr>
            <a:r>
              <a:rPr lang="en-US" sz="8296">
                <a:solidFill>
                  <a:srgbClr val="000000"/>
                </a:solidFill>
                <a:latin typeface="Agrandir Wide"/>
              </a:rPr>
              <a:t>Backend-API</a:t>
            </a:r>
          </a:p>
          <a:p>
            <a:pPr>
              <a:lnSpc>
                <a:spcPts val="12535"/>
              </a:lnSpc>
            </a:pPr>
            <a:r>
              <a:rPr lang="en-US" sz="13195">
                <a:solidFill>
                  <a:srgbClr val="2145B2"/>
                </a:solidFill>
                <a:latin typeface="Agrandir Wide"/>
              </a:rPr>
              <a:t>SocialBuddy</a:t>
            </a:r>
            <a:r>
              <a:rPr lang="en-US" sz="13195">
                <a:solidFill>
                  <a:srgbClr val="000000"/>
                </a:solidFill>
                <a:latin typeface="Agrandir Wide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442" y="9351273"/>
            <a:ext cx="3854940" cy="5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</a:rPr>
              <a:t>Yoga Pratama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442" y="5611113"/>
            <a:ext cx="8264961" cy="28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3"/>
              </a:lnSpc>
            </a:pPr>
            <a:r>
              <a:rPr lang="en-US" sz="6366">
                <a:solidFill>
                  <a:srgbClr val="E0CA27"/>
                </a:solidFill>
                <a:latin typeface="Agrandir Wide"/>
              </a:rPr>
              <a:t>Relations Many to Many using Siquelize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99593" y="3507320"/>
            <a:ext cx="8061546" cy="6337356"/>
            <a:chOff x="0" y="0"/>
            <a:chExt cx="10748728" cy="84498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663808" y="7422431"/>
              <a:ext cx="2097492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Express.js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39.1%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9236734" y="1201382"/>
              <a:ext cx="1511994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Node.js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31.3%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102847" y="-104775"/>
              <a:ext cx="1919416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sequelize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15.6%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837684"/>
              <a:ext cx="1949950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Postgres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14.1%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660503" y="742586"/>
              <a:ext cx="6496870" cy="6496870"/>
              <a:chOff x="0" y="0"/>
              <a:chExt cx="2540000" cy="254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270000" y="0"/>
                <a:ext cx="1334097" cy="1814043"/>
              </a:xfrm>
              <a:custGeom>
                <a:avLst/>
                <a:gdLst/>
                <a:ahLst/>
                <a:cxnLst/>
                <a:rect r="r" b="b" t="t" l="l"/>
                <a:pathLst>
                  <a:path h="1814043" w="1334097">
                    <a:moveTo>
                      <a:pt x="0" y="0"/>
                    </a:moveTo>
                    <a:cubicBezTo>
                      <a:pt x="435423" y="0"/>
                      <a:pt x="840492" y="223068"/>
                      <a:pt x="1073274" y="591043"/>
                    </a:cubicBezTo>
                    <a:cubicBezTo>
                      <a:pt x="1306057" y="959018"/>
                      <a:pt x="1334097" y="1420595"/>
                      <a:pt x="1147570" y="1814043"/>
                    </a:cubicBezTo>
                    <a:lnTo>
                      <a:pt x="573785" y="1542021"/>
                    </a:lnTo>
                    <a:cubicBezTo>
                      <a:pt x="667048" y="1345297"/>
                      <a:pt x="653028" y="1114509"/>
                      <a:pt x="536637" y="930521"/>
                    </a:cubicBezTo>
                    <a:cubicBezTo>
                      <a:pt x="420246" y="746534"/>
                      <a:pt x="217712" y="635000"/>
                      <a:pt x="0" y="635000"/>
                    </a:cubicBezTo>
                    <a:close/>
                  </a:path>
                </a:pathLst>
              </a:custGeom>
              <a:solidFill>
                <a:srgbClr val="83CD2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37779" y="1423730"/>
                <a:ext cx="2405548" cy="1153357"/>
              </a:xfrm>
              <a:custGeom>
                <a:avLst/>
                <a:gdLst/>
                <a:ahLst/>
                <a:cxnLst/>
                <a:rect r="r" b="b" t="t" l="l"/>
                <a:pathLst>
                  <a:path h="1153357" w="2405548">
                    <a:moveTo>
                      <a:pt x="2405548" y="332278"/>
                    </a:moveTo>
                    <a:cubicBezTo>
                      <a:pt x="2195794" y="838670"/>
                      <a:pt x="1684827" y="1153357"/>
                      <a:pt x="1138216" y="1112786"/>
                    </a:cubicBezTo>
                    <a:cubicBezTo>
                      <a:pt x="591605" y="1072215"/>
                      <a:pt x="132696" y="685540"/>
                      <a:pt x="0" y="153730"/>
                    </a:cubicBezTo>
                    <a:lnTo>
                      <a:pt x="616111" y="0"/>
                    </a:lnTo>
                    <a:cubicBezTo>
                      <a:pt x="682458" y="265905"/>
                      <a:pt x="911913" y="459242"/>
                      <a:pt x="1185219" y="479528"/>
                    </a:cubicBezTo>
                    <a:cubicBezTo>
                      <a:pt x="1458524" y="499814"/>
                      <a:pt x="1714007" y="342470"/>
                      <a:pt x="1818884" y="89274"/>
                    </a:cubicBezTo>
                    <a:close/>
                  </a:path>
                </a:pathLst>
              </a:custGeom>
              <a:solidFill>
                <a:srgbClr val="F7DF1E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-62168" y="512531"/>
                <a:ext cx="822477" cy="1126130"/>
              </a:xfrm>
              <a:custGeom>
                <a:avLst/>
                <a:gdLst/>
                <a:ahLst/>
                <a:cxnLst/>
                <a:rect r="r" b="b" t="t" l="l"/>
                <a:pathLst>
                  <a:path h="1126130" w="822477">
                    <a:moveTo>
                      <a:pt x="116854" y="1126131"/>
                    </a:moveTo>
                    <a:cubicBezTo>
                      <a:pt x="0" y="740916"/>
                      <a:pt x="72692" y="323111"/>
                      <a:pt x="312785" y="0"/>
                    </a:cubicBezTo>
                    <a:lnTo>
                      <a:pt x="822477" y="378735"/>
                    </a:lnTo>
                    <a:cubicBezTo>
                      <a:pt x="702430" y="540290"/>
                      <a:pt x="666084" y="749192"/>
                      <a:pt x="724511" y="941800"/>
                    </a:cubicBezTo>
                    <a:close/>
                  </a:path>
                </a:pathLst>
              </a:custGeom>
              <a:solidFill>
                <a:srgbClr val="336791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14034" y="0"/>
                <a:ext cx="1055903" cy="917213"/>
              </a:xfrm>
              <a:custGeom>
                <a:avLst/>
                <a:gdLst/>
                <a:ahLst/>
                <a:cxnLst/>
                <a:rect r="r" b="b" t="t" l="l"/>
                <a:pathLst>
                  <a:path h="917213" w="1055903">
                    <a:moveTo>
                      <a:pt x="0" y="564426"/>
                    </a:moveTo>
                    <a:cubicBezTo>
                      <a:pt x="235624" y="211789"/>
                      <a:pt x="631726" y="42"/>
                      <a:pt x="1055839" y="0"/>
                    </a:cubicBezTo>
                    <a:lnTo>
                      <a:pt x="1055903" y="635000"/>
                    </a:lnTo>
                    <a:cubicBezTo>
                      <a:pt x="843846" y="635021"/>
                      <a:pt x="645795" y="740894"/>
                      <a:pt x="527983" y="917213"/>
                    </a:cubicBezTo>
                    <a:close/>
                  </a:path>
                </a:pathLst>
              </a:custGeom>
              <a:solidFill>
                <a:srgbClr val="15A1DD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3658745" y="2948607"/>
            <a:ext cx="1688625" cy="1810417"/>
          </a:xfrm>
          <a:custGeom>
            <a:avLst/>
            <a:gdLst/>
            <a:ahLst/>
            <a:cxnLst/>
            <a:rect r="r" b="b" t="t" l="l"/>
            <a:pathLst>
              <a:path h="1810417" w="1688625">
                <a:moveTo>
                  <a:pt x="0" y="0"/>
                </a:moveTo>
                <a:lnTo>
                  <a:pt x="1688625" y="0"/>
                </a:lnTo>
                <a:lnTo>
                  <a:pt x="1688625" y="1810416"/>
                </a:lnTo>
                <a:lnTo>
                  <a:pt x="0" y="181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3663044"/>
            <a:ext cx="2501914" cy="381542"/>
          </a:xfrm>
          <a:custGeom>
            <a:avLst/>
            <a:gdLst/>
            <a:ahLst/>
            <a:cxnLst/>
            <a:rect r="r" b="b" t="t" l="l"/>
            <a:pathLst>
              <a:path h="381542" w="2501914">
                <a:moveTo>
                  <a:pt x="0" y="0"/>
                </a:moveTo>
                <a:lnTo>
                  <a:pt x="2501914" y="0"/>
                </a:lnTo>
                <a:lnTo>
                  <a:pt x="2501914" y="381542"/>
                </a:lnTo>
                <a:lnTo>
                  <a:pt x="0" y="381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6831" y="4758961"/>
            <a:ext cx="1592575" cy="1755343"/>
          </a:xfrm>
          <a:custGeom>
            <a:avLst/>
            <a:gdLst/>
            <a:ahLst/>
            <a:cxnLst/>
            <a:rect r="r" b="b" t="t" l="l"/>
            <a:pathLst>
              <a:path h="1755343" w="1592575">
                <a:moveTo>
                  <a:pt x="0" y="0"/>
                </a:moveTo>
                <a:lnTo>
                  <a:pt x="1592575" y="0"/>
                </a:lnTo>
                <a:lnTo>
                  <a:pt x="1592575" y="1755343"/>
                </a:lnTo>
                <a:lnTo>
                  <a:pt x="0" y="17553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45394" y="5068864"/>
            <a:ext cx="2808563" cy="806824"/>
          </a:xfrm>
          <a:custGeom>
            <a:avLst/>
            <a:gdLst/>
            <a:ahLst/>
            <a:cxnLst/>
            <a:rect r="r" b="b" t="t" l="l"/>
            <a:pathLst>
              <a:path h="806824" w="2808563">
                <a:moveTo>
                  <a:pt x="0" y="0"/>
                </a:moveTo>
                <a:lnTo>
                  <a:pt x="2808563" y="0"/>
                </a:lnTo>
                <a:lnTo>
                  <a:pt x="2808563" y="806824"/>
                </a:lnTo>
                <a:lnTo>
                  <a:pt x="0" y="8068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4328" y="7228679"/>
            <a:ext cx="3446775" cy="1255515"/>
          </a:xfrm>
          <a:custGeom>
            <a:avLst/>
            <a:gdLst/>
            <a:ahLst/>
            <a:cxnLst/>
            <a:rect r="r" b="b" t="t" l="l"/>
            <a:pathLst>
              <a:path h="1255515" w="3446775">
                <a:moveTo>
                  <a:pt x="0" y="0"/>
                </a:moveTo>
                <a:lnTo>
                  <a:pt x="3446776" y="0"/>
                </a:lnTo>
                <a:lnTo>
                  <a:pt x="3446776" y="1255515"/>
                </a:lnTo>
                <a:lnTo>
                  <a:pt x="0" y="12555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22397" y="7336731"/>
            <a:ext cx="1039412" cy="1039412"/>
          </a:xfrm>
          <a:custGeom>
            <a:avLst/>
            <a:gdLst/>
            <a:ahLst/>
            <a:cxnLst/>
            <a:rect r="r" b="b" t="t" l="l"/>
            <a:pathLst>
              <a:path h="1039412" w="1039412">
                <a:moveTo>
                  <a:pt x="0" y="0"/>
                </a:moveTo>
                <a:lnTo>
                  <a:pt x="1039412" y="0"/>
                </a:lnTo>
                <a:lnTo>
                  <a:pt x="1039412" y="1039411"/>
                </a:lnTo>
                <a:lnTo>
                  <a:pt x="0" y="10394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87133" y="6514304"/>
            <a:ext cx="1933649" cy="2235432"/>
          </a:xfrm>
          <a:custGeom>
            <a:avLst/>
            <a:gdLst/>
            <a:ahLst/>
            <a:cxnLst/>
            <a:rect r="r" b="b" t="t" l="l"/>
            <a:pathLst>
              <a:path h="2235432" w="1933649">
                <a:moveTo>
                  <a:pt x="0" y="0"/>
                </a:moveTo>
                <a:lnTo>
                  <a:pt x="1933649" y="0"/>
                </a:lnTo>
                <a:lnTo>
                  <a:pt x="1933649" y="2235432"/>
                </a:lnTo>
                <a:lnTo>
                  <a:pt x="0" y="22354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00754" y="372275"/>
            <a:ext cx="12189098" cy="204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4"/>
              </a:lnSpc>
            </a:pPr>
            <a:r>
              <a:rPr lang="en-US" sz="6398">
                <a:solidFill>
                  <a:srgbClr val="000000"/>
                </a:solidFill>
                <a:latin typeface="Agrandir Wide"/>
              </a:rPr>
              <a:t>03 - Technology Stack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34841" y="2316288"/>
            <a:ext cx="8414065" cy="72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6"/>
              </a:lnSpc>
              <a:spcBef>
                <a:spcPct val="0"/>
              </a:spcBef>
            </a:pPr>
            <a:r>
              <a:rPr lang="en-US" sz="4198">
                <a:solidFill>
                  <a:srgbClr val="2965F1"/>
                </a:solidFill>
                <a:latin typeface="Agrandir Wide Bold"/>
              </a:rPr>
              <a:t>Technology Stack Backend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4146" y="433294"/>
            <a:ext cx="1906630" cy="1906630"/>
          </a:xfrm>
          <a:custGeom>
            <a:avLst/>
            <a:gdLst/>
            <a:ahLst/>
            <a:cxnLst/>
            <a:rect r="r" b="b" t="t" l="l"/>
            <a:pathLst>
              <a:path h="1906630" w="1906630">
                <a:moveTo>
                  <a:pt x="0" y="0"/>
                </a:moveTo>
                <a:lnTo>
                  <a:pt x="1906630" y="0"/>
                </a:lnTo>
                <a:lnTo>
                  <a:pt x="1906630" y="1906631"/>
                </a:lnTo>
                <a:lnTo>
                  <a:pt x="0" y="1906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224" y="2843959"/>
            <a:ext cx="8647909" cy="5786086"/>
          </a:xfrm>
          <a:custGeom>
            <a:avLst/>
            <a:gdLst/>
            <a:ahLst/>
            <a:cxnLst/>
            <a:rect r="r" b="b" t="t" l="l"/>
            <a:pathLst>
              <a:path h="5786086" w="8647909">
                <a:moveTo>
                  <a:pt x="0" y="0"/>
                </a:moveTo>
                <a:lnTo>
                  <a:pt x="8647909" y="0"/>
                </a:lnTo>
                <a:lnTo>
                  <a:pt x="8647909" y="5786086"/>
                </a:lnTo>
                <a:lnTo>
                  <a:pt x="0" y="5786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82358" y="2843959"/>
            <a:ext cx="7668418" cy="5786086"/>
          </a:xfrm>
          <a:custGeom>
            <a:avLst/>
            <a:gdLst/>
            <a:ahLst/>
            <a:cxnLst/>
            <a:rect r="r" b="b" t="t" l="l"/>
            <a:pathLst>
              <a:path h="5786086" w="7668418">
                <a:moveTo>
                  <a:pt x="0" y="0"/>
                </a:moveTo>
                <a:lnTo>
                  <a:pt x="7668418" y="0"/>
                </a:lnTo>
                <a:lnTo>
                  <a:pt x="7668418" y="5786086"/>
                </a:lnTo>
                <a:lnTo>
                  <a:pt x="0" y="5786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82404"/>
            <a:ext cx="12189098" cy="106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52"/>
              </a:lnSpc>
            </a:pPr>
            <a:r>
              <a:rPr lang="en-US" sz="6098">
                <a:solidFill>
                  <a:srgbClr val="000000"/>
                </a:solidFill>
                <a:latin typeface="Agrandir Wide"/>
              </a:rPr>
              <a:t>03 - Endpoint / API Docs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4296" y="572231"/>
            <a:ext cx="4822689" cy="9142538"/>
          </a:xfrm>
          <a:custGeom>
            <a:avLst/>
            <a:gdLst/>
            <a:ahLst/>
            <a:cxnLst/>
            <a:rect r="r" b="b" t="t" l="l"/>
            <a:pathLst>
              <a:path h="9142538" w="4822689">
                <a:moveTo>
                  <a:pt x="0" y="0"/>
                </a:moveTo>
                <a:lnTo>
                  <a:pt x="4822689" y="0"/>
                </a:lnTo>
                <a:lnTo>
                  <a:pt x="4822689" y="9142538"/>
                </a:lnTo>
                <a:lnTo>
                  <a:pt x="0" y="914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75166" y="4616744"/>
            <a:ext cx="5527800" cy="5098025"/>
          </a:xfrm>
          <a:custGeom>
            <a:avLst/>
            <a:gdLst/>
            <a:ahLst/>
            <a:cxnLst/>
            <a:rect r="r" b="b" t="t" l="l"/>
            <a:pathLst>
              <a:path h="5098025" w="5527800">
                <a:moveTo>
                  <a:pt x="0" y="0"/>
                </a:moveTo>
                <a:lnTo>
                  <a:pt x="5527800" y="0"/>
                </a:lnTo>
                <a:lnTo>
                  <a:pt x="5527800" y="5098025"/>
                </a:lnTo>
                <a:lnTo>
                  <a:pt x="0" y="5098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2362" y="1820750"/>
            <a:ext cx="10412070" cy="307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2145B2"/>
                </a:solidFill>
                <a:latin typeface="Agrandir Wide"/>
              </a:rPr>
              <a:t>“</a:t>
            </a:r>
            <a:r>
              <a:rPr lang="en-US" sz="3400">
                <a:solidFill>
                  <a:srgbClr val="2145B2"/>
                </a:solidFill>
                <a:latin typeface="Agrandir Wide Bold"/>
              </a:rPr>
              <a:t>SocialBuddy</a:t>
            </a:r>
            <a:r>
              <a:rPr lang="en-US" sz="3400">
                <a:solidFill>
                  <a:srgbClr val="2145B2"/>
                </a:solidFill>
                <a:latin typeface="Agrandir Wide"/>
              </a:rPr>
              <a:t>”</a:t>
            </a:r>
            <a:r>
              <a:rPr lang="en-US" sz="3400">
                <a:solidFill>
                  <a:srgbClr val="000000"/>
                </a:solidFill>
                <a:latin typeface="Agrandir Wide"/>
              </a:rPr>
              <a:t> adalah sebuah Apps chat online dimana penggunanya dapat membagiakan kesehariannya melaluai sebuah postingan 👍.</a:t>
            </a:r>
          </a:p>
          <a:p>
            <a:pPr>
              <a:lnSpc>
                <a:spcPts val="47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12362" y="243399"/>
            <a:ext cx="11279007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5614" y="2213075"/>
            <a:ext cx="7278731" cy="4934497"/>
          </a:xfrm>
          <a:custGeom>
            <a:avLst/>
            <a:gdLst/>
            <a:ahLst/>
            <a:cxnLst/>
            <a:rect r="r" b="b" t="t" l="l"/>
            <a:pathLst>
              <a:path h="4934497" w="7278731">
                <a:moveTo>
                  <a:pt x="0" y="0"/>
                </a:moveTo>
                <a:lnTo>
                  <a:pt x="7278731" y="0"/>
                </a:lnTo>
                <a:lnTo>
                  <a:pt x="7278731" y="4934498"/>
                </a:lnTo>
                <a:lnTo>
                  <a:pt x="0" y="4934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4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243399"/>
            <a:ext cx="9779990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12527" y="4807272"/>
            <a:ext cx="9692863" cy="401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z="3171">
                <a:solidFill>
                  <a:srgbClr val="000000"/>
                </a:solidFill>
                <a:latin typeface="Agrandir Wide"/>
              </a:rPr>
              <a:t>Target pengguna aplikasi ini adalah orang-orang yang senang membagikan kesehariannya, inpirasi, brita, atau sekedar sapa menyapa melaluai media online.</a:t>
            </a:r>
          </a:p>
          <a:p>
            <a:pPr algn="r">
              <a:lnSpc>
                <a:spcPts val="4439"/>
              </a:lnSpc>
            </a:pPr>
            <a:r>
              <a:rPr lang="en-US" sz="3171">
                <a:solidFill>
                  <a:srgbClr val="000000"/>
                </a:solidFill>
                <a:latin typeface="Agrandir Wide"/>
              </a:rPr>
              <a:t> </a:t>
            </a:r>
          </a:p>
          <a:p>
            <a:pPr algn="r">
              <a:lnSpc>
                <a:spcPts val="4439"/>
              </a:lnSpc>
            </a:pPr>
            <a:r>
              <a:rPr lang="en-US" sz="3171">
                <a:solidFill>
                  <a:srgbClr val="000000"/>
                </a:solidFill>
                <a:latin typeface="Agrandir Wide"/>
              </a:rPr>
              <a:t>Pengguna baru dapat bergabung dengan melakukan Sign Up terlebih dahulu.  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3450" y="714123"/>
            <a:ext cx="5390671" cy="9175610"/>
          </a:xfrm>
          <a:custGeom>
            <a:avLst/>
            <a:gdLst/>
            <a:ahLst/>
            <a:cxnLst/>
            <a:rect r="r" b="b" t="t" l="l"/>
            <a:pathLst>
              <a:path h="9175610" w="5390671">
                <a:moveTo>
                  <a:pt x="0" y="0"/>
                </a:moveTo>
                <a:lnTo>
                  <a:pt x="5390671" y="0"/>
                </a:lnTo>
                <a:lnTo>
                  <a:pt x="5390671" y="9175611"/>
                </a:lnTo>
                <a:lnTo>
                  <a:pt x="0" y="9175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3062" y="4928286"/>
            <a:ext cx="5360209" cy="5026838"/>
          </a:xfrm>
          <a:custGeom>
            <a:avLst/>
            <a:gdLst/>
            <a:ahLst/>
            <a:cxnLst/>
            <a:rect r="r" b="b" t="t" l="l"/>
            <a:pathLst>
              <a:path h="5026838" w="5360209">
                <a:moveTo>
                  <a:pt x="0" y="0"/>
                </a:moveTo>
                <a:lnTo>
                  <a:pt x="5360209" y="0"/>
                </a:lnTo>
                <a:lnTo>
                  <a:pt x="5360209" y="5026839"/>
                </a:lnTo>
                <a:lnTo>
                  <a:pt x="0" y="5026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67" t="-20227" r="-14946" b="-713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5957" y="2729569"/>
            <a:ext cx="10619758" cy="1767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171">
                <a:solidFill>
                  <a:srgbClr val="000000"/>
                </a:solidFill>
                <a:latin typeface="Agrandir Wide"/>
              </a:rPr>
              <a:t>Saat dimana ada moment tertentu dan anda ingin membagikan dan membahasnya dengan teman anda secara online melaluai </a:t>
            </a:r>
            <a:r>
              <a:rPr lang="en-US" sz="3171">
                <a:solidFill>
                  <a:srgbClr val="2145B2"/>
                </a:solidFill>
                <a:latin typeface="Agrandir Wide"/>
              </a:rPr>
              <a:t>SocialBuddy</a:t>
            </a:r>
            <a:r>
              <a:rPr lang="en-US" sz="3171">
                <a:solidFill>
                  <a:srgbClr val="000000"/>
                </a:solidFill>
                <a:latin typeface="Agrandir Wide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2362" y="243399"/>
            <a:ext cx="9779990" cy="130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3979" y="2963835"/>
            <a:ext cx="2845042" cy="2971324"/>
          </a:xfrm>
          <a:custGeom>
            <a:avLst/>
            <a:gdLst/>
            <a:ahLst/>
            <a:cxnLst/>
            <a:rect r="r" b="b" t="t" l="l"/>
            <a:pathLst>
              <a:path h="2971324" w="2845042">
                <a:moveTo>
                  <a:pt x="0" y="0"/>
                </a:moveTo>
                <a:lnTo>
                  <a:pt x="2845042" y="0"/>
                </a:lnTo>
                <a:lnTo>
                  <a:pt x="2845042" y="2971324"/>
                </a:lnTo>
                <a:lnTo>
                  <a:pt x="0" y="2971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780" y="4592414"/>
            <a:ext cx="3165192" cy="2971324"/>
          </a:xfrm>
          <a:custGeom>
            <a:avLst/>
            <a:gdLst/>
            <a:ahLst/>
            <a:cxnLst/>
            <a:rect r="r" b="b" t="t" l="l"/>
            <a:pathLst>
              <a:path h="2971324" w="3165192">
                <a:moveTo>
                  <a:pt x="0" y="0"/>
                </a:moveTo>
                <a:lnTo>
                  <a:pt x="3165192" y="0"/>
                </a:lnTo>
                <a:lnTo>
                  <a:pt x="3165192" y="2971324"/>
                </a:lnTo>
                <a:lnTo>
                  <a:pt x="0" y="2971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45050" y="3756418"/>
            <a:ext cx="2588911" cy="4815821"/>
          </a:xfrm>
          <a:custGeom>
            <a:avLst/>
            <a:gdLst/>
            <a:ahLst/>
            <a:cxnLst/>
            <a:rect r="r" b="b" t="t" l="l"/>
            <a:pathLst>
              <a:path h="4815821" w="2588911">
                <a:moveTo>
                  <a:pt x="0" y="0"/>
                </a:moveTo>
                <a:lnTo>
                  <a:pt x="2588911" y="0"/>
                </a:lnTo>
                <a:lnTo>
                  <a:pt x="2588911" y="4815822"/>
                </a:lnTo>
                <a:lnTo>
                  <a:pt x="0" y="481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26" t="-202" r="0" b="-80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09021" y="3254034"/>
            <a:ext cx="4460968" cy="5852710"/>
          </a:xfrm>
          <a:custGeom>
            <a:avLst/>
            <a:gdLst/>
            <a:ahLst/>
            <a:cxnLst/>
            <a:rect r="r" b="b" t="t" l="l"/>
            <a:pathLst>
              <a:path h="5852710" w="4460968">
                <a:moveTo>
                  <a:pt x="0" y="0"/>
                </a:moveTo>
                <a:lnTo>
                  <a:pt x="4460969" y="0"/>
                </a:lnTo>
                <a:lnTo>
                  <a:pt x="4460969" y="5852710"/>
                </a:lnTo>
                <a:lnTo>
                  <a:pt x="0" y="5852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29" r="0" b="-72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08004" y="4427229"/>
            <a:ext cx="6055251" cy="3474201"/>
          </a:xfrm>
          <a:custGeom>
            <a:avLst/>
            <a:gdLst/>
            <a:ahLst/>
            <a:cxnLst/>
            <a:rect r="r" b="b" t="t" l="l"/>
            <a:pathLst>
              <a:path h="3474201" w="6055251">
                <a:moveTo>
                  <a:pt x="0" y="0"/>
                </a:moveTo>
                <a:lnTo>
                  <a:pt x="6055251" y="0"/>
                </a:lnTo>
                <a:lnTo>
                  <a:pt x="6055251" y="3474200"/>
                </a:lnTo>
                <a:lnTo>
                  <a:pt x="0" y="3474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44894" y="4592414"/>
            <a:ext cx="4581471" cy="2969743"/>
          </a:xfrm>
          <a:custGeom>
            <a:avLst/>
            <a:gdLst/>
            <a:ahLst/>
            <a:cxnLst/>
            <a:rect r="r" b="b" t="t" l="l"/>
            <a:pathLst>
              <a:path h="2969743" w="4581471">
                <a:moveTo>
                  <a:pt x="0" y="0"/>
                </a:moveTo>
                <a:lnTo>
                  <a:pt x="4581471" y="0"/>
                </a:lnTo>
                <a:lnTo>
                  <a:pt x="4581471" y="2969743"/>
                </a:lnTo>
                <a:lnTo>
                  <a:pt x="0" y="29697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07" b="-4257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1395883"/>
            <a:ext cx="8427557" cy="222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42"/>
              </a:lnSpc>
            </a:pPr>
            <a:r>
              <a:rPr lang="en-US" sz="3030">
                <a:solidFill>
                  <a:srgbClr val="000000"/>
                </a:solidFill>
                <a:latin typeface="Agrandir Wide"/>
              </a:rPr>
              <a:t>Aplikasi dapat di akses melaluii website,</a:t>
            </a:r>
          </a:p>
          <a:p>
            <a:pPr algn="r">
              <a:lnSpc>
                <a:spcPts val="4242"/>
              </a:lnSpc>
            </a:pPr>
            <a:r>
              <a:rPr lang="en-US" sz="3030">
                <a:solidFill>
                  <a:srgbClr val="000000"/>
                </a:solidFill>
                <a:latin typeface="Agrandir Wide"/>
              </a:rPr>
              <a:t>jadi pengguna dapat mengakses dengan perangkat mobile ataupun desktop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2362" y="434392"/>
            <a:ext cx="7722074" cy="111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3"/>
              </a:lnSpc>
            </a:pPr>
            <a:r>
              <a:rPr lang="en-US" sz="6423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6718" y="3082009"/>
            <a:ext cx="5817718" cy="4697807"/>
          </a:xfrm>
          <a:custGeom>
            <a:avLst/>
            <a:gdLst/>
            <a:ahLst/>
            <a:cxnLst/>
            <a:rect r="r" b="b" t="t" l="l"/>
            <a:pathLst>
              <a:path h="4697807" w="5817718">
                <a:moveTo>
                  <a:pt x="0" y="0"/>
                </a:moveTo>
                <a:lnTo>
                  <a:pt x="5817717" y="0"/>
                </a:lnTo>
                <a:lnTo>
                  <a:pt x="5817717" y="4697807"/>
                </a:lnTo>
                <a:lnTo>
                  <a:pt x="0" y="4697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8238" y="1346930"/>
            <a:ext cx="2651062" cy="819419"/>
          </a:xfrm>
          <a:custGeom>
            <a:avLst/>
            <a:gdLst/>
            <a:ahLst/>
            <a:cxnLst/>
            <a:rect r="r" b="b" t="t" l="l"/>
            <a:pathLst>
              <a:path h="819419" w="2651062">
                <a:moveTo>
                  <a:pt x="0" y="0"/>
                </a:moveTo>
                <a:lnTo>
                  <a:pt x="2651062" y="0"/>
                </a:lnTo>
                <a:lnTo>
                  <a:pt x="2651062" y="819419"/>
                </a:lnTo>
                <a:lnTo>
                  <a:pt x="0" y="819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66981" y="4971996"/>
            <a:ext cx="6392694" cy="2133561"/>
          </a:xfrm>
          <a:custGeom>
            <a:avLst/>
            <a:gdLst/>
            <a:ahLst/>
            <a:cxnLst/>
            <a:rect r="r" b="b" t="t" l="l"/>
            <a:pathLst>
              <a:path h="2133561" w="6392694">
                <a:moveTo>
                  <a:pt x="0" y="0"/>
                </a:moveTo>
                <a:lnTo>
                  <a:pt x="6392694" y="0"/>
                </a:lnTo>
                <a:lnTo>
                  <a:pt x="6392694" y="2133562"/>
                </a:lnTo>
                <a:lnTo>
                  <a:pt x="0" y="21335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24078" y="2764217"/>
            <a:ext cx="8118694" cy="168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42"/>
              </a:lnSpc>
            </a:pPr>
            <a:r>
              <a:rPr lang="en-US" sz="3030">
                <a:solidFill>
                  <a:srgbClr val="000000"/>
                </a:solidFill>
                <a:latin typeface="Agrandir Wide"/>
              </a:rPr>
              <a:t>aplikasi ini dibuat untuk mengevaluasi skill hasil training  bootcamp pada sesi  Beckend setelah 1 bulan ditraning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2362" y="434392"/>
            <a:ext cx="7722074" cy="111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3"/>
              </a:lnSpc>
            </a:pPr>
            <a:r>
              <a:rPr lang="en-US" sz="6423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2362" y="2047381"/>
            <a:ext cx="10506791" cy="556626"/>
          </a:xfrm>
          <a:custGeom>
            <a:avLst/>
            <a:gdLst/>
            <a:ahLst/>
            <a:cxnLst/>
            <a:rect r="r" b="b" t="t" l="l"/>
            <a:pathLst>
              <a:path h="556626" w="10506791">
                <a:moveTo>
                  <a:pt x="0" y="0"/>
                </a:moveTo>
                <a:lnTo>
                  <a:pt x="10506790" y="0"/>
                </a:lnTo>
                <a:lnTo>
                  <a:pt x="10506790" y="556627"/>
                </a:lnTo>
                <a:lnTo>
                  <a:pt x="0" y="55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33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62496" y="5880120"/>
            <a:ext cx="6166601" cy="1971479"/>
          </a:xfrm>
          <a:custGeom>
            <a:avLst/>
            <a:gdLst/>
            <a:ahLst/>
            <a:cxnLst/>
            <a:rect r="r" b="b" t="t" l="l"/>
            <a:pathLst>
              <a:path h="1971479" w="6166601">
                <a:moveTo>
                  <a:pt x="0" y="0"/>
                </a:moveTo>
                <a:lnTo>
                  <a:pt x="6166602" y="0"/>
                </a:lnTo>
                <a:lnTo>
                  <a:pt x="6166602" y="1971479"/>
                </a:lnTo>
                <a:lnTo>
                  <a:pt x="0" y="1971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2362" y="2931655"/>
            <a:ext cx="9084033" cy="331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6"/>
              </a:lnSpc>
            </a:pPr>
            <a:r>
              <a:rPr lang="en-US" sz="3668">
                <a:solidFill>
                  <a:srgbClr val="000000"/>
                </a:solidFill>
                <a:latin typeface="Agrandir Wide"/>
              </a:rPr>
              <a:t>pengguna dapat berinteraksi dengan aplikasi melalui interface yang di buat sesimple mungkin agar tidak membingungkan pengguna.</a:t>
            </a:r>
          </a:p>
          <a:p>
            <a:pPr>
              <a:lnSpc>
                <a:spcPts val="513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12362" y="434392"/>
            <a:ext cx="7722074" cy="111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3"/>
              </a:lnSpc>
            </a:pPr>
            <a:r>
              <a:rPr lang="en-US" sz="6423">
                <a:solidFill>
                  <a:srgbClr val="000000"/>
                </a:solidFill>
                <a:latin typeface="Agrandir Wide"/>
              </a:rPr>
              <a:t>01 -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08659" y="2127580"/>
            <a:ext cx="5027549" cy="34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Agrandir Wide"/>
              </a:rPr>
              <a:t>Navigasi bar pada tampilan Desktop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8389" y="5316742"/>
            <a:ext cx="5674816" cy="34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Agrandir Wide"/>
              </a:rPr>
              <a:t>Navigasi bar pada tampilan mobile phone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231" y="1304423"/>
            <a:ext cx="7574763" cy="8366448"/>
          </a:xfrm>
          <a:custGeom>
            <a:avLst/>
            <a:gdLst/>
            <a:ahLst/>
            <a:cxnLst/>
            <a:rect r="r" b="b" t="t" l="l"/>
            <a:pathLst>
              <a:path h="8366448" w="7574763">
                <a:moveTo>
                  <a:pt x="0" y="0"/>
                </a:moveTo>
                <a:lnTo>
                  <a:pt x="7574763" y="0"/>
                </a:lnTo>
                <a:lnTo>
                  <a:pt x="7574763" y="8366448"/>
                </a:lnTo>
                <a:lnTo>
                  <a:pt x="0" y="8366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9822" y="2193997"/>
            <a:ext cx="3462013" cy="3342417"/>
          </a:xfrm>
          <a:custGeom>
            <a:avLst/>
            <a:gdLst/>
            <a:ahLst/>
            <a:cxnLst/>
            <a:rect r="r" b="b" t="t" l="l"/>
            <a:pathLst>
              <a:path h="3342417" w="3462013">
                <a:moveTo>
                  <a:pt x="0" y="0"/>
                </a:moveTo>
                <a:lnTo>
                  <a:pt x="3462014" y="0"/>
                </a:lnTo>
                <a:lnTo>
                  <a:pt x="3462014" y="3342417"/>
                </a:lnTo>
                <a:lnTo>
                  <a:pt x="0" y="3342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2362" y="271974"/>
            <a:ext cx="9779990" cy="192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38"/>
              </a:lnSpc>
            </a:pPr>
            <a:r>
              <a:rPr lang="en-US" sz="5998">
                <a:solidFill>
                  <a:srgbClr val="000000"/>
                </a:solidFill>
                <a:latin typeface="Agrandir Wide"/>
              </a:rPr>
              <a:t>02 - Entity Relation diagram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2362" y="6290495"/>
            <a:ext cx="8787783" cy="149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2"/>
              </a:lnSpc>
              <a:spcBef>
                <a:spcPct val="0"/>
              </a:spcBef>
            </a:pPr>
            <a:r>
              <a:rPr lang="en-US" sz="1984">
                <a:solidFill>
                  <a:srgbClr val="2145B2"/>
                </a:solidFill>
                <a:latin typeface="Agrandir Wide Bold"/>
              </a:rPr>
              <a:t>One-to-Many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 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: One User has Many Posts.</a:t>
            </a:r>
          </a:p>
          <a:p>
            <a:pPr>
              <a:lnSpc>
                <a:spcPts val="2262"/>
              </a:lnSpc>
              <a:spcBef>
                <a:spcPct val="0"/>
              </a:spcBef>
            </a:pPr>
            <a:r>
              <a:rPr lang="en-US" sz="1984">
                <a:solidFill>
                  <a:srgbClr val="2145B2"/>
                </a:solidFill>
                <a:latin typeface="Agrandir Wide Bold"/>
              </a:rPr>
              <a:t>One-to-Many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 : One User has Many Comments.</a:t>
            </a:r>
          </a:p>
          <a:p>
            <a:pPr>
              <a:lnSpc>
                <a:spcPts val="2262"/>
              </a:lnSpc>
              <a:spcBef>
                <a:spcPct val="0"/>
              </a:spcBef>
            </a:pPr>
            <a:r>
              <a:rPr lang="en-US" sz="1984">
                <a:solidFill>
                  <a:srgbClr val="2145B2"/>
                </a:solidFill>
                <a:latin typeface="Agrandir Wide Bold"/>
              </a:rPr>
              <a:t>One-to-Many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 : One Post has Many Comments.</a:t>
            </a:r>
          </a:p>
          <a:p>
            <a:pPr>
              <a:lnSpc>
                <a:spcPts val="2262"/>
              </a:lnSpc>
              <a:spcBef>
                <a:spcPct val="0"/>
              </a:spcBef>
            </a:pPr>
            <a:r>
              <a:rPr lang="en-US" sz="1984">
                <a:solidFill>
                  <a:srgbClr val="2145B2"/>
                </a:solidFill>
                <a:latin typeface="Agrandir Wide Bold"/>
              </a:rPr>
              <a:t>Many-to-Many 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: Many Users can Like Many Posts. </a:t>
            </a:r>
          </a:p>
          <a:p>
            <a:pPr>
              <a:lnSpc>
                <a:spcPts val="2262"/>
              </a:lnSpc>
              <a:spcBef>
                <a:spcPct val="0"/>
              </a:spcBef>
            </a:pPr>
            <a:r>
              <a:rPr lang="en-US" sz="1984">
                <a:solidFill>
                  <a:srgbClr val="2145B2"/>
                </a:solidFill>
                <a:latin typeface="Agrandir Wide Bold"/>
              </a:rPr>
              <a:t>Many-to-Many</a:t>
            </a:r>
            <a:r>
              <a:rPr lang="en-US" sz="1984">
                <a:solidFill>
                  <a:srgbClr val="000000"/>
                </a:solidFill>
                <a:latin typeface="Agrandir Wide"/>
              </a:rPr>
              <a:t> : Many Posts can be Liked by Many Users.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7781" y="3333906"/>
            <a:ext cx="8151335" cy="6333360"/>
            <a:chOff x="0" y="0"/>
            <a:chExt cx="10868446" cy="844447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278608" y="7417102"/>
              <a:ext cx="1229898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Html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33.3%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351157"/>
              <a:ext cx="2583185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Bootstrap 5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22.2%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702806" y="2287294"/>
              <a:ext cx="1165640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Ejs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16.7%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940714" y="190064"/>
              <a:ext cx="1165640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CSS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16.7%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708378" y="-104775"/>
              <a:ext cx="2370359" cy="102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JavaScript</a:t>
              </a:r>
            </a:p>
            <a:p>
              <a:pPr algn="ctr">
                <a:lnSpc>
                  <a:spcPts val="2967"/>
                </a:lnSpc>
              </a:pPr>
              <a:r>
                <a:rPr lang="en-US" sz="2119">
                  <a:solidFill>
                    <a:srgbClr val="4D5359"/>
                  </a:solidFill>
                  <a:latin typeface="Agrandir Wide Bold"/>
                </a:rPr>
                <a:t>11.1%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276253" y="973805"/>
              <a:ext cx="6496870" cy="6496870"/>
              <a:chOff x="0" y="0"/>
              <a:chExt cx="2540000" cy="254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270000" y="0"/>
                <a:ext cx="863944" cy="804570"/>
              </a:xfrm>
              <a:custGeom>
                <a:avLst/>
                <a:gdLst/>
                <a:ahLst/>
                <a:cxnLst/>
                <a:rect r="r" b="b" t="t" l="l"/>
                <a:pathLst>
                  <a:path h="804570" w="863944">
                    <a:moveTo>
                      <a:pt x="0" y="0"/>
                    </a:moveTo>
                    <a:lnTo>
                      <a:pt x="0" y="0"/>
                    </a:lnTo>
                    <a:cubicBezTo>
                      <a:pt x="320454" y="0"/>
                      <a:pt x="629063" y="121144"/>
                      <a:pt x="863944" y="339139"/>
                    </a:cubicBezTo>
                    <a:lnTo>
                      <a:pt x="431972" y="804570"/>
                    </a:lnTo>
                    <a:cubicBezTo>
                      <a:pt x="314532" y="695572"/>
                      <a:pt x="160227" y="635000"/>
                      <a:pt x="0" y="635000"/>
                    </a:cubicBezTo>
                    <a:close/>
                  </a:path>
                </a:pathLst>
              </a:custGeom>
              <a:solidFill>
                <a:srgbClr val="F7DF1E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1678170" y="297124"/>
                <a:ext cx="936042" cy="1255643"/>
              </a:xfrm>
              <a:custGeom>
                <a:avLst/>
                <a:gdLst/>
                <a:ahLst/>
                <a:cxnLst/>
                <a:rect r="r" b="b" t="t" l="l"/>
                <a:pathLst>
                  <a:path h="1255643" w="936042">
                    <a:moveTo>
                      <a:pt x="408170" y="0"/>
                    </a:moveTo>
                    <a:cubicBezTo>
                      <a:pt x="773184" y="306282"/>
                      <a:pt x="936042" y="791112"/>
                      <a:pt x="829951" y="1255643"/>
                    </a:cubicBezTo>
                    <a:lnTo>
                      <a:pt x="210890" y="1114259"/>
                    </a:lnTo>
                    <a:cubicBezTo>
                      <a:pt x="263936" y="881994"/>
                      <a:pt x="182507" y="639579"/>
                      <a:pt x="0" y="486438"/>
                    </a:cubicBezTo>
                    <a:close/>
                  </a:path>
                </a:pathLst>
              </a:custGeom>
              <a:solidFill>
                <a:srgbClr val="E44D26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406056" y="1380267"/>
                <a:ext cx="2114649" cy="1241724"/>
              </a:xfrm>
              <a:custGeom>
                <a:avLst/>
                <a:gdLst/>
                <a:ahLst/>
                <a:cxnLst/>
                <a:rect r="r" b="b" t="t" l="l"/>
                <a:pathLst>
                  <a:path h="1241724" w="2114649">
                    <a:moveTo>
                      <a:pt x="2114650" y="110266"/>
                    </a:moveTo>
                    <a:cubicBezTo>
                      <a:pt x="2033888" y="568290"/>
                      <a:pt x="1709223" y="945532"/>
                      <a:pt x="1268342" y="1093628"/>
                    </a:cubicBezTo>
                    <a:cubicBezTo>
                      <a:pt x="827461" y="1241723"/>
                      <a:pt x="340893" y="1136981"/>
                      <a:pt x="0" y="820594"/>
                    </a:cubicBezTo>
                    <a:lnTo>
                      <a:pt x="431972" y="355163"/>
                    </a:lnTo>
                    <a:cubicBezTo>
                      <a:pt x="602418" y="513357"/>
                      <a:pt x="845702" y="565728"/>
                      <a:pt x="1066143" y="491680"/>
                    </a:cubicBezTo>
                    <a:cubicBezTo>
                      <a:pt x="1286583" y="417633"/>
                      <a:pt x="1448916" y="229012"/>
                      <a:pt x="1489297" y="0"/>
                    </a:cubicBezTo>
                    <a:close/>
                  </a:path>
                </a:pathLst>
              </a:custGeom>
              <a:solidFill>
                <a:srgbClr val="EA8E39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-144262" y="580824"/>
                <a:ext cx="1006092" cy="1662053"/>
              </a:xfrm>
              <a:custGeom>
                <a:avLst/>
                <a:gdLst/>
                <a:ahLst/>
                <a:cxnLst/>
                <a:rect r="r" b="b" t="t" l="l"/>
                <a:pathLst>
                  <a:path h="1662053" w="1006092">
                    <a:moveTo>
                      <a:pt x="597922" y="1662052"/>
                    </a:moveTo>
                    <a:cubicBezTo>
                      <a:pt x="107343" y="1250408"/>
                      <a:pt x="0" y="537910"/>
                      <a:pt x="347521" y="0"/>
                    </a:cubicBezTo>
                    <a:lnTo>
                      <a:pt x="880892" y="344588"/>
                    </a:lnTo>
                    <a:cubicBezTo>
                      <a:pt x="707131" y="613543"/>
                      <a:pt x="760803" y="969792"/>
                      <a:pt x="1006092" y="1175614"/>
                    </a:cubicBezTo>
                    <a:close/>
                  </a:path>
                </a:pathLst>
              </a:custGeom>
              <a:solidFill>
                <a:srgbClr val="5A49A7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170148" y="0"/>
                <a:ext cx="1099789" cy="952500"/>
              </a:xfrm>
              <a:custGeom>
                <a:avLst/>
                <a:gdLst/>
                <a:ahLst/>
                <a:cxnLst/>
                <a:rect r="r" b="b" t="t" l="l"/>
                <a:pathLst>
                  <a:path h="952500" w="1099789">
                    <a:moveTo>
                      <a:pt x="0" y="635000"/>
                    </a:moveTo>
                    <a:cubicBezTo>
                      <a:pt x="226841" y="242100"/>
                      <a:pt x="646043" y="45"/>
                      <a:pt x="1099725" y="0"/>
                    </a:cubicBezTo>
                    <a:lnTo>
                      <a:pt x="1099789" y="635000"/>
                    </a:lnTo>
                    <a:cubicBezTo>
                      <a:pt x="872948" y="635023"/>
                      <a:pt x="663346" y="756050"/>
                      <a:pt x="549926" y="952500"/>
                    </a:cubicBezTo>
                    <a:close/>
                  </a:path>
                </a:pathLst>
              </a:custGeom>
              <a:solidFill>
                <a:srgbClr val="2F7AF4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028700" y="3117899"/>
            <a:ext cx="1248823" cy="1761161"/>
          </a:xfrm>
          <a:custGeom>
            <a:avLst/>
            <a:gdLst/>
            <a:ahLst/>
            <a:cxnLst/>
            <a:rect r="r" b="b" t="t" l="l"/>
            <a:pathLst>
              <a:path h="1761161" w="1248823">
                <a:moveTo>
                  <a:pt x="0" y="0"/>
                </a:moveTo>
                <a:lnTo>
                  <a:pt x="1248823" y="0"/>
                </a:lnTo>
                <a:lnTo>
                  <a:pt x="1248823" y="1761161"/>
                </a:lnTo>
                <a:lnTo>
                  <a:pt x="0" y="176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707437" y="4171608"/>
            <a:ext cx="1414904" cy="1414904"/>
          </a:xfrm>
          <a:custGeom>
            <a:avLst/>
            <a:gdLst/>
            <a:ahLst/>
            <a:cxnLst/>
            <a:rect r="r" b="b" t="t" l="l"/>
            <a:pathLst>
              <a:path h="1414904" w="1414904">
                <a:moveTo>
                  <a:pt x="0" y="0"/>
                </a:moveTo>
                <a:lnTo>
                  <a:pt x="1414904" y="0"/>
                </a:lnTo>
                <a:lnTo>
                  <a:pt x="1414904" y="1414904"/>
                </a:lnTo>
                <a:lnTo>
                  <a:pt x="0" y="1414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2999" y="5574385"/>
            <a:ext cx="1354524" cy="1354524"/>
          </a:xfrm>
          <a:custGeom>
            <a:avLst/>
            <a:gdLst/>
            <a:ahLst/>
            <a:cxnLst/>
            <a:rect r="r" b="b" t="t" l="l"/>
            <a:pathLst>
              <a:path h="1354524" w="1354524">
                <a:moveTo>
                  <a:pt x="0" y="0"/>
                </a:moveTo>
                <a:lnTo>
                  <a:pt x="1354524" y="0"/>
                </a:lnTo>
                <a:lnTo>
                  <a:pt x="1354524" y="1354524"/>
                </a:lnTo>
                <a:lnTo>
                  <a:pt x="0" y="1354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012193" y="6076627"/>
            <a:ext cx="1846747" cy="1143424"/>
          </a:xfrm>
          <a:custGeom>
            <a:avLst/>
            <a:gdLst/>
            <a:ahLst/>
            <a:cxnLst/>
            <a:rect r="r" b="b" t="t" l="l"/>
            <a:pathLst>
              <a:path h="1143424" w="1846747">
                <a:moveTo>
                  <a:pt x="0" y="0"/>
                </a:moveTo>
                <a:lnTo>
                  <a:pt x="1846747" y="0"/>
                </a:lnTo>
                <a:lnTo>
                  <a:pt x="1846747" y="1143423"/>
                </a:lnTo>
                <a:lnTo>
                  <a:pt x="0" y="11434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022" t="0" r="-9911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00261" y="7422287"/>
            <a:ext cx="1301900" cy="1836013"/>
          </a:xfrm>
          <a:custGeom>
            <a:avLst/>
            <a:gdLst/>
            <a:ahLst/>
            <a:cxnLst/>
            <a:rect r="r" b="b" t="t" l="l"/>
            <a:pathLst>
              <a:path h="1836013" w="1301900">
                <a:moveTo>
                  <a:pt x="0" y="0"/>
                </a:moveTo>
                <a:lnTo>
                  <a:pt x="1301901" y="0"/>
                </a:lnTo>
                <a:lnTo>
                  <a:pt x="1301901" y="1836013"/>
                </a:lnTo>
                <a:lnTo>
                  <a:pt x="0" y="18360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00754" y="372275"/>
            <a:ext cx="12189098" cy="204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94"/>
              </a:lnSpc>
            </a:pPr>
            <a:r>
              <a:rPr lang="en-US" sz="6398">
                <a:solidFill>
                  <a:srgbClr val="000000"/>
                </a:solidFill>
                <a:latin typeface="Agrandir Wide"/>
              </a:rPr>
              <a:t>03 - Technology Stack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13276" y="2434257"/>
            <a:ext cx="8657197" cy="72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6"/>
              </a:lnSpc>
              <a:spcBef>
                <a:spcPct val="0"/>
              </a:spcBef>
            </a:pPr>
            <a:r>
              <a:rPr lang="en-US" sz="4198">
                <a:solidFill>
                  <a:srgbClr val="2965F1"/>
                </a:solidFill>
                <a:latin typeface="Agrandir Wide Bold"/>
              </a:rPr>
              <a:t>Technology Stack Frondend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DAFv_1krsIc</dc:identifier>
  <dcterms:modified xsi:type="dcterms:W3CDTF">2011-08-01T06:04:30Z</dcterms:modified>
  <cp:revision>1</cp:revision>
  <dc:title>Yellow and blue Data Visualization Basics illustrated presentation</dc:title>
</cp:coreProperties>
</file>