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7B917-9CE7-4956-861E-0BE25939961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0A307-5F1C-44B8-9A11-A2A0A06F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5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0A307-5F1C-44B8-9A11-A2A0A06F55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4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6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5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AF7E-6B0F-4E12-B6F5-FCB130D9AF5A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2C8A-4A10-4F40-A176-0A6A2040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Saniya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1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 hub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</dc:title>
  <dc:creator>Saniya</dc:creator>
  <cp:lastModifiedBy>Saniya</cp:lastModifiedBy>
  <cp:revision>2</cp:revision>
  <dcterms:created xsi:type="dcterms:W3CDTF">2020-09-27T16:19:33Z</dcterms:created>
  <dcterms:modified xsi:type="dcterms:W3CDTF">2020-09-28T16:10:12Z</dcterms:modified>
</cp:coreProperties>
</file>