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9" r:id="rId3"/>
    <p:sldId id="261" r:id="rId4"/>
    <p:sldId id="271" r:id="rId5"/>
    <p:sldId id="257" r:id="rId6"/>
    <p:sldId id="268" r:id="rId7"/>
    <p:sldId id="260" r:id="rId8"/>
    <p:sldId id="265" r:id="rId9"/>
    <p:sldId id="266" r:id="rId10"/>
    <p:sldId id="262" r:id="rId11"/>
    <p:sldId id="263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000F52"/>
    <a:srgbClr val="FF6A00"/>
    <a:srgbClr val="000000"/>
    <a:srgbClr val="00B050"/>
    <a:srgbClr val="003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85678" autoAdjust="0"/>
  </p:normalViewPr>
  <p:slideViewPr>
    <p:cSldViewPr>
      <p:cViewPr varScale="1">
        <p:scale>
          <a:sx n="54" d="100"/>
          <a:sy n="54" d="100"/>
        </p:scale>
        <p:origin x="1204" y="4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ED04F-FF08-49A7-9ACC-0AABC67E90D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120433C-CEDF-46F2-9EF9-EB226A688250}">
      <dgm:prSet/>
      <dgm:spPr/>
      <dgm:t>
        <a:bodyPr/>
        <a:lstStyle/>
        <a:p>
          <a:pPr>
            <a:defRPr cap="all"/>
          </a:pPr>
          <a:r>
            <a:rPr lang="en-IN" dirty="0"/>
            <a:t> RESEARCH QUESTION</a:t>
          </a:r>
          <a:endParaRPr lang="en-US" dirty="0"/>
        </a:p>
      </dgm:t>
    </dgm:pt>
    <dgm:pt modelId="{46334CDD-FA59-4F63-95A5-891C68E6381C}" type="parTrans" cxnId="{470B873F-5E80-482C-B736-D040D1CE56D8}">
      <dgm:prSet/>
      <dgm:spPr/>
      <dgm:t>
        <a:bodyPr/>
        <a:lstStyle/>
        <a:p>
          <a:endParaRPr lang="en-US"/>
        </a:p>
      </dgm:t>
    </dgm:pt>
    <dgm:pt modelId="{F5F838A8-A0C7-404C-A83C-83332B513FB4}" type="sibTrans" cxnId="{470B873F-5E80-482C-B736-D040D1CE56D8}">
      <dgm:prSet/>
      <dgm:spPr/>
      <dgm:t>
        <a:bodyPr/>
        <a:lstStyle/>
        <a:p>
          <a:endParaRPr lang="en-US"/>
        </a:p>
      </dgm:t>
    </dgm:pt>
    <dgm:pt modelId="{881B604C-D489-4C12-90DA-ECE9B5DA7779}">
      <dgm:prSet/>
      <dgm:spPr/>
      <dgm:t>
        <a:bodyPr/>
        <a:lstStyle/>
        <a:p>
          <a:pPr>
            <a:defRPr cap="all"/>
          </a:pPr>
          <a:r>
            <a:rPr lang="en-IN" dirty="0"/>
            <a:t>TEXT MINING</a:t>
          </a:r>
          <a:endParaRPr lang="en-US" dirty="0"/>
        </a:p>
      </dgm:t>
    </dgm:pt>
    <dgm:pt modelId="{D585AE01-185A-490E-960F-168857865D63}" type="parTrans" cxnId="{8BE56EC2-5EA8-4D26-9BBB-F67BACAD1286}">
      <dgm:prSet/>
      <dgm:spPr/>
      <dgm:t>
        <a:bodyPr/>
        <a:lstStyle/>
        <a:p>
          <a:endParaRPr lang="en-US"/>
        </a:p>
      </dgm:t>
    </dgm:pt>
    <dgm:pt modelId="{3F64E6D8-F0B8-49F8-AF9C-403FB98F523B}" type="sibTrans" cxnId="{8BE56EC2-5EA8-4D26-9BBB-F67BACAD1286}">
      <dgm:prSet/>
      <dgm:spPr/>
      <dgm:t>
        <a:bodyPr/>
        <a:lstStyle/>
        <a:p>
          <a:endParaRPr lang="en-US"/>
        </a:p>
      </dgm:t>
    </dgm:pt>
    <dgm:pt modelId="{7E8CF001-C67C-4F81-83C5-DBB7476A4D46}">
      <dgm:prSet/>
      <dgm:spPr/>
      <dgm:t>
        <a:bodyPr/>
        <a:lstStyle/>
        <a:p>
          <a:pPr>
            <a:defRPr cap="all"/>
          </a:pPr>
          <a:r>
            <a:rPr lang="en-IN" dirty="0"/>
            <a:t> TEXT ANALYSIS</a:t>
          </a:r>
          <a:endParaRPr lang="en-US" dirty="0"/>
        </a:p>
      </dgm:t>
    </dgm:pt>
    <dgm:pt modelId="{7ED87FB9-7B43-4B57-9F0A-F4C0D4E75DA7}" type="parTrans" cxnId="{61B62619-154D-44D2-AB4A-A52EFAC510CC}">
      <dgm:prSet/>
      <dgm:spPr/>
      <dgm:t>
        <a:bodyPr/>
        <a:lstStyle/>
        <a:p>
          <a:endParaRPr lang="en-US"/>
        </a:p>
      </dgm:t>
    </dgm:pt>
    <dgm:pt modelId="{65EF5C0C-C7D2-451C-A944-773FDF53ADB0}" type="sibTrans" cxnId="{61B62619-154D-44D2-AB4A-A52EFAC510CC}">
      <dgm:prSet/>
      <dgm:spPr/>
      <dgm:t>
        <a:bodyPr/>
        <a:lstStyle/>
        <a:p>
          <a:endParaRPr lang="en-US"/>
        </a:p>
      </dgm:t>
    </dgm:pt>
    <dgm:pt modelId="{8EC7D72F-9E2D-4ECC-8E3F-287367838DB7}">
      <dgm:prSet/>
      <dgm:spPr/>
      <dgm:t>
        <a:bodyPr/>
        <a:lstStyle/>
        <a:p>
          <a:pPr>
            <a:defRPr cap="all"/>
          </a:pPr>
          <a:r>
            <a:rPr lang="en-IN" dirty="0"/>
            <a:t>SENTIMENT ANALYSIS</a:t>
          </a:r>
          <a:endParaRPr lang="en-US" dirty="0"/>
        </a:p>
      </dgm:t>
    </dgm:pt>
    <dgm:pt modelId="{752F0329-D80E-41BE-B651-B00832DCD227}" type="parTrans" cxnId="{5DF0BC45-D701-4BC0-A904-37F5FED83733}">
      <dgm:prSet/>
      <dgm:spPr/>
      <dgm:t>
        <a:bodyPr/>
        <a:lstStyle/>
        <a:p>
          <a:endParaRPr lang="en-US"/>
        </a:p>
      </dgm:t>
    </dgm:pt>
    <dgm:pt modelId="{3820C7DE-3D49-426E-B060-FCC6780EBFB3}" type="sibTrans" cxnId="{5DF0BC45-D701-4BC0-A904-37F5FED83733}">
      <dgm:prSet/>
      <dgm:spPr/>
      <dgm:t>
        <a:bodyPr/>
        <a:lstStyle/>
        <a:p>
          <a:endParaRPr lang="en-US"/>
        </a:p>
      </dgm:t>
    </dgm:pt>
    <dgm:pt modelId="{04D41336-CDD0-4E9A-8353-A30BB6889BEB}">
      <dgm:prSet/>
      <dgm:spPr/>
      <dgm:t>
        <a:bodyPr/>
        <a:lstStyle/>
        <a:p>
          <a:pPr>
            <a:defRPr cap="all"/>
          </a:pPr>
          <a:r>
            <a:rPr lang="en-IN" dirty="0"/>
            <a:t> CONCLUSION</a:t>
          </a:r>
          <a:endParaRPr lang="en-US" dirty="0"/>
        </a:p>
      </dgm:t>
    </dgm:pt>
    <dgm:pt modelId="{DFCCCE79-0FCE-4601-A2FA-ECA685BFE916}" type="parTrans" cxnId="{60DF51C7-DCE9-4C50-80E5-427EC592D527}">
      <dgm:prSet/>
      <dgm:spPr/>
      <dgm:t>
        <a:bodyPr/>
        <a:lstStyle/>
        <a:p>
          <a:endParaRPr lang="en-US"/>
        </a:p>
      </dgm:t>
    </dgm:pt>
    <dgm:pt modelId="{DB5F3471-3989-4B0F-8138-E5060D494F79}" type="sibTrans" cxnId="{60DF51C7-DCE9-4C50-80E5-427EC592D527}">
      <dgm:prSet/>
      <dgm:spPr/>
      <dgm:t>
        <a:bodyPr/>
        <a:lstStyle/>
        <a:p>
          <a:endParaRPr lang="en-US"/>
        </a:p>
      </dgm:t>
    </dgm:pt>
    <dgm:pt modelId="{1A973605-E671-425C-8125-10975C9C2F5E}" type="pres">
      <dgm:prSet presAssocID="{F9AED04F-FF08-49A7-9ACC-0AABC67E90DB}" presName="root" presStyleCnt="0">
        <dgm:presLayoutVars>
          <dgm:dir/>
          <dgm:resizeHandles val="exact"/>
        </dgm:presLayoutVars>
      </dgm:prSet>
      <dgm:spPr/>
    </dgm:pt>
    <dgm:pt modelId="{35496359-FA36-4ADA-8373-39752B00B25C}" type="pres">
      <dgm:prSet presAssocID="{1120433C-CEDF-46F2-9EF9-EB226A688250}" presName="compNode" presStyleCnt="0"/>
      <dgm:spPr/>
    </dgm:pt>
    <dgm:pt modelId="{EB631B36-A1C3-4D99-BC9A-8A849B5EFE35}" type="pres">
      <dgm:prSet presAssocID="{1120433C-CEDF-46F2-9EF9-EB226A688250}" presName="iconBgRect" presStyleLbl="bgShp" presStyleIdx="0" presStyleCnt="5"/>
      <dgm:spPr/>
    </dgm:pt>
    <dgm:pt modelId="{334574DC-876C-4600-A152-48CD6B5AD093}" type="pres">
      <dgm:prSet presAssocID="{1120433C-CEDF-46F2-9EF9-EB226A6882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BF8D905-BC28-4BCA-8A38-F5470DD9CE95}" type="pres">
      <dgm:prSet presAssocID="{1120433C-CEDF-46F2-9EF9-EB226A688250}" presName="spaceRect" presStyleCnt="0"/>
      <dgm:spPr/>
    </dgm:pt>
    <dgm:pt modelId="{9C8A11B4-412F-4A61-AA10-7C101AF0234E}" type="pres">
      <dgm:prSet presAssocID="{1120433C-CEDF-46F2-9EF9-EB226A688250}" presName="textRect" presStyleLbl="revTx" presStyleIdx="0" presStyleCnt="5">
        <dgm:presLayoutVars>
          <dgm:chMax val="1"/>
          <dgm:chPref val="1"/>
        </dgm:presLayoutVars>
      </dgm:prSet>
      <dgm:spPr/>
    </dgm:pt>
    <dgm:pt modelId="{0D0D06BF-4C3D-4893-A2A7-3FA13EE17E23}" type="pres">
      <dgm:prSet presAssocID="{F5F838A8-A0C7-404C-A83C-83332B513FB4}" presName="sibTrans" presStyleCnt="0"/>
      <dgm:spPr/>
    </dgm:pt>
    <dgm:pt modelId="{EAD895DB-DE11-4AE9-B41D-9260C6B95833}" type="pres">
      <dgm:prSet presAssocID="{881B604C-D489-4C12-90DA-ECE9B5DA7779}" presName="compNode" presStyleCnt="0"/>
      <dgm:spPr/>
    </dgm:pt>
    <dgm:pt modelId="{B68218D6-5651-433F-9A95-2D9556F1224F}" type="pres">
      <dgm:prSet presAssocID="{881B604C-D489-4C12-90DA-ECE9B5DA7779}" presName="iconBgRect" presStyleLbl="bgShp" presStyleIdx="1" presStyleCnt="5"/>
      <dgm:spPr/>
    </dgm:pt>
    <dgm:pt modelId="{DC594A6B-DCD6-46BC-8002-799EAF70BA58}" type="pres">
      <dgm:prSet presAssocID="{881B604C-D489-4C12-90DA-ECE9B5DA77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1F000E45-7748-4239-88AE-927650647ED2}" type="pres">
      <dgm:prSet presAssocID="{881B604C-D489-4C12-90DA-ECE9B5DA7779}" presName="spaceRect" presStyleCnt="0"/>
      <dgm:spPr/>
    </dgm:pt>
    <dgm:pt modelId="{BD748BF1-541A-483E-B5FB-C3DECCA7DC68}" type="pres">
      <dgm:prSet presAssocID="{881B604C-D489-4C12-90DA-ECE9B5DA7779}" presName="textRect" presStyleLbl="revTx" presStyleIdx="1" presStyleCnt="5">
        <dgm:presLayoutVars>
          <dgm:chMax val="1"/>
          <dgm:chPref val="1"/>
        </dgm:presLayoutVars>
      </dgm:prSet>
      <dgm:spPr/>
    </dgm:pt>
    <dgm:pt modelId="{659119CA-63FC-43F6-8370-4420549E1BA7}" type="pres">
      <dgm:prSet presAssocID="{3F64E6D8-F0B8-49F8-AF9C-403FB98F523B}" presName="sibTrans" presStyleCnt="0"/>
      <dgm:spPr/>
    </dgm:pt>
    <dgm:pt modelId="{14CE0657-3124-44C3-BB47-682030B35E20}" type="pres">
      <dgm:prSet presAssocID="{7E8CF001-C67C-4F81-83C5-DBB7476A4D46}" presName="compNode" presStyleCnt="0"/>
      <dgm:spPr/>
    </dgm:pt>
    <dgm:pt modelId="{10F9B715-0885-4374-B796-B99EAECEE647}" type="pres">
      <dgm:prSet presAssocID="{7E8CF001-C67C-4F81-83C5-DBB7476A4D46}" presName="iconBgRect" presStyleLbl="bgShp" presStyleIdx="2" presStyleCnt="5"/>
      <dgm:spPr/>
    </dgm:pt>
    <dgm:pt modelId="{29E4CDCD-857F-4D0A-9F16-87F1442C9081}" type="pres">
      <dgm:prSet presAssocID="{7E8CF001-C67C-4F81-83C5-DBB7476A4D4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DF5B9C2-2ACF-4603-80DC-2BBB80B8286E}" type="pres">
      <dgm:prSet presAssocID="{7E8CF001-C67C-4F81-83C5-DBB7476A4D46}" presName="spaceRect" presStyleCnt="0"/>
      <dgm:spPr/>
    </dgm:pt>
    <dgm:pt modelId="{05BB8BA7-2A23-44DB-BCD2-67C906F96046}" type="pres">
      <dgm:prSet presAssocID="{7E8CF001-C67C-4F81-83C5-DBB7476A4D46}" presName="textRect" presStyleLbl="revTx" presStyleIdx="2" presStyleCnt="5">
        <dgm:presLayoutVars>
          <dgm:chMax val="1"/>
          <dgm:chPref val="1"/>
        </dgm:presLayoutVars>
      </dgm:prSet>
      <dgm:spPr/>
    </dgm:pt>
    <dgm:pt modelId="{711AEAC3-0B01-4534-AA92-D5A52FD85E32}" type="pres">
      <dgm:prSet presAssocID="{65EF5C0C-C7D2-451C-A944-773FDF53ADB0}" presName="sibTrans" presStyleCnt="0"/>
      <dgm:spPr/>
    </dgm:pt>
    <dgm:pt modelId="{4EFE7ABE-B115-4D31-AD8D-400C36BE332C}" type="pres">
      <dgm:prSet presAssocID="{8EC7D72F-9E2D-4ECC-8E3F-287367838DB7}" presName="compNode" presStyleCnt="0"/>
      <dgm:spPr/>
    </dgm:pt>
    <dgm:pt modelId="{23D490A1-81BD-44AB-A3AA-0EC8AEB539BC}" type="pres">
      <dgm:prSet presAssocID="{8EC7D72F-9E2D-4ECC-8E3F-287367838DB7}" presName="iconBgRect" presStyleLbl="bgShp" presStyleIdx="3" presStyleCnt="5"/>
      <dgm:spPr/>
    </dgm:pt>
    <dgm:pt modelId="{C453A4E5-4BA2-49CD-8921-FFC0FCF13DD8}" type="pres">
      <dgm:prSet presAssocID="{8EC7D72F-9E2D-4ECC-8E3F-287367838D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25A67425-404D-4279-A2ED-C8F1D1839595}" type="pres">
      <dgm:prSet presAssocID="{8EC7D72F-9E2D-4ECC-8E3F-287367838DB7}" presName="spaceRect" presStyleCnt="0"/>
      <dgm:spPr/>
    </dgm:pt>
    <dgm:pt modelId="{F13262A4-279F-43F3-B91D-82D228772859}" type="pres">
      <dgm:prSet presAssocID="{8EC7D72F-9E2D-4ECC-8E3F-287367838DB7}" presName="textRect" presStyleLbl="revTx" presStyleIdx="3" presStyleCnt="5">
        <dgm:presLayoutVars>
          <dgm:chMax val="1"/>
          <dgm:chPref val="1"/>
        </dgm:presLayoutVars>
      </dgm:prSet>
      <dgm:spPr/>
    </dgm:pt>
    <dgm:pt modelId="{F88F5092-A0F4-4EC4-B993-7C712CFEF636}" type="pres">
      <dgm:prSet presAssocID="{3820C7DE-3D49-426E-B060-FCC6780EBFB3}" presName="sibTrans" presStyleCnt="0"/>
      <dgm:spPr/>
    </dgm:pt>
    <dgm:pt modelId="{D640D990-11B2-41A7-A599-EBCF4AE7E21C}" type="pres">
      <dgm:prSet presAssocID="{04D41336-CDD0-4E9A-8353-A30BB6889BEB}" presName="compNode" presStyleCnt="0"/>
      <dgm:spPr/>
    </dgm:pt>
    <dgm:pt modelId="{2C88D5BA-E324-4BE8-9D57-B2EC78C9C69C}" type="pres">
      <dgm:prSet presAssocID="{04D41336-CDD0-4E9A-8353-A30BB6889BEB}" presName="iconBgRect" presStyleLbl="bgShp" presStyleIdx="4" presStyleCnt="5"/>
      <dgm:spPr/>
    </dgm:pt>
    <dgm:pt modelId="{CEE0DFCA-E1FC-46AE-AEEA-96184BBBBA7E}" type="pres">
      <dgm:prSet presAssocID="{04D41336-CDD0-4E9A-8353-A30BB6889BE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D152BCF-6446-4906-A537-E502754ECBFE}" type="pres">
      <dgm:prSet presAssocID="{04D41336-CDD0-4E9A-8353-A30BB6889BEB}" presName="spaceRect" presStyleCnt="0"/>
      <dgm:spPr/>
    </dgm:pt>
    <dgm:pt modelId="{FA296A1C-B231-4A40-81E7-03F03226BE31}" type="pres">
      <dgm:prSet presAssocID="{04D41336-CDD0-4E9A-8353-A30BB6889BE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5EDC00D-0FC7-4BD3-AF56-0CB11B421BB9}" type="presOf" srcId="{F9AED04F-FF08-49A7-9ACC-0AABC67E90DB}" destId="{1A973605-E671-425C-8125-10975C9C2F5E}" srcOrd="0" destOrd="0" presId="urn:microsoft.com/office/officeart/2018/5/layout/IconCircleLabelList"/>
    <dgm:cxn modelId="{61B62619-154D-44D2-AB4A-A52EFAC510CC}" srcId="{F9AED04F-FF08-49A7-9ACC-0AABC67E90DB}" destId="{7E8CF001-C67C-4F81-83C5-DBB7476A4D46}" srcOrd="2" destOrd="0" parTransId="{7ED87FB9-7B43-4B57-9F0A-F4C0D4E75DA7}" sibTransId="{65EF5C0C-C7D2-451C-A944-773FDF53ADB0}"/>
    <dgm:cxn modelId="{2CF16833-A32A-4076-8E57-72BDA5070470}" type="presOf" srcId="{881B604C-D489-4C12-90DA-ECE9B5DA7779}" destId="{BD748BF1-541A-483E-B5FB-C3DECCA7DC68}" srcOrd="0" destOrd="0" presId="urn:microsoft.com/office/officeart/2018/5/layout/IconCircleLabelList"/>
    <dgm:cxn modelId="{470B873F-5E80-482C-B736-D040D1CE56D8}" srcId="{F9AED04F-FF08-49A7-9ACC-0AABC67E90DB}" destId="{1120433C-CEDF-46F2-9EF9-EB226A688250}" srcOrd="0" destOrd="0" parTransId="{46334CDD-FA59-4F63-95A5-891C68E6381C}" sibTransId="{F5F838A8-A0C7-404C-A83C-83332B513FB4}"/>
    <dgm:cxn modelId="{5DF0BC45-D701-4BC0-A904-37F5FED83733}" srcId="{F9AED04F-FF08-49A7-9ACC-0AABC67E90DB}" destId="{8EC7D72F-9E2D-4ECC-8E3F-287367838DB7}" srcOrd="3" destOrd="0" parTransId="{752F0329-D80E-41BE-B651-B00832DCD227}" sibTransId="{3820C7DE-3D49-426E-B060-FCC6780EBFB3}"/>
    <dgm:cxn modelId="{E9F39980-2DE9-4276-845C-7D0CD49F4EFE}" type="presOf" srcId="{1120433C-CEDF-46F2-9EF9-EB226A688250}" destId="{9C8A11B4-412F-4A61-AA10-7C101AF0234E}" srcOrd="0" destOrd="0" presId="urn:microsoft.com/office/officeart/2018/5/layout/IconCircleLabelList"/>
    <dgm:cxn modelId="{87068FBA-BE54-44BC-AA07-89AC8F696BBB}" type="presOf" srcId="{7E8CF001-C67C-4F81-83C5-DBB7476A4D46}" destId="{05BB8BA7-2A23-44DB-BCD2-67C906F96046}" srcOrd="0" destOrd="0" presId="urn:microsoft.com/office/officeart/2018/5/layout/IconCircleLabelList"/>
    <dgm:cxn modelId="{8BE56EC2-5EA8-4D26-9BBB-F67BACAD1286}" srcId="{F9AED04F-FF08-49A7-9ACC-0AABC67E90DB}" destId="{881B604C-D489-4C12-90DA-ECE9B5DA7779}" srcOrd="1" destOrd="0" parTransId="{D585AE01-185A-490E-960F-168857865D63}" sibTransId="{3F64E6D8-F0B8-49F8-AF9C-403FB98F523B}"/>
    <dgm:cxn modelId="{60DF51C7-DCE9-4C50-80E5-427EC592D527}" srcId="{F9AED04F-FF08-49A7-9ACC-0AABC67E90DB}" destId="{04D41336-CDD0-4E9A-8353-A30BB6889BEB}" srcOrd="4" destOrd="0" parTransId="{DFCCCE79-0FCE-4601-A2FA-ECA685BFE916}" sibTransId="{DB5F3471-3989-4B0F-8138-E5060D494F79}"/>
    <dgm:cxn modelId="{3E1DB2D7-161D-46C8-B94D-F82B352AEF13}" type="presOf" srcId="{8EC7D72F-9E2D-4ECC-8E3F-287367838DB7}" destId="{F13262A4-279F-43F3-B91D-82D228772859}" srcOrd="0" destOrd="0" presId="urn:microsoft.com/office/officeart/2018/5/layout/IconCircleLabelList"/>
    <dgm:cxn modelId="{F44834EF-147D-4023-B695-E656E9891BB0}" type="presOf" srcId="{04D41336-CDD0-4E9A-8353-A30BB6889BEB}" destId="{FA296A1C-B231-4A40-81E7-03F03226BE31}" srcOrd="0" destOrd="0" presId="urn:microsoft.com/office/officeart/2018/5/layout/IconCircleLabelList"/>
    <dgm:cxn modelId="{C77C5472-4D96-4E21-9E9E-C5C1E3663678}" type="presParOf" srcId="{1A973605-E671-425C-8125-10975C9C2F5E}" destId="{35496359-FA36-4ADA-8373-39752B00B25C}" srcOrd="0" destOrd="0" presId="urn:microsoft.com/office/officeart/2018/5/layout/IconCircleLabelList"/>
    <dgm:cxn modelId="{30625B84-A7C8-4B81-A73E-431C30E76492}" type="presParOf" srcId="{35496359-FA36-4ADA-8373-39752B00B25C}" destId="{EB631B36-A1C3-4D99-BC9A-8A849B5EFE35}" srcOrd="0" destOrd="0" presId="urn:microsoft.com/office/officeart/2018/5/layout/IconCircleLabelList"/>
    <dgm:cxn modelId="{034A43BE-8915-45EA-97CC-A3EAFBADD4F4}" type="presParOf" srcId="{35496359-FA36-4ADA-8373-39752B00B25C}" destId="{334574DC-876C-4600-A152-48CD6B5AD093}" srcOrd="1" destOrd="0" presId="urn:microsoft.com/office/officeart/2018/5/layout/IconCircleLabelList"/>
    <dgm:cxn modelId="{55C89435-D09D-47D5-821E-BDE44F3A8236}" type="presParOf" srcId="{35496359-FA36-4ADA-8373-39752B00B25C}" destId="{CBF8D905-BC28-4BCA-8A38-F5470DD9CE95}" srcOrd="2" destOrd="0" presId="urn:microsoft.com/office/officeart/2018/5/layout/IconCircleLabelList"/>
    <dgm:cxn modelId="{D922B5F9-4F93-4C24-A097-8D67BBD7E481}" type="presParOf" srcId="{35496359-FA36-4ADA-8373-39752B00B25C}" destId="{9C8A11B4-412F-4A61-AA10-7C101AF0234E}" srcOrd="3" destOrd="0" presId="urn:microsoft.com/office/officeart/2018/5/layout/IconCircleLabelList"/>
    <dgm:cxn modelId="{0D357297-B327-4E87-AD64-C83A2F7B6277}" type="presParOf" srcId="{1A973605-E671-425C-8125-10975C9C2F5E}" destId="{0D0D06BF-4C3D-4893-A2A7-3FA13EE17E23}" srcOrd="1" destOrd="0" presId="urn:microsoft.com/office/officeart/2018/5/layout/IconCircleLabelList"/>
    <dgm:cxn modelId="{22268B7C-3CF9-45A7-83CA-AFD677A23BFD}" type="presParOf" srcId="{1A973605-E671-425C-8125-10975C9C2F5E}" destId="{EAD895DB-DE11-4AE9-B41D-9260C6B95833}" srcOrd="2" destOrd="0" presId="urn:microsoft.com/office/officeart/2018/5/layout/IconCircleLabelList"/>
    <dgm:cxn modelId="{AFF00336-1D10-49F6-A5DB-5B1F8F3C6960}" type="presParOf" srcId="{EAD895DB-DE11-4AE9-B41D-9260C6B95833}" destId="{B68218D6-5651-433F-9A95-2D9556F1224F}" srcOrd="0" destOrd="0" presId="urn:microsoft.com/office/officeart/2018/5/layout/IconCircleLabelList"/>
    <dgm:cxn modelId="{E96494EF-1BFE-4050-ADFB-E0831C4BDAEA}" type="presParOf" srcId="{EAD895DB-DE11-4AE9-B41D-9260C6B95833}" destId="{DC594A6B-DCD6-46BC-8002-799EAF70BA58}" srcOrd="1" destOrd="0" presId="urn:microsoft.com/office/officeart/2018/5/layout/IconCircleLabelList"/>
    <dgm:cxn modelId="{172A306C-ACBF-4387-8AD3-ADC8B0A2D198}" type="presParOf" srcId="{EAD895DB-DE11-4AE9-B41D-9260C6B95833}" destId="{1F000E45-7748-4239-88AE-927650647ED2}" srcOrd="2" destOrd="0" presId="urn:microsoft.com/office/officeart/2018/5/layout/IconCircleLabelList"/>
    <dgm:cxn modelId="{C022E95B-12E0-41BB-9D1C-F70E33D7C470}" type="presParOf" srcId="{EAD895DB-DE11-4AE9-B41D-9260C6B95833}" destId="{BD748BF1-541A-483E-B5FB-C3DECCA7DC68}" srcOrd="3" destOrd="0" presId="urn:microsoft.com/office/officeart/2018/5/layout/IconCircleLabelList"/>
    <dgm:cxn modelId="{732B7335-6533-4ADE-A900-ECBB5A9278C3}" type="presParOf" srcId="{1A973605-E671-425C-8125-10975C9C2F5E}" destId="{659119CA-63FC-43F6-8370-4420549E1BA7}" srcOrd="3" destOrd="0" presId="urn:microsoft.com/office/officeart/2018/5/layout/IconCircleLabelList"/>
    <dgm:cxn modelId="{60790DA0-F5E7-4EBB-95C7-67587EF87043}" type="presParOf" srcId="{1A973605-E671-425C-8125-10975C9C2F5E}" destId="{14CE0657-3124-44C3-BB47-682030B35E20}" srcOrd="4" destOrd="0" presId="urn:microsoft.com/office/officeart/2018/5/layout/IconCircleLabelList"/>
    <dgm:cxn modelId="{DF435419-3B38-47E3-AC44-1944833D6E2C}" type="presParOf" srcId="{14CE0657-3124-44C3-BB47-682030B35E20}" destId="{10F9B715-0885-4374-B796-B99EAECEE647}" srcOrd="0" destOrd="0" presId="urn:microsoft.com/office/officeart/2018/5/layout/IconCircleLabelList"/>
    <dgm:cxn modelId="{60437836-EB7A-4A56-8AAF-0DCF0F0ABE91}" type="presParOf" srcId="{14CE0657-3124-44C3-BB47-682030B35E20}" destId="{29E4CDCD-857F-4D0A-9F16-87F1442C9081}" srcOrd="1" destOrd="0" presId="urn:microsoft.com/office/officeart/2018/5/layout/IconCircleLabelList"/>
    <dgm:cxn modelId="{7922FEAA-4729-4FE1-ACE9-837E7510748B}" type="presParOf" srcId="{14CE0657-3124-44C3-BB47-682030B35E20}" destId="{EDF5B9C2-2ACF-4603-80DC-2BBB80B8286E}" srcOrd="2" destOrd="0" presId="urn:microsoft.com/office/officeart/2018/5/layout/IconCircleLabelList"/>
    <dgm:cxn modelId="{382155A8-EC25-474D-8729-CFAB0B422C70}" type="presParOf" srcId="{14CE0657-3124-44C3-BB47-682030B35E20}" destId="{05BB8BA7-2A23-44DB-BCD2-67C906F96046}" srcOrd="3" destOrd="0" presId="urn:microsoft.com/office/officeart/2018/5/layout/IconCircleLabelList"/>
    <dgm:cxn modelId="{61BB8926-C9B3-45FA-B72B-424886A1102A}" type="presParOf" srcId="{1A973605-E671-425C-8125-10975C9C2F5E}" destId="{711AEAC3-0B01-4534-AA92-D5A52FD85E32}" srcOrd="5" destOrd="0" presId="urn:microsoft.com/office/officeart/2018/5/layout/IconCircleLabelList"/>
    <dgm:cxn modelId="{7E657354-ABCE-4FCB-A303-F13E723E8683}" type="presParOf" srcId="{1A973605-E671-425C-8125-10975C9C2F5E}" destId="{4EFE7ABE-B115-4D31-AD8D-400C36BE332C}" srcOrd="6" destOrd="0" presId="urn:microsoft.com/office/officeart/2018/5/layout/IconCircleLabelList"/>
    <dgm:cxn modelId="{7449B918-F465-4921-9AE2-E6A798F2C321}" type="presParOf" srcId="{4EFE7ABE-B115-4D31-AD8D-400C36BE332C}" destId="{23D490A1-81BD-44AB-A3AA-0EC8AEB539BC}" srcOrd="0" destOrd="0" presId="urn:microsoft.com/office/officeart/2018/5/layout/IconCircleLabelList"/>
    <dgm:cxn modelId="{4E61973F-E695-4CF3-BA0C-C9B14D0EB91E}" type="presParOf" srcId="{4EFE7ABE-B115-4D31-AD8D-400C36BE332C}" destId="{C453A4E5-4BA2-49CD-8921-FFC0FCF13DD8}" srcOrd="1" destOrd="0" presId="urn:microsoft.com/office/officeart/2018/5/layout/IconCircleLabelList"/>
    <dgm:cxn modelId="{84B6521E-9BBD-4B26-BABD-2FB292569C8E}" type="presParOf" srcId="{4EFE7ABE-B115-4D31-AD8D-400C36BE332C}" destId="{25A67425-404D-4279-A2ED-C8F1D1839595}" srcOrd="2" destOrd="0" presId="urn:microsoft.com/office/officeart/2018/5/layout/IconCircleLabelList"/>
    <dgm:cxn modelId="{F5B545A0-95D6-4365-B372-51656B56592F}" type="presParOf" srcId="{4EFE7ABE-B115-4D31-AD8D-400C36BE332C}" destId="{F13262A4-279F-43F3-B91D-82D228772859}" srcOrd="3" destOrd="0" presId="urn:microsoft.com/office/officeart/2018/5/layout/IconCircleLabelList"/>
    <dgm:cxn modelId="{F8E8EBE5-32A5-4D5D-8101-1A2C6DC255B2}" type="presParOf" srcId="{1A973605-E671-425C-8125-10975C9C2F5E}" destId="{F88F5092-A0F4-4EC4-B993-7C712CFEF636}" srcOrd="7" destOrd="0" presId="urn:microsoft.com/office/officeart/2018/5/layout/IconCircleLabelList"/>
    <dgm:cxn modelId="{E9CB34DA-5252-41AF-854B-78C4CED286FE}" type="presParOf" srcId="{1A973605-E671-425C-8125-10975C9C2F5E}" destId="{D640D990-11B2-41A7-A599-EBCF4AE7E21C}" srcOrd="8" destOrd="0" presId="urn:microsoft.com/office/officeart/2018/5/layout/IconCircleLabelList"/>
    <dgm:cxn modelId="{7804C6D5-90B7-4A00-849F-97171B5FF7DD}" type="presParOf" srcId="{D640D990-11B2-41A7-A599-EBCF4AE7E21C}" destId="{2C88D5BA-E324-4BE8-9D57-B2EC78C9C69C}" srcOrd="0" destOrd="0" presId="urn:microsoft.com/office/officeart/2018/5/layout/IconCircleLabelList"/>
    <dgm:cxn modelId="{EEBB76EF-2B3F-4A7A-A161-2583F5B716E1}" type="presParOf" srcId="{D640D990-11B2-41A7-A599-EBCF4AE7E21C}" destId="{CEE0DFCA-E1FC-46AE-AEEA-96184BBBBA7E}" srcOrd="1" destOrd="0" presId="urn:microsoft.com/office/officeart/2018/5/layout/IconCircleLabelList"/>
    <dgm:cxn modelId="{51940A3D-D2FE-470A-90C2-41BB146E628E}" type="presParOf" srcId="{D640D990-11B2-41A7-A599-EBCF4AE7E21C}" destId="{6D152BCF-6446-4906-A537-E502754ECBFE}" srcOrd="2" destOrd="0" presId="urn:microsoft.com/office/officeart/2018/5/layout/IconCircleLabelList"/>
    <dgm:cxn modelId="{648FFDE9-2CB2-45DB-BB5B-2D6DB58DBA0E}" type="presParOf" srcId="{D640D990-11B2-41A7-A599-EBCF4AE7E21C}" destId="{FA296A1C-B231-4A40-81E7-03F03226BE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31B36-A1C3-4D99-BC9A-8A849B5EFE35}">
      <dsp:nvSpPr>
        <dsp:cNvPr id="0" name=""/>
        <dsp:cNvSpPr/>
      </dsp:nvSpPr>
      <dsp:spPr>
        <a:xfrm>
          <a:off x="707400" y="1182981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574DC-876C-4600-A152-48CD6B5AD093}">
      <dsp:nvSpPr>
        <dsp:cNvPr id="0" name=""/>
        <dsp:cNvSpPr/>
      </dsp:nvSpPr>
      <dsp:spPr>
        <a:xfrm>
          <a:off x="9414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A11B4-412F-4A61-AA10-7C101AF0234E}">
      <dsp:nvSpPr>
        <dsp:cNvPr id="0" name=""/>
        <dsp:cNvSpPr/>
      </dsp:nvSpPr>
      <dsp:spPr>
        <a:xfrm>
          <a:off x="3564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 dirty="0"/>
            <a:t> RESEARCH QUESTION</a:t>
          </a:r>
          <a:endParaRPr lang="en-US" sz="2400" kern="1200" dirty="0"/>
        </a:p>
      </dsp:txBody>
      <dsp:txXfrm>
        <a:off x="356400" y="2622981"/>
        <a:ext cx="1800000" cy="720000"/>
      </dsp:txXfrm>
    </dsp:sp>
    <dsp:sp modelId="{B68218D6-5651-433F-9A95-2D9556F1224F}">
      <dsp:nvSpPr>
        <dsp:cNvPr id="0" name=""/>
        <dsp:cNvSpPr/>
      </dsp:nvSpPr>
      <dsp:spPr>
        <a:xfrm>
          <a:off x="2822400" y="1182981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94A6B-DCD6-46BC-8002-799EAF70BA58}">
      <dsp:nvSpPr>
        <dsp:cNvPr id="0" name=""/>
        <dsp:cNvSpPr/>
      </dsp:nvSpPr>
      <dsp:spPr>
        <a:xfrm>
          <a:off x="30564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48BF1-541A-483E-B5FB-C3DECCA7DC68}">
      <dsp:nvSpPr>
        <dsp:cNvPr id="0" name=""/>
        <dsp:cNvSpPr/>
      </dsp:nvSpPr>
      <dsp:spPr>
        <a:xfrm>
          <a:off x="24714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 dirty="0"/>
            <a:t>TEXT MINING</a:t>
          </a:r>
          <a:endParaRPr lang="en-US" sz="2400" kern="1200" dirty="0"/>
        </a:p>
      </dsp:txBody>
      <dsp:txXfrm>
        <a:off x="2471400" y="2622981"/>
        <a:ext cx="1800000" cy="720000"/>
      </dsp:txXfrm>
    </dsp:sp>
    <dsp:sp modelId="{10F9B715-0885-4374-B796-B99EAECEE647}">
      <dsp:nvSpPr>
        <dsp:cNvPr id="0" name=""/>
        <dsp:cNvSpPr/>
      </dsp:nvSpPr>
      <dsp:spPr>
        <a:xfrm>
          <a:off x="4937400" y="1182981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4CDCD-857F-4D0A-9F16-87F1442C9081}">
      <dsp:nvSpPr>
        <dsp:cNvPr id="0" name=""/>
        <dsp:cNvSpPr/>
      </dsp:nvSpPr>
      <dsp:spPr>
        <a:xfrm>
          <a:off x="51714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B8BA7-2A23-44DB-BCD2-67C906F96046}">
      <dsp:nvSpPr>
        <dsp:cNvPr id="0" name=""/>
        <dsp:cNvSpPr/>
      </dsp:nvSpPr>
      <dsp:spPr>
        <a:xfrm>
          <a:off x="45864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 dirty="0"/>
            <a:t> TEXT ANALYSIS</a:t>
          </a:r>
          <a:endParaRPr lang="en-US" sz="2400" kern="1200" dirty="0"/>
        </a:p>
      </dsp:txBody>
      <dsp:txXfrm>
        <a:off x="4586400" y="2622981"/>
        <a:ext cx="1800000" cy="720000"/>
      </dsp:txXfrm>
    </dsp:sp>
    <dsp:sp modelId="{23D490A1-81BD-44AB-A3AA-0EC8AEB539BC}">
      <dsp:nvSpPr>
        <dsp:cNvPr id="0" name=""/>
        <dsp:cNvSpPr/>
      </dsp:nvSpPr>
      <dsp:spPr>
        <a:xfrm>
          <a:off x="7052400" y="1182981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3A4E5-4BA2-49CD-8921-FFC0FCF13DD8}">
      <dsp:nvSpPr>
        <dsp:cNvPr id="0" name=""/>
        <dsp:cNvSpPr/>
      </dsp:nvSpPr>
      <dsp:spPr>
        <a:xfrm>
          <a:off x="72864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262A4-279F-43F3-B91D-82D228772859}">
      <dsp:nvSpPr>
        <dsp:cNvPr id="0" name=""/>
        <dsp:cNvSpPr/>
      </dsp:nvSpPr>
      <dsp:spPr>
        <a:xfrm>
          <a:off x="67014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 dirty="0"/>
            <a:t>SENTIMENT ANALYSIS</a:t>
          </a:r>
          <a:endParaRPr lang="en-US" sz="2400" kern="1200" dirty="0"/>
        </a:p>
      </dsp:txBody>
      <dsp:txXfrm>
        <a:off x="6701400" y="2622981"/>
        <a:ext cx="1800000" cy="720000"/>
      </dsp:txXfrm>
    </dsp:sp>
    <dsp:sp modelId="{2C88D5BA-E324-4BE8-9D57-B2EC78C9C69C}">
      <dsp:nvSpPr>
        <dsp:cNvPr id="0" name=""/>
        <dsp:cNvSpPr/>
      </dsp:nvSpPr>
      <dsp:spPr>
        <a:xfrm>
          <a:off x="9167400" y="1182981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0DFCA-E1FC-46AE-AEEA-96184BBBBA7E}">
      <dsp:nvSpPr>
        <dsp:cNvPr id="0" name=""/>
        <dsp:cNvSpPr/>
      </dsp:nvSpPr>
      <dsp:spPr>
        <a:xfrm>
          <a:off x="9401399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96A1C-B231-4A40-81E7-03F03226BE31}">
      <dsp:nvSpPr>
        <dsp:cNvPr id="0" name=""/>
        <dsp:cNvSpPr/>
      </dsp:nvSpPr>
      <dsp:spPr>
        <a:xfrm>
          <a:off x="88164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 dirty="0"/>
            <a:t> CONCLUSION</a:t>
          </a:r>
          <a:endParaRPr lang="en-US" sz="2400" kern="1200" dirty="0"/>
        </a:p>
      </dsp:txBody>
      <dsp:txXfrm>
        <a:off x="8816400" y="262298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6E866-22C4-463B-9CF4-A97D3D23902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00D6E-0513-4E7E-8064-E1CD68DB5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0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00D6E-0513-4E7E-8064-E1CD68DB5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3C42C-5E10-4923-A868-D1FB1FA93B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3C42C-5E10-4923-A868-D1FB1FA93B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5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00D6E-0513-4E7E-8064-E1CD68DB50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00D6E-0513-4E7E-8064-E1CD68DB5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00D6E-0513-4E7E-8064-E1CD68DB5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3C42C-5E10-4923-A868-D1FB1FA93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3C42C-5E10-4923-A868-D1FB1FA93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70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3C42C-5E10-4923-A868-D1FB1FA93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0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3C42C-5E10-4923-A868-D1FB1FA93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3C42C-5E10-4923-A868-D1FB1FA93B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0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00D6E-0513-4E7E-8064-E1CD68DB50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F5-49D8-41E3-A016-9B88C02E690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B48-FED4-4730-80CF-CF86FF7B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F5-49D8-41E3-A016-9B88C02E690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B48-FED4-4730-80CF-CF86FF7B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F5-49D8-41E3-A016-9B88C02E690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B48-FED4-4730-80CF-CF86FF7B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0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400"/>
            <a:ext cx="7505199" cy="1153481"/>
          </a:xfrm>
        </p:spPr>
        <p:txBody>
          <a:bodyPr>
            <a:normAutofit/>
          </a:bodyPr>
          <a:lstStyle>
            <a:lvl1pPr algn="l">
              <a:defRPr lang="en-US" sz="2800" b="1" kern="1200" dirty="0" smtClean="0">
                <a:solidFill>
                  <a:srgbClr val="000F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3023" y="6612468"/>
            <a:ext cx="2844800" cy="190573"/>
          </a:xfrm>
        </p:spPr>
        <p:txBody>
          <a:bodyPr/>
          <a:lstStyle>
            <a:lvl1pPr>
              <a:defRPr lang="en-US" sz="1100" kern="1200" smtClean="0">
                <a:solidFill>
                  <a:srgbClr val="FFC600"/>
                </a:solidFill>
                <a:latin typeface="Futura Book"/>
                <a:ea typeface="+mn-ea"/>
                <a:cs typeface="Futura Light"/>
              </a:defRPr>
            </a:lvl1pPr>
          </a:lstStyle>
          <a:p>
            <a:fld id="{4E0133B9-DDBD-6D43-87A1-82E644544E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arris Blitzer Sports &amp;amp; Entertainment - Team Marketing Report">
            <a:extLst>
              <a:ext uri="{FF2B5EF4-FFF2-40B4-BE49-F238E27FC236}">
                <a16:creationId xmlns:a16="http://schemas.microsoft.com/office/drawing/2014/main" id="{C413E69F-94C5-439E-8953-4945C780FE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8447"/>
            <a:ext cx="2819400" cy="111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707EE63-C6F0-45FB-B920-DCAF9632BAF0}"/>
              </a:ext>
            </a:extLst>
          </p:cNvPr>
          <p:cNvCxnSpPr>
            <a:cxnSpLocks/>
          </p:cNvCxnSpPr>
          <p:nvPr userDrawn="1"/>
        </p:nvCxnSpPr>
        <p:spPr>
          <a:xfrm>
            <a:off x="990600" y="662555"/>
            <a:ext cx="10231999" cy="433956"/>
          </a:xfrm>
          <a:prstGeom prst="bentConnector4">
            <a:avLst>
              <a:gd name="adj1" fmla="val -1961"/>
              <a:gd name="adj2" fmla="val 152678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9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1"/>
            <a:ext cx="10363200" cy="584775"/>
          </a:xfrm>
        </p:spPr>
        <p:txBody>
          <a:bodyPr>
            <a:sp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utura Book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576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800" kern="1200" dirty="0">
                <a:solidFill>
                  <a:srgbClr val="FFC600"/>
                </a:solidFill>
                <a:latin typeface="MillerDisplay LightItalic"/>
                <a:ea typeface="+mn-ea"/>
                <a:cs typeface="Futur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47751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12B59D1E-1CFC-44BC-A241-12F1AD1C65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320727"/>
            <a:ext cx="12192000" cy="1588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808" y="5702953"/>
            <a:ext cx="3446592" cy="7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6165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20728"/>
            <a:ext cx="12192000" cy="153727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808" y="5702953"/>
            <a:ext cx="3294192" cy="774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623" y="5458987"/>
            <a:ext cx="7505199" cy="1153481"/>
          </a:xfrm>
        </p:spPr>
        <p:txBody>
          <a:bodyPr>
            <a:normAutofit/>
          </a:bodyPr>
          <a:lstStyle>
            <a:lvl1pPr algn="r">
              <a:defRPr lang="en-US" sz="2800" b="1" kern="1200" dirty="0" smtClean="0">
                <a:solidFill>
                  <a:schemeClr val="bg1"/>
                </a:solidFill>
                <a:latin typeface="Futura Book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994" y="186267"/>
            <a:ext cx="11552015" cy="5134460"/>
          </a:xfrm>
        </p:spPr>
        <p:txBody>
          <a:bodyPr/>
          <a:lstStyle>
            <a:lvl1pPr>
              <a:defRPr lang="en-US" sz="2800" b="1" kern="1200" dirty="0" smtClean="0">
                <a:solidFill>
                  <a:srgbClr val="003478"/>
                </a:solidFill>
                <a:latin typeface="Futura Book"/>
                <a:ea typeface="+mn-ea"/>
                <a:cs typeface="+mn-cs"/>
              </a:defRPr>
            </a:lvl1pPr>
            <a:lvl2pPr>
              <a:defRPr lang="en-US" sz="2400" b="0" kern="1200" dirty="0" smtClean="0">
                <a:solidFill>
                  <a:srgbClr val="003478"/>
                </a:solidFill>
                <a:latin typeface="Futura Book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3023" y="6612468"/>
            <a:ext cx="2844800" cy="190573"/>
          </a:xfrm>
        </p:spPr>
        <p:txBody>
          <a:bodyPr/>
          <a:lstStyle>
            <a:lvl1pPr>
              <a:defRPr lang="en-US" sz="1100" kern="1200" smtClean="0">
                <a:solidFill>
                  <a:srgbClr val="FFC600"/>
                </a:solidFill>
                <a:latin typeface="Futura Book"/>
                <a:ea typeface="+mn-ea"/>
                <a:cs typeface="Futura Light"/>
              </a:defRPr>
            </a:lvl1pPr>
          </a:lstStyle>
          <a:p>
            <a:fld id="{4E0133B9-DDBD-6D43-87A1-82E644544EDF}" type="slidenum">
              <a:rPr/>
              <a:pPr/>
              <a:t>‹#›</a:t>
            </a:fld>
            <a:endParaRPr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337661"/>
            <a:ext cx="12192000" cy="1588"/>
          </a:xfrm>
          <a:prstGeom prst="line">
            <a:avLst/>
          </a:prstGeom>
          <a:ln w="38100" cap="flat" cmpd="sng" algn="ctr">
            <a:solidFill>
              <a:srgbClr val="FFC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92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C573-3BD6-4CB1-83E7-BDD8F615D8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74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E67C-EF3B-47FE-A762-1A65F779FC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58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9324-EC59-4919-8128-F19504056D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63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FD13-AF0B-4C34-9DE3-DC499D1246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38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39E7-2768-41EB-A045-F8A4B06C93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9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F5-49D8-41E3-A016-9B88C02E690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B48-FED4-4730-80CF-CF86FF7B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43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623A-1FD3-48BA-9013-1A2DF60D82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3842-50D6-48B5-B389-4ADF84AA5B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19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6DDE-AA3C-43E0-AF45-30C132288A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40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4115-49C2-4F77-B75B-A730D8538D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0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F5-49D8-41E3-A016-9B88C02E690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B48-FED4-4730-80CF-CF86FF7B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4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F5-49D8-41E3-A016-9B88C02E690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B48-FED4-4730-80CF-CF86FF7B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F5-49D8-41E3-A016-9B88C02E690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B48-FED4-4730-80CF-CF86FF7B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5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F5-49D8-41E3-A016-9B88C02E690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B48-FED4-4730-80CF-CF86FF7B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F5-49D8-41E3-A016-9B88C02E690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B48-FED4-4730-80CF-CF86FF7B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F5-49D8-41E3-A016-9B88C02E690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B48-FED4-4730-80CF-CF86FF7B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F5-49D8-41E3-A016-9B88C02E690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5B48-FED4-4730-80CF-CF86FF7B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99BF5-49D8-41E3-A016-9B88C02E690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5B48-FED4-4730-80CF-CF86FF7B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0185D1E-E91E-4C0E-9D50-691F731F99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E0133B9-DDBD-6D43-87A1-82E644544E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0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219200"/>
            <a:ext cx="9144000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50000"/>
              </a:lnSpc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Harris Blitzer Sports &amp; Entertainment</a:t>
            </a:r>
          </a:p>
          <a:p>
            <a:pPr algn="ctr" defTabSz="457200">
              <a:lnSpc>
                <a:spcPct val="150000"/>
              </a:lnSpc>
            </a:pPr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 OF TWEETS ABOUT NJ DEVILS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>
              <a:lnSpc>
                <a:spcPct val="150000"/>
              </a:lnSpc>
            </a:pP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DREXEL UNIVERSITY DATATHON 2022  </a:t>
            </a:r>
          </a:p>
          <a:p>
            <a:pPr algn="ctr" defTabSz="457200">
              <a:lnSpc>
                <a:spcPct val="150000"/>
              </a:lnSpc>
            </a:pP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TEAM: INFOMANICS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2700" y="3456709"/>
            <a:ext cx="7086600" cy="1569660"/>
          </a:xfrm>
          <a:prstGeom prst="rect">
            <a:avLst/>
          </a:prstGeom>
          <a:noFill/>
        </p:spPr>
        <p:txBody>
          <a:bodyPr wrap="square" numCol="2" rtlCol="0" anchor="b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Neelam Arya</a:t>
            </a:r>
          </a:p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 Phan</a:t>
            </a:r>
          </a:p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 Dang</a:t>
            </a: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Jingxin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Yao</a:t>
            </a:r>
          </a:p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Sunita Barik</a:t>
            </a:r>
          </a:p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Sakshi Panwar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E146F-A665-446F-88BD-E8AA36708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5638800"/>
            <a:ext cx="2114550" cy="1057275"/>
          </a:xfrm>
          <a:prstGeom prst="rect">
            <a:avLst/>
          </a:prstGeom>
          <a:gradFill>
            <a:gsLst>
              <a:gs pos="0">
                <a:srgbClr val="80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2E723-3F67-46B9-914D-6B527ECDF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56388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505199" cy="1153481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B5DEBC-7749-44E1-BA82-C957D79F4605}"/>
              </a:ext>
            </a:extLst>
          </p:cNvPr>
          <p:cNvSpPr txBox="1"/>
          <p:nvPr/>
        </p:nvSpPr>
        <p:spPr>
          <a:xfrm>
            <a:off x="838200" y="1676400"/>
            <a:ext cx="10363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DA4D2-4AD5-462E-BEF1-6D91A2638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345" y="6470630"/>
            <a:ext cx="812842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8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505199" cy="1153481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B5DEBC-7749-44E1-BA82-C957D79F4605}"/>
              </a:ext>
            </a:extLst>
          </p:cNvPr>
          <p:cNvSpPr txBox="1"/>
          <p:nvPr/>
        </p:nvSpPr>
        <p:spPr>
          <a:xfrm>
            <a:off x="838200" y="1676400"/>
            <a:ext cx="10363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6E6BC-3B6E-486C-B68F-024203542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6324600"/>
            <a:ext cx="812842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6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590800"/>
            <a:ext cx="914400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50000"/>
              </a:lnSpc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88CF-6338-45D2-9309-344BFA0DA2F4}" type="datetime1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4/11/2022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C7B51-B4C6-4909-B563-217F68D3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11" y="5867400"/>
            <a:ext cx="1280231" cy="6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3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9DAD-AA06-4262-BC35-EA082917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7823"/>
            <a:ext cx="7505199" cy="1153481"/>
          </a:xfrm>
        </p:spPr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B6896-05BE-40CE-8244-99E849C39B26}"/>
              </a:ext>
            </a:extLst>
          </p:cNvPr>
          <p:cNvSpPr txBox="1"/>
          <p:nvPr/>
        </p:nvSpPr>
        <p:spPr>
          <a:xfrm>
            <a:off x="762000" y="1905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TO INCREASE THE SOCIAL MEDIA ENGAGEMENT OF NEW JERSEY DEVILS </a:t>
            </a:r>
          </a:p>
        </p:txBody>
      </p:sp>
    </p:spTree>
    <p:extLst>
      <p:ext uri="{BB962C8B-B14F-4D97-AF65-F5344CB8AC3E}">
        <p14:creationId xmlns:p14="http://schemas.microsoft.com/office/powerpoint/2010/main" val="335289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9DAD-AA06-4262-BC35-EA082917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METHODOLOGY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2E44A01-6026-4D72-84BB-171AC41DF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2340637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052CD45-407F-41E2-AD93-CC898A3018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9906" y="6187116"/>
            <a:ext cx="844406" cy="420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0CE1A-DD67-48B3-97FF-3B92A9730C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37073" y="6096476"/>
            <a:ext cx="620580" cy="6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1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46" y="86004"/>
            <a:ext cx="7505199" cy="1153481"/>
          </a:xfrm>
        </p:spPr>
        <p:txBody>
          <a:bodyPr/>
          <a:lstStyle/>
          <a:p>
            <a:r>
              <a:rPr lang="en-US" dirty="0"/>
              <a:t>Tweet traffics from 2018-2021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E69A8-E954-4976-8978-70F271C7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87" y="1379668"/>
            <a:ext cx="8584403" cy="479240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EF0AC0-834B-4AAA-B5A2-80220279D6C6}"/>
              </a:ext>
            </a:extLst>
          </p:cNvPr>
          <p:cNvSpPr/>
          <p:nvPr/>
        </p:nvSpPr>
        <p:spPr>
          <a:xfrm>
            <a:off x="3200400" y="2057400"/>
            <a:ext cx="304800" cy="30480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E11D969-56AE-41C3-9999-8BD544DF0315}"/>
              </a:ext>
            </a:extLst>
          </p:cNvPr>
          <p:cNvSpPr/>
          <p:nvPr/>
        </p:nvSpPr>
        <p:spPr>
          <a:xfrm>
            <a:off x="5107889" y="2819400"/>
            <a:ext cx="304800" cy="30480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657E620-CA3C-47E9-A2A9-8F5805C0A774}"/>
              </a:ext>
            </a:extLst>
          </p:cNvPr>
          <p:cNvSpPr/>
          <p:nvPr/>
        </p:nvSpPr>
        <p:spPr>
          <a:xfrm>
            <a:off x="8692845" y="4876800"/>
            <a:ext cx="304800" cy="30480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D98DBDA-288D-4947-A84D-C30EC93C0EB5}"/>
              </a:ext>
            </a:extLst>
          </p:cNvPr>
          <p:cNvSpPr/>
          <p:nvPr/>
        </p:nvSpPr>
        <p:spPr>
          <a:xfrm>
            <a:off x="1295400" y="6332879"/>
            <a:ext cx="304800" cy="30480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B64F04-4E46-488A-AE93-B3587FAF160B}"/>
              </a:ext>
            </a:extLst>
          </p:cNvPr>
          <p:cNvSpPr txBox="1"/>
          <p:nvPr/>
        </p:nvSpPr>
        <p:spPr>
          <a:xfrm>
            <a:off x="9601200" y="1665238"/>
            <a:ext cx="21836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Traffic is usually highest at the end of the year (around Oct – Nov), with the exception of 2020 due to Covid-19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EA640E-AC7B-437D-9B34-E28C82EA0C25}"/>
              </a:ext>
            </a:extLst>
          </p:cNvPr>
          <p:cNvSpPr txBox="1"/>
          <p:nvPr/>
        </p:nvSpPr>
        <p:spPr>
          <a:xfrm>
            <a:off x="1600200" y="6354474"/>
            <a:ext cx="5227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Highest traffic periods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55F33E-5071-4713-9412-A14242D45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6348713"/>
            <a:ext cx="812842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2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505199" cy="1153481"/>
          </a:xfrm>
        </p:spPr>
        <p:txBody>
          <a:bodyPr/>
          <a:lstStyle/>
          <a:p>
            <a:r>
              <a:rPr lang="en-US" dirty="0"/>
              <a:t>Hours that have highest impact in the day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57B071-5466-4E7D-8D1B-E878C5C8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97" y="1828800"/>
            <a:ext cx="7894793" cy="441049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B4EF0E3-C63A-4709-BCA2-257007E96712}"/>
              </a:ext>
            </a:extLst>
          </p:cNvPr>
          <p:cNvSpPr/>
          <p:nvPr/>
        </p:nvSpPr>
        <p:spPr>
          <a:xfrm>
            <a:off x="1295400" y="6332879"/>
            <a:ext cx="304800" cy="30480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F2B8E-E764-4FE5-9402-0428C92D5DE1}"/>
              </a:ext>
            </a:extLst>
          </p:cNvPr>
          <p:cNvSpPr txBox="1"/>
          <p:nvPr/>
        </p:nvSpPr>
        <p:spPr>
          <a:xfrm>
            <a:off x="1600200" y="6354474"/>
            <a:ext cx="5227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Highest traffic periods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46316-F2EA-4379-9150-6F4031AB02A8}"/>
              </a:ext>
            </a:extLst>
          </p:cNvPr>
          <p:cNvSpPr/>
          <p:nvPr/>
        </p:nvSpPr>
        <p:spPr>
          <a:xfrm>
            <a:off x="7620000" y="2057400"/>
            <a:ext cx="304800" cy="30480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7CF89-8764-4F60-98EE-F55092561132}"/>
              </a:ext>
            </a:extLst>
          </p:cNvPr>
          <p:cNvSpPr txBox="1"/>
          <p:nvPr/>
        </p:nvSpPr>
        <p:spPr>
          <a:xfrm>
            <a:off x="8915400" y="2057400"/>
            <a:ext cx="2362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Within the hours of the day, traffic is usually highest at 20:00 – 22:00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41677-22EF-4257-A6A9-439CAD34B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0" y="6354474"/>
            <a:ext cx="812842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5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505199" cy="1153481"/>
          </a:xfrm>
        </p:spPr>
        <p:txBody>
          <a:bodyPr/>
          <a:lstStyle/>
          <a:p>
            <a:r>
              <a:rPr lang="en-US" dirty="0"/>
              <a:t>Hours that have highest impact in the day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6BC518-3376-4D67-955E-1FCECBC6D053}"/>
              </a:ext>
            </a:extLst>
          </p:cNvPr>
          <p:cNvSpPr txBox="1"/>
          <p:nvPr/>
        </p:nvSpPr>
        <p:spPr>
          <a:xfrm>
            <a:off x="7620000" y="1899822"/>
            <a:ext cx="37338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Winning Matches: Average impact is highest surprisingly at 15:00 PM.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Losing Matches: Impact stays the same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Game days: Highest at 22:00 – 23:00 PM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Opportunities: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Need to engage on twitter more during losing matches.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1BA82E-E8B4-4EE3-AC62-F25F7B08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66244"/>
            <a:ext cx="6058247" cy="4736972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D4802952-6498-42A3-ABEA-93801E79B013}"/>
              </a:ext>
            </a:extLst>
          </p:cNvPr>
          <p:cNvSpPr/>
          <p:nvPr/>
        </p:nvSpPr>
        <p:spPr>
          <a:xfrm>
            <a:off x="1295400" y="6332879"/>
            <a:ext cx="304800" cy="30480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471C81-5B79-4988-94AE-9C0AF0DDB2CC}"/>
              </a:ext>
            </a:extLst>
          </p:cNvPr>
          <p:cNvSpPr txBox="1"/>
          <p:nvPr/>
        </p:nvSpPr>
        <p:spPr>
          <a:xfrm>
            <a:off x="1600200" y="6354474"/>
            <a:ext cx="5227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Highest traffic periods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FE2F94-ED3F-4951-919D-5A47199033C0}"/>
              </a:ext>
            </a:extLst>
          </p:cNvPr>
          <p:cNvSpPr/>
          <p:nvPr/>
        </p:nvSpPr>
        <p:spPr>
          <a:xfrm>
            <a:off x="3909160" y="3276600"/>
            <a:ext cx="304800" cy="30480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52096E7-5189-4E3D-9111-8EB176C79F55}"/>
              </a:ext>
            </a:extLst>
          </p:cNvPr>
          <p:cNvSpPr/>
          <p:nvPr/>
        </p:nvSpPr>
        <p:spPr>
          <a:xfrm>
            <a:off x="6550362" y="4495800"/>
            <a:ext cx="304800" cy="30480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6331C-BEE6-4334-8D4B-D7AD5535A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6354474"/>
            <a:ext cx="812842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7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505199" cy="1153481"/>
          </a:xfrm>
        </p:spPr>
        <p:txBody>
          <a:bodyPr/>
          <a:lstStyle/>
          <a:p>
            <a:r>
              <a:rPr lang="en-US" dirty="0"/>
              <a:t>Impact of different types of tweet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362CB-E12F-40BE-AF22-52CA09B37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4343400" cy="4780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838BE-A751-4C45-B9B1-C9B6CA700B2C}"/>
              </a:ext>
            </a:extLst>
          </p:cNvPr>
          <p:cNvSpPr txBox="1"/>
          <p:nvPr/>
        </p:nvSpPr>
        <p:spPr>
          <a:xfrm>
            <a:off x="6400800" y="1905000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Tweets with photos only has the highest average amount of impact.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Other types of tweets have approximately equal impact.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Opportunities: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Tweets should include images that captivates fans to interact.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83CFC-E212-4E58-8C4A-2F82348A1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0" y="6429243"/>
            <a:ext cx="812842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6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505199" cy="1153481"/>
          </a:xfrm>
        </p:spPr>
        <p:txBody>
          <a:bodyPr/>
          <a:lstStyle/>
          <a:p>
            <a:r>
              <a:rPr lang="en-US" dirty="0"/>
              <a:t>Content Favorite and Retweet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C9F2E-58D5-475A-AAD1-A485D0A1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93223"/>
            <a:ext cx="8432003" cy="4707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314C00-E692-4EBB-AE0B-3AF2BFAB3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0" y="6409458"/>
            <a:ext cx="812842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9DAD-AA06-4262-BC35-EA082917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5400"/>
            <a:ext cx="7848600" cy="1153481"/>
          </a:xfrm>
        </p:spPr>
        <p:txBody>
          <a:bodyPr/>
          <a:lstStyle/>
          <a:p>
            <a:r>
              <a:rPr lang="en-IN" dirty="0"/>
              <a:t>Engagement vs. Impact throughout the year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3899C-E115-4700-B504-504205D9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00200"/>
            <a:ext cx="8660603" cy="4828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F100F-BE8E-4795-96EA-977CB042C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6419210"/>
            <a:ext cx="812842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236</Words>
  <Application>Microsoft Office PowerPoint</Application>
  <PresentationFormat>Widescreen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Futura Book</vt:lpstr>
      <vt:lpstr>MillerDisplay LightItalic</vt:lpstr>
      <vt:lpstr>Wingdings</vt:lpstr>
      <vt:lpstr>Office Theme</vt:lpstr>
      <vt:lpstr>1_Office Theme</vt:lpstr>
      <vt:lpstr>PowerPoint Presentation</vt:lpstr>
      <vt:lpstr>OBJECTIVE</vt:lpstr>
      <vt:lpstr>METHODOLOGY</vt:lpstr>
      <vt:lpstr>Tweet traffics from 2018-2021 </vt:lpstr>
      <vt:lpstr>Hours that have highest impact in the day</vt:lpstr>
      <vt:lpstr>Hours that have highest impact in the day</vt:lpstr>
      <vt:lpstr>Impact of different types of tweet</vt:lpstr>
      <vt:lpstr>Content Favorite and Retweet</vt:lpstr>
      <vt:lpstr>Engagement vs. Impact throughout the year</vt:lpstr>
      <vt:lpstr>Analysis</vt:lpstr>
      <vt:lpstr>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USER</dc:creator>
  <cp:lastModifiedBy>Panwar,Sakshi</cp:lastModifiedBy>
  <cp:revision>16</cp:revision>
  <dcterms:created xsi:type="dcterms:W3CDTF">2021-10-15T21:00:37Z</dcterms:created>
  <dcterms:modified xsi:type="dcterms:W3CDTF">2022-04-12T00:03:29Z</dcterms:modified>
</cp:coreProperties>
</file>