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7/26/2024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1D8BD707-D9CF-40AE-B4C6-C98DA3205C09}" type="datetimeFigureOut">
              <a:rPr lang="en-US" smtClean="0"/>
              <a:pPr/>
              <a:t>7/26/2024</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4267200"/>
            <a:ext cx="6400800" cy="1371600"/>
          </a:xfrm>
        </p:spPr>
        <p:txBody>
          <a:bodyPr>
            <a:normAutofit/>
          </a:bodyPr>
          <a:lstStyle/>
          <a:p>
            <a:r>
              <a:rPr lang="en-US" sz="2400" dirty="0" smtClean="0"/>
              <a:t>BY :- SAKET DURGAPAL</a:t>
            </a:r>
          </a:p>
          <a:p>
            <a:r>
              <a:rPr lang="en-US" sz="2400" dirty="0" smtClean="0"/>
              <a:t>BATCH NAME:- MIP-DA-12</a:t>
            </a:r>
            <a:endParaRPr lang="en-US" sz="2400" dirty="0"/>
          </a:p>
        </p:txBody>
      </p:sp>
      <p:sp>
        <p:nvSpPr>
          <p:cNvPr id="2" name="Title 1"/>
          <p:cNvSpPr>
            <a:spLocks noGrp="1"/>
          </p:cNvSpPr>
          <p:nvPr>
            <p:ph type="ctrTitle"/>
          </p:nvPr>
        </p:nvSpPr>
        <p:spPr/>
        <p:txBody>
          <a:bodyPr/>
          <a:lstStyle/>
          <a:p>
            <a:r>
              <a:rPr lang="en-US" sz="3600" dirty="0" smtClean="0"/>
              <a:t>Pizza sales analysis using SQL</a:t>
            </a:r>
            <a:endParaRPr lang="en-US" sz="3600" dirty="0"/>
          </a:p>
        </p:txBody>
      </p:sp>
    </p:spTree>
    <p:extLst>
      <p:ext uri="{BB962C8B-B14F-4D97-AF65-F5344CB8AC3E}">
        <p14:creationId xmlns:p14="http://schemas.microsoft.com/office/powerpoint/2010/main" val="2429907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590939" y="533400"/>
            <a:ext cx="7924800" cy="941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29014"/>
          <a:stretch/>
        </p:blipFill>
        <p:spPr bwMode="auto">
          <a:xfrm>
            <a:off x="594049" y="1600200"/>
            <a:ext cx="7935685"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7121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530289" y="990600"/>
            <a:ext cx="7924800" cy="1034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3138"/>
          <a:stretch/>
        </p:blipFill>
        <p:spPr bwMode="auto">
          <a:xfrm>
            <a:off x="533399" y="2286000"/>
            <a:ext cx="7957457" cy="195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1823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7924800" cy="202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581400"/>
            <a:ext cx="79248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002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7924800" cy="1723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1248"/>
          <a:stretch/>
        </p:blipFill>
        <p:spPr bwMode="auto">
          <a:xfrm>
            <a:off x="609600" y="3143476"/>
            <a:ext cx="7946571"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116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09600" y="685801"/>
            <a:ext cx="79248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276600"/>
            <a:ext cx="7924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6649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09600" y="762000"/>
            <a:ext cx="7924800" cy="2203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5054"/>
          <a:stretch/>
        </p:blipFill>
        <p:spPr bwMode="auto">
          <a:xfrm>
            <a:off x="609600" y="3124200"/>
            <a:ext cx="7937241"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4454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29816" y="457200"/>
            <a:ext cx="7924800" cy="252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19605"/>
          <a:stretch/>
        </p:blipFill>
        <p:spPr bwMode="auto">
          <a:xfrm>
            <a:off x="609600" y="3124201"/>
            <a:ext cx="7965233"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1454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a:t>
            </a:r>
            <a:endParaRPr lang="en-US" dirty="0"/>
          </a:p>
        </p:txBody>
      </p:sp>
      <p:sp>
        <p:nvSpPr>
          <p:cNvPr id="3" name="Content Placeholder 2"/>
          <p:cNvSpPr>
            <a:spLocks noGrp="1"/>
          </p:cNvSpPr>
          <p:nvPr>
            <p:ph sz="quarter" idx="13"/>
          </p:nvPr>
        </p:nvSpPr>
        <p:spPr/>
        <p:txBody>
          <a:bodyPr/>
          <a:lstStyle/>
          <a:p>
            <a:pPr fontAlgn="auto"/>
            <a:r>
              <a:rPr lang="en-US" dirty="0"/>
              <a:t>The Pizza store's menu offers a diverse range of 32 unique types of pizzas, which is a good variety for customers to choose from.</a:t>
            </a:r>
          </a:p>
          <a:p>
            <a:pPr fontAlgn="auto"/>
            <a:r>
              <a:rPr lang="en-US" dirty="0"/>
              <a:t>The store received a total of 21,350 orders, resulting in the sale of 48,620 pizzas in 2015</a:t>
            </a:r>
            <a:r>
              <a:rPr lang="en-US" dirty="0" smtClean="0"/>
              <a:t>.</a:t>
            </a:r>
          </a:p>
          <a:p>
            <a:pPr fontAlgn="auto"/>
            <a:r>
              <a:rPr lang="en-US" dirty="0" smtClean="0"/>
              <a:t>The most common ordered Pizza size is “L” with count of 18526.</a:t>
            </a:r>
          </a:p>
          <a:p>
            <a:pPr fontAlgn="auto"/>
            <a:r>
              <a:rPr lang="en-US" dirty="0" smtClean="0"/>
              <a:t>The Thai Chicken pizza is the most ordered pizza based on the revenue with a figure of 43434.25</a:t>
            </a:r>
          </a:p>
          <a:p>
            <a:pPr fontAlgn="auto"/>
            <a:r>
              <a:rPr lang="en-US" dirty="0" smtClean="0"/>
              <a:t>The peak hours of pizza orders are between 12PM and 1 PM respectively.</a:t>
            </a:r>
          </a:p>
          <a:p>
            <a:pPr fontAlgn="auto"/>
            <a:r>
              <a:rPr lang="en-US" dirty="0" smtClean="0"/>
              <a:t>The classic category of pizza is ordered the most with a count of 14579.</a:t>
            </a:r>
          </a:p>
          <a:p>
            <a:pPr fontAlgn="auto"/>
            <a:r>
              <a:rPr lang="en-US" dirty="0" smtClean="0"/>
              <a:t>The Greek pizza is the highest priced pizza with price of 35.95.</a:t>
            </a:r>
          </a:p>
        </p:txBody>
      </p:sp>
    </p:spTree>
    <p:extLst>
      <p:ext uri="{BB962C8B-B14F-4D97-AF65-F5344CB8AC3E}">
        <p14:creationId xmlns:p14="http://schemas.microsoft.com/office/powerpoint/2010/main" val="2190313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3"/>
          </p:nvPr>
        </p:nvSpPr>
        <p:spPr/>
        <p:txBody>
          <a:bodyPr>
            <a:normAutofit/>
          </a:bodyPr>
          <a:lstStyle/>
          <a:p>
            <a:r>
              <a:rPr lang="en-US" b="1" u="sng" dirty="0"/>
              <a:t>Best and Worst Selling </a:t>
            </a:r>
            <a:r>
              <a:rPr lang="en-US" b="1" u="sng" dirty="0" smtClean="0"/>
              <a:t>Pizzas </a:t>
            </a:r>
            <a:r>
              <a:rPr lang="en-US" dirty="0" smtClean="0"/>
              <a:t>: The </a:t>
            </a:r>
            <a:r>
              <a:rPr lang="en-US" dirty="0"/>
              <a:t>best-selling pizza is often identified through SQL queries, which help in understanding the most popular items and their performance.</a:t>
            </a:r>
          </a:p>
          <a:p>
            <a:r>
              <a:rPr lang="en-US" b="1" u="sng" dirty="0"/>
              <a:t>Total Revenue and Average </a:t>
            </a:r>
            <a:r>
              <a:rPr lang="en-US" b="1" u="sng" dirty="0" smtClean="0"/>
              <a:t>Revenue </a:t>
            </a:r>
            <a:r>
              <a:rPr lang="en-US" dirty="0" smtClean="0"/>
              <a:t>: SQL </a:t>
            </a:r>
            <a:r>
              <a:rPr lang="en-US" dirty="0"/>
              <a:t>queries are used to calculate the total revenue generated and the average revenue per pizza, which are crucial metrics for business decision-making</a:t>
            </a:r>
            <a:r>
              <a:rPr lang="en-US" dirty="0" smtClean="0"/>
              <a:t>.</a:t>
            </a:r>
            <a:endParaRPr lang="en-US" dirty="0"/>
          </a:p>
          <a:p>
            <a:r>
              <a:rPr lang="en-US" b="1" u="sng" dirty="0"/>
              <a:t>Peak Hours and </a:t>
            </a:r>
            <a:r>
              <a:rPr lang="en-US" b="1" u="sng" dirty="0" smtClean="0"/>
              <a:t>Days </a:t>
            </a:r>
            <a:r>
              <a:rPr lang="en-US" dirty="0" smtClean="0"/>
              <a:t>: Analysis </a:t>
            </a:r>
            <a:r>
              <a:rPr lang="en-US" dirty="0"/>
              <a:t>reveals peak hours and days, which are essential for optimizing staffing and inventory management. For example, peak hours are often between 12pm and 1pm, and peak days are Fridays and Saturdays.</a:t>
            </a:r>
          </a:p>
          <a:p>
            <a:r>
              <a:rPr lang="en-US" b="1" u="sng" dirty="0"/>
              <a:t>Average Pizzas per </a:t>
            </a:r>
            <a:r>
              <a:rPr lang="en-US" b="1" u="sng" dirty="0" smtClean="0"/>
              <a:t>Order </a:t>
            </a:r>
            <a:r>
              <a:rPr lang="en-US" dirty="0" smtClean="0"/>
              <a:t>: The </a:t>
            </a:r>
            <a:r>
              <a:rPr lang="en-US" dirty="0"/>
              <a:t>average number of pizzas per order is calculated to understand customer behavior and optimize menu </a:t>
            </a:r>
            <a:r>
              <a:rPr lang="en-US" dirty="0" smtClean="0"/>
              <a:t>offerings.</a:t>
            </a:r>
          </a:p>
          <a:p>
            <a:r>
              <a:rPr lang="en-US" b="1" u="sng" dirty="0"/>
              <a:t>Business </a:t>
            </a:r>
            <a:r>
              <a:rPr lang="en-US" b="1" u="sng" dirty="0" smtClean="0"/>
              <a:t>Insights </a:t>
            </a:r>
            <a:r>
              <a:rPr lang="en-US" dirty="0" smtClean="0"/>
              <a:t>: These </a:t>
            </a:r>
            <a:r>
              <a:rPr lang="en-US" dirty="0"/>
              <a:t>projects provide actionable insights for product management, pricing strategies, and marketing efforts. They help in identifying opportunities for growth and efficiency improvements</a:t>
            </a:r>
          </a:p>
          <a:p>
            <a:endParaRPr lang="en-US" dirty="0"/>
          </a:p>
          <a:p>
            <a:endParaRPr lang="en-US" dirty="0"/>
          </a:p>
        </p:txBody>
      </p:sp>
    </p:spTree>
    <p:extLst>
      <p:ext uri="{BB962C8B-B14F-4D97-AF65-F5344CB8AC3E}">
        <p14:creationId xmlns:p14="http://schemas.microsoft.com/office/powerpoint/2010/main" val="2453795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oBJECTIVE</a:t>
            </a:r>
            <a:endParaRPr lang="en-US" sz="3600" dirty="0"/>
          </a:p>
        </p:txBody>
      </p:sp>
      <p:sp>
        <p:nvSpPr>
          <p:cNvPr id="3" name="Content Placeholder 2"/>
          <p:cNvSpPr>
            <a:spLocks noGrp="1"/>
          </p:cNvSpPr>
          <p:nvPr>
            <p:ph sz="quarter" idx="13"/>
          </p:nvPr>
        </p:nvSpPr>
        <p:spPr/>
        <p:txBody>
          <a:bodyPr>
            <a:normAutofit/>
          </a:bodyPr>
          <a:lstStyle/>
          <a:p>
            <a:pPr marL="0" indent="0">
              <a:buNone/>
            </a:pPr>
            <a:r>
              <a:rPr lang="en-US" sz="2400" dirty="0"/>
              <a:t>The goal of </a:t>
            </a:r>
            <a:r>
              <a:rPr lang="en-US" sz="2400" dirty="0" smtClean="0"/>
              <a:t>Pizza sales analysis using  </a:t>
            </a:r>
            <a:r>
              <a:rPr lang="en-US" sz="2400" dirty="0"/>
              <a:t>SQL </a:t>
            </a:r>
            <a:r>
              <a:rPr lang="en-US" sz="2400" dirty="0" smtClean="0"/>
              <a:t>project, </a:t>
            </a:r>
            <a:r>
              <a:rPr lang="en-US" sz="2400" dirty="0"/>
              <a:t>is to analyze pizza sales data to gain insights into customer behavior, popular pizza types, sales trends, and overall </a:t>
            </a:r>
            <a:r>
              <a:rPr lang="en-US" sz="2400" dirty="0" smtClean="0"/>
              <a:t>performance.</a:t>
            </a:r>
          </a:p>
          <a:p>
            <a:pPr marL="0" indent="0">
              <a:buNone/>
            </a:pPr>
            <a:r>
              <a:rPr lang="en-US" sz="2400" dirty="0"/>
              <a:t>The analysis will be </a:t>
            </a:r>
            <a:r>
              <a:rPr lang="en-US" sz="2400" dirty="0" smtClean="0"/>
              <a:t>carried out using the following </a:t>
            </a:r>
            <a:r>
              <a:rPr lang="en-US" sz="2400" dirty="0"/>
              <a:t>four tables: </a:t>
            </a:r>
            <a:r>
              <a:rPr lang="en-US" sz="2400" dirty="0" err="1"/>
              <a:t>order_details</a:t>
            </a:r>
            <a:r>
              <a:rPr lang="en-US" sz="2400" dirty="0"/>
              <a:t>, orders, </a:t>
            </a:r>
            <a:r>
              <a:rPr lang="en-US" sz="2400" dirty="0" err="1"/>
              <a:t>pizza_type</a:t>
            </a:r>
            <a:r>
              <a:rPr lang="en-US" sz="2400" dirty="0"/>
              <a:t>, and pizza.</a:t>
            </a:r>
          </a:p>
        </p:txBody>
      </p:sp>
    </p:spTree>
    <p:extLst>
      <p:ext uri="{BB962C8B-B14F-4D97-AF65-F5344CB8AC3E}">
        <p14:creationId xmlns:p14="http://schemas.microsoft.com/office/powerpoint/2010/main" val="4053946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 </a:t>
            </a:r>
            <a:endParaRPr lang="en-US" dirty="0"/>
          </a:p>
        </p:txBody>
      </p:sp>
      <p:sp>
        <p:nvSpPr>
          <p:cNvPr id="3" name="Content Placeholder 2"/>
          <p:cNvSpPr>
            <a:spLocks noGrp="1"/>
          </p:cNvSpPr>
          <p:nvPr>
            <p:ph sz="quarter" idx="13"/>
          </p:nvPr>
        </p:nvSpPr>
        <p:spPr/>
        <p:txBody>
          <a:bodyPr/>
          <a:lstStyle/>
          <a:p>
            <a:pPr>
              <a:buAutoNum type="arabicParenR"/>
            </a:pPr>
            <a:r>
              <a:rPr lang="en-US" dirty="0" err="1" smtClean="0"/>
              <a:t>order_details</a:t>
            </a:r>
            <a:r>
              <a:rPr lang="en-US" dirty="0" smtClean="0"/>
              <a:t> </a:t>
            </a:r>
          </a:p>
          <a:p>
            <a:pPr marL="0" indent="0">
              <a:buNone/>
            </a:pPr>
            <a:r>
              <a:rPr lang="en-US" dirty="0"/>
              <a:t> </a:t>
            </a:r>
            <a:r>
              <a:rPr lang="en-US" dirty="0" smtClean="0"/>
              <a:t>     • </a:t>
            </a:r>
            <a:r>
              <a:rPr lang="en-US" dirty="0" err="1">
                <a:solidFill>
                  <a:srgbClr val="FFFF00"/>
                </a:solidFill>
              </a:rPr>
              <a:t>order_details_id</a:t>
            </a:r>
            <a:r>
              <a:rPr lang="en-US" dirty="0"/>
              <a:t>: Unique identifier for the order detail. </a:t>
            </a:r>
            <a:endParaRPr lang="en-US" dirty="0" smtClean="0"/>
          </a:p>
          <a:p>
            <a:pPr marL="0" indent="0">
              <a:buNone/>
            </a:pPr>
            <a:r>
              <a:rPr lang="en-US" dirty="0"/>
              <a:t> </a:t>
            </a:r>
            <a:r>
              <a:rPr lang="en-US" dirty="0" smtClean="0"/>
              <a:t>     • </a:t>
            </a:r>
            <a:r>
              <a:rPr lang="en-US" dirty="0" err="1">
                <a:solidFill>
                  <a:srgbClr val="FFFF00"/>
                </a:solidFill>
              </a:rPr>
              <a:t>order_id</a:t>
            </a:r>
            <a:r>
              <a:rPr lang="en-US" dirty="0"/>
              <a:t>: Identifier linking to the orders table</a:t>
            </a:r>
            <a:r>
              <a:rPr lang="en-US" dirty="0" smtClean="0"/>
              <a:t>.</a:t>
            </a:r>
          </a:p>
          <a:p>
            <a:pPr marL="0" indent="0">
              <a:buNone/>
            </a:pPr>
            <a:r>
              <a:rPr lang="en-US" dirty="0"/>
              <a:t> </a:t>
            </a:r>
            <a:r>
              <a:rPr lang="en-US" dirty="0" smtClean="0"/>
              <a:t>     </a:t>
            </a:r>
            <a:r>
              <a:rPr lang="en-US" dirty="0"/>
              <a:t>• </a:t>
            </a:r>
            <a:r>
              <a:rPr lang="en-US" dirty="0" err="1">
                <a:solidFill>
                  <a:srgbClr val="FFFF00"/>
                </a:solidFill>
              </a:rPr>
              <a:t>pizza_id</a:t>
            </a:r>
            <a:r>
              <a:rPr lang="en-US" dirty="0"/>
              <a:t>: Identifier linking to the pizza table. </a:t>
            </a:r>
            <a:endParaRPr lang="en-US" dirty="0" smtClean="0"/>
          </a:p>
          <a:p>
            <a:pPr marL="0" indent="0">
              <a:buNone/>
            </a:pPr>
            <a:r>
              <a:rPr lang="en-US" dirty="0"/>
              <a:t> </a:t>
            </a:r>
            <a:r>
              <a:rPr lang="en-US" dirty="0" smtClean="0"/>
              <a:t>     • </a:t>
            </a:r>
            <a:r>
              <a:rPr lang="en-US" dirty="0">
                <a:solidFill>
                  <a:srgbClr val="FFFF00"/>
                </a:solidFill>
              </a:rPr>
              <a:t>quantity</a:t>
            </a:r>
            <a:r>
              <a:rPr lang="en-US" dirty="0"/>
              <a:t>: Number of pizzas ordered</a:t>
            </a:r>
            <a:r>
              <a:rPr lang="en-US" dirty="0" smtClean="0"/>
              <a:t>.</a:t>
            </a:r>
          </a:p>
          <a:p>
            <a:pPr>
              <a:buAutoNum type="arabicParenR" startAt="2"/>
            </a:pPr>
            <a:r>
              <a:rPr lang="en-US" dirty="0" smtClean="0"/>
              <a:t>orders </a:t>
            </a:r>
          </a:p>
          <a:p>
            <a:pPr marL="0" indent="0">
              <a:buNone/>
            </a:pPr>
            <a:r>
              <a:rPr lang="en-US" dirty="0" smtClean="0"/>
              <a:t>      • </a:t>
            </a:r>
            <a:r>
              <a:rPr lang="en-US" dirty="0" err="1">
                <a:solidFill>
                  <a:srgbClr val="FFFF00"/>
                </a:solidFill>
              </a:rPr>
              <a:t>order_id</a:t>
            </a:r>
            <a:r>
              <a:rPr lang="en-US" dirty="0"/>
              <a:t>: Unique identifier for the order. </a:t>
            </a:r>
            <a:endParaRPr lang="en-US" dirty="0" smtClean="0"/>
          </a:p>
          <a:p>
            <a:pPr marL="0" indent="0">
              <a:buNone/>
            </a:pPr>
            <a:r>
              <a:rPr lang="en-US" dirty="0"/>
              <a:t> </a:t>
            </a:r>
            <a:r>
              <a:rPr lang="en-US" dirty="0" smtClean="0"/>
              <a:t>     • </a:t>
            </a:r>
            <a:r>
              <a:rPr lang="en-US" dirty="0">
                <a:solidFill>
                  <a:srgbClr val="FFFF00"/>
                </a:solidFill>
              </a:rPr>
              <a:t>date</a:t>
            </a:r>
            <a:r>
              <a:rPr lang="en-US" dirty="0"/>
              <a:t>: Date the order was placed. </a:t>
            </a:r>
            <a:endParaRPr lang="en-US" dirty="0" smtClean="0"/>
          </a:p>
          <a:p>
            <a:pPr marL="0" indent="0">
              <a:buNone/>
            </a:pPr>
            <a:r>
              <a:rPr lang="en-US" dirty="0"/>
              <a:t> </a:t>
            </a:r>
            <a:r>
              <a:rPr lang="en-US" dirty="0" smtClean="0"/>
              <a:t>     • </a:t>
            </a:r>
            <a:r>
              <a:rPr lang="en-US" dirty="0">
                <a:solidFill>
                  <a:srgbClr val="FFFF00"/>
                </a:solidFill>
              </a:rPr>
              <a:t>time</a:t>
            </a:r>
            <a:r>
              <a:rPr lang="en-US" dirty="0"/>
              <a:t>: Time the order was placed.</a:t>
            </a:r>
          </a:p>
        </p:txBody>
      </p:sp>
    </p:spTree>
    <p:extLst>
      <p:ext uri="{BB962C8B-B14F-4D97-AF65-F5344CB8AC3E}">
        <p14:creationId xmlns:p14="http://schemas.microsoft.com/office/powerpoint/2010/main" val="4231975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762000"/>
            <a:ext cx="7924800" cy="4953000"/>
          </a:xfrm>
        </p:spPr>
        <p:txBody>
          <a:bodyPr/>
          <a:lstStyle/>
          <a:p>
            <a:pPr>
              <a:buFont typeface="+mj-lt"/>
              <a:buAutoNum type="arabicParenR" startAt="3"/>
            </a:pPr>
            <a:r>
              <a:rPr lang="en-US" dirty="0" err="1" smtClean="0"/>
              <a:t>pizza_type</a:t>
            </a:r>
            <a:r>
              <a:rPr lang="en-US" dirty="0" smtClean="0"/>
              <a:t> </a:t>
            </a:r>
          </a:p>
          <a:p>
            <a:pPr marL="0" indent="0">
              <a:buNone/>
            </a:pPr>
            <a:r>
              <a:rPr lang="en-US" dirty="0" smtClean="0"/>
              <a:t>    • </a:t>
            </a:r>
            <a:r>
              <a:rPr lang="en-US" dirty="0" err="1">
                <a:solidFill>
                  <a:srgbClr val="FFFF00"/>
                </a:solidFill>
              </a:rPr>
              <a:t>pizza_type_id</a:t>
            </a:r>
            <a:r>
              <a:rPr lang="en-US" dirty="0"/>
              <a:t>: Unique identifier for the pizza type</a:t>
            </a:r>
            <a:r>
              <a:rPr lang="en-US" dirty="0" smtClean="0"/>
              <a:t>.</a:t>
            </a:r>
          </a:p>
          <a:p>
            <a:pPr marL="0" indent="0">
              <a:buNone/>
            </a:pPr>
            <a:r>
              <a:rPr lang="en-US" dirty="0"/>
              <a:t> </a:t>
            </a:r>
            <a:r>
              <a:rPr lang="en-US" dirty="0" smtClean="0"/>
              <a:t>   </a:t>
            </a:r>
            <a:r>
              <a:rPr lang="en-US" dirty="0"/>
              <a:t>• </a:t>
            </a:r>
            <a:r>
              <a:rPr lang="en-US" dirty="0">
                <a:solidFill>
                  <a:srgbClr val="FFFF00"/>
                </a:solidFill>
              </a:rPr>
              <a:t>name</a:t>
            </a:r>
            <a:r>
              <a:rPr lang="en-US" dirty="0"/>
              <a:t>: Name of the pizza. </a:t>
            </a:r>
            <a:endParaRPr lang="en-US" dirty="0" smtClean="0"/>
          </a:p>
          <a:p>
            <a:pPr marL="0" indent="0">
              <a:buNone/>
            </a:pPr>
            <a:r>
              <a:rPr lang="en-US" dirty="0"/>
              <a:t> </a:t>
            </a:r>
            <a:r>
              <a:rPr lang="en-US" dirty="0" smtClean="0"/>
              <a:t>   • </a:t>
            </a:r>
            <a:r>
              <a:rPr lang="en-US" dirty="0">
                <a:solidFill>
                  <a:srgbClr val="FFFF00"/>
                </a:solidFill>
              </a:rPr>
              <a:t>category</a:t>
            </a:r>
            <a:r>
              <a:rPr lang="en-US" dirty="0"/>
              <a:t>: Category of the pizza (e.g., vegetarian, meat, etc.). </a:t>
            </a:r>
            <a:endParaRPr lang="en-US" dirty="0" smtClean="0"/>
          </a:p>
          <a:p>
            <a:pPr marL="0" indent="0">
              <a:buNone/>
            </a:pPr>
            <a:r>
              <a:rPr lang="en-US" dirty="0"/>
              <a:t> </a:t>
            </a:r>
            <a:r>
              <a:rPr lang="en-US" dirty="0" smtClean="0"/>
              <a:t>   • </a:t>
            </a:r>
            <a:r>
              <a:rPr lang="en-US" dirty="0">
                <a:solidFill>
                  <a:srgbClr val="FFFF00"/>
                </a:solidFill>
              </a:rPr>
              <a:t>ingredients</a:t>
            </a:r>
            <a:r>
              <a:rPr lang="en-US" dirty="0"/>
              <a:t>: List of ingredients used in the </a:t>
            </a:r>
            <a:r>
              <a:rPr lang="en-US" dirty="0" smtClean="0"/>
              <a:t>pizza.</a:t>
            </a:r>
          </a:p>
          <a:p>
            <a:pPr>
              <a:buFont typeface="+mj-lt"/>
              <a:buAutoNum type="arabicParenR" startAt="4"/>
            </a:pPr>
            <a:r>
              <a:rPr lang="en-US" dirty="0" smtClean="0"/>
              <a:t>pizza </a:t>
            </a:r>
          </a:p>
          <a:p>
            <a:pPr marL="0" indent="0">
              <a:buNone/>
            </a:pPr>
            <a:r>
              <a:rPr lang="en-US" dirty="0"/>
              <a:t> </a:t>
            </a:r>
            <a:r>
              <a:rPr lang="en-US" dirty="0" smtClean="0"/>
              <a:t>   • </a:t>
            </a:r>
            <a:r>
              <a:rPr lang="en-US" dirty="0" err="1">
                <a:solidFill>
                  <a:srgbClr val="FFFF00"/>
                </a:solidFill>
              </a:rPr>
              <a:t>pizza_id</a:t>
            </a:r>
            <a:r>
              <a:rPr lang="en-US" dirty="0"/>
              <a:t>: Unique identifier for the pizza. </a:t>
            </a:r>
            <a:endParaRPr lang="en-US" dirty="0" smtClean="0"/>
          </a:p>
          <a:p>
            <a:pPr marL="0" indent="0">
              <a:buNone/>
            </a:pPr>
            <a:r>
              <a:rPr lang="en-US" dirty="0"/>
              <a:t> </a:t>
            </a:r>
            <a:r>
              <a:rPr lang="en-US" dirty="0" smtClean="0"/>
              <a:t>   • </a:t>
            </a:r>
            <a:r>
              <a:rPr lang="en-US" dirty="0" err="1">
                <a:solidFill>
                  <a:srgbClr val="FFFF00"/>
                </a:solidFill>
              </a:rPr>
              <a:t>pizza_type_id</a:t>
            </a:r>
            <a:r>
              <a:rPr lang="en-US" dirty="0"/>
              <a:t>: Identifier linking to the </a:t>
            </a:r>
            <a:r>
              <a:rPr lang="en-US" dirty="0" err="1"/>
              <a:t>pizza_type</a:t>
            </a:r>
            <a:r>
              <a:rPr lang="en-US" dirty="0"/>
              <a:t> table. </a:t>
            </a:r>
            <a:endParaRPr lang="en-US" dirty="0" smtClean="0"/>
          </a:p>
          <a:p>
            <a:pPr marL="0" indent="0">
              <a:buNone/>
            </a:pPr>
            <a:r>
              <a:rPr lang="en-US" dirty="0"/>
              <a:t> </a:t>
            </a:r>
            <a:r>
              <a:rPr lang="en-US" dirty="0" smtClean="0"/>
              <a:t>   • </a:t>
            </a:r>
            <a:r>
              <a:rPr lang="en-US" dirty="0">
                <a:solidFill>
                  <a:srgbClr val="FFFF00"/>
                </a:solidFill>
              </a:rPr>
              <a:t>size</a:t>
            </a:r>
            <a:r>
              <a:rPr lang="en-US" dirty="0"/>
              <a:t>: Size of the pizza (e.g., small, medium, large). </a:t>
            </a:r>
            <a:endParaRPr lang="en-US" dirty="0" smtClean="0"/>
          </a:p>
          <a:p>
            <a:pPr marL="0" indent="0">
              <a:buNone/>
            </a:pPr>
            <a:r>
              <a:rPr lang="en-US" dirty="0"/>
              <a:t> </a:t>
            </a:r>
            <a:r>
              <a:rPr lang="en-US" dirty="0" smtClean="0"/>
              <a:t>   • </a:t>
            </a:r>
            <a:r>
              <a:rPr lang="en-US" dirty="0">
                <a:solidFill>
                  <a:srgbClr val="FFFF00"/>
                </a:solidFill>
              </a:rPr>
              <a:t>price</a:t>
            </a:r>
            <a:r>
              <a:rPr lang="en-US" dirty="0"/>
              <a:t>: Price of the pizza.</a:t>
            </a:r>
          </a:p>
        </p:txBody>
      </p:sp>
    </p:spTree>
    <p:extLst>
      <p:ext uri="{BB962C8B-B14F-4D97-AF65-F5344CB8AC3E}">
        <p14:creationId xmlns:p14="http://schemas.microsoft.com/office/powerpoint/2010/main" val="3780370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715962"/>
          </a:xfrm>
        </p:spPr>
        <p:txBody>
          <a:bodyPr/>
          <a:lstStyle/>
          <a:p>
            <a:pPr algn="ctr"/>
            <a:r>
              <a:rPr lang="en-US" dirty="0" smtClean="0"/>
              <a:t>Cumulative dataset</a:t>
            </a:r>
            <a:endParaRPr lang="en-US" dirty="0"/>
          </a:p>
        </p:txBody>
      </p:sp>
      <p:pic>
        <p:nvPicPr>
          <p:cNvPr id="2050"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8534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437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1143000"/>
          </a:xfrm>
        </p:spPr>
        <p:txBody>
          <a:bodyPr/>
          <a:lstStyle/>
          <a:p>
            <a:r>
              <a:rPr lang="en-US" dirty="0" smtClean="0"/>
              <a:t>Problem statements and solution queries</a:t>
            </a:r>
            <a:endParaRPr lang="en-US" dirty="0"/>
          </a:p>
        </p:txBody>
      </p:sp>
      <p:pic>
        <p:nvPicPr>
          <p:cNvPr id="102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06490" y="1600200"/>
            <a:ext cx="7924800" cy="710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45913"/>
          <a:stretch/>
        </p:blipFill>
        <p:spPr bwMode="auto">
          <a:xfrm>
            <a:off x="609600" y="2445721"/>
            <a:ext cx="7924800" cy="959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12306" b="14831"/>
          <a:stretch/>
        </p:blipFill>
        <p:spPr bwMode="auto">
          <a:xfrm>
            <a:off x="609600" y="3864428"/>
            <a:ext cx="7948613" cy="699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604" y="4724400"/>
            <a:ext cx="79248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4321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09600" y="762000"/>
            <a:ext cx="7924800" cy="936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19973"/>
          <a:stretch/>
        </p:blipFill>
        <p:spPr bwMode="auto">
          <a:xfrm>
            <a:off x="609600" y="1905000"/>
            <a:ext cx="7946571"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r="12407"/>
          <a:stretch/>
        </p:blipFill>
        <p:spPr bwMode="auto">
          <a:xfrm>
            <a:off x="592494" y="3192624"/>
            <a:ext cx="7963677"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r="11134"/>
          <a:stretch/>
        </p:blipFill>
        <p:spPr bwMode="auto">
          <a:xfrm>
            <a:off x="592494" y="4724400"/>
            <a:ext cx="7963677"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3675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85800" y="1066800"/>
            <a:ext cx="7924800" cy="1083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19805"/>
          <a:stretch/>
        </p:blipFill>
        <p:spPr bwMode="auto">
          <a:xfrm>
            <a:off x="685800" y="2590798"/>
            <a:ext cx="7926355" cy="230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7551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7924800" cy="75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4056"/>
          <a:stretch/>
        </p:blipFill>
        <p:spPr bwMode="auto">
          <a:xfrm>
            <a:off x="609601" y="2365926"/>
            <a:ext cx="791858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657056"/>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62</TotalTime>
  <Words>525</Words>
  <Application>Microsoft Office PowerPoint</Application>
  <PresentationFormat>On-screen Show (4:3)</PresentationFormat>
  <Paragraphs>42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Horizon</vt:lpstr>
      <vt:lpstr>Pizza sales analysis using SQL</vt:lpstr>
      <vt:lpstr>oBJECTIVE</vt:lpstr>
      <vt:lpstr>Dataset : </vt:lpstr>
      <vt:lpstr>PowerPoint Presentation</vt:lpstr>
      <vt:lpstr>Cumulative dataset</vt:lpstr>
      <vt:lpstr>Problem statements and solution queries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sales analysis using SQL</dc:title>
  <dc:creator>ADMIN</dc:creator>
  <cp:lastModifiedBy>ADMIN</cp:lastModifiedBy>
  <cp:revision>16</cp:revision>
  <dcterms:created xsi:type="dcterms:W3CDTF">2006-08-16T00:00:00Z</dcterms:created>
  <dcterms:modified xsi:type="dcterms:W3CDTF">2024-07-26T15:01:18Z</dcterms:modified>
</cp:coreProperties>
</file>