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7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0C3-DB6D-3BD8-5239-FBD1E78B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EC921-F636-2EA4-AB00-FC2B6DDF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E65B-517D-7EF8-65A0-31D3A3A0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92D-182A-BED1-561A-C24F5899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5C41-FC30-D47E-89F2-2A3D4CA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9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0F96-24FA-02AC-77DC-F444998E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CA3B5-272A-29DC-AE91-86F961C5F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DEE4-2503-5E10-4AAA-DBD2C4A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8A55-7270-CB4F-FECF-89F6B09F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E47-1F33-41C4-7DEC-BAFBEF86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7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E569F-2053-8277-00DB-782F4E158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77D67-326A-F4D7-1100-A4C7591AB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CDFF-283B-01A7-169F-FEAC3565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C9F5-2D7F-87D4-D6E4-59A243BD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626C-606A-A31A-1F59-6E54DBD5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70C0-4792-D315-8C62-0B5762E7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3F00-7713-6DF1-7F1E-B36337FF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3695-A705-A7EE-8E31-5F89960D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0A9B-4E5B-9B0E-9478-F702983B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478B-A904-846F-99EE-93AFD1CA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0BBB-E9DE-0578-B72C-AF4E83AD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0DDF-15BD-17B1-A9D5-0DBD3BE0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A9E9-48B1-0FEF-C808-0088DDD3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E310-9A81-CDD7-0C93-7A2205FF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F98C-B6D3-BDA3-B174-22ACB13B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1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CB1B-49B9-8A3F-759F-90B85485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4951-B710-F439-D087-8FCE90A3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900CE-F269-1EF2-40AD-F1AE9307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60728-0076-B807-7A54-02C80012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4FD3-F5F8-875D-18A1-BF027F52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D7F7-C7DB-6ABE-EE5D-BD7DF396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7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D9F3-6DAA-12B9-01F4-1898355C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E3E11-8D32-9627-B703-EA9DF8A31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70248-5F7F-F756-3D29-4A201C73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868CE-325E-0FE0-3ACE-F2ECE0642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9D344-9F95-D45B-5CEC-B5F3D7686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1A561-713A-ED9F-8D82-B94EBCE8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6A9CA-4104-DCCA-69BD-4C5AF434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D9DD2-DC95-4E00-35C6-CE7470D0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9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5E8E-E988-8B64-48EC-2944C483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75825-07C9-3EA2-6530-53D92521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5FE9A-70A4-35EC-1A7C-7D8579DC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AF10E-B5BE-7D25-DCEB-724DBDDC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8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00067-4A4E-3B8F-E5E8-6D3C05ED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E7BD8-E25E-A283-CA47-446E8FB3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A92D-BD63-9163-621B-7D155931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CBF7-57A4-69FA-17A4-46842D9C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C946-FEF4-5674-D2DF-0BA29775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AEE0-5A37-1157-DC3B-DE8A2CD9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3896-8053-6550-19BA-01056323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EF15-AAC6-4083-5904-F518ABC3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A0B9D-04C4-0CE9-7675-6350A23F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2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290D-8B14-E959-9E8F-FBDF3D1F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E26FE-88ED-A7D8-72DD-166E23AF2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DFEE5-6475-13AF-34E8-4AB02674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7CEE-4ED1-5501-DECE-EB6FD89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DD38-6AF1-55EE-7361-89F951EE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EAC2-41C4-8012-01B7-C18B0AD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9186A-7446-CC04-18DA-A5D2B2E1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36FB4-31E0-893E-2C48-0C8B392A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EAE3-58D9-B9E2-BDAA-DDD2F15F1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B93A-5E97-BBBA-8BB8-9D43F219C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2216-CBC0-9626-2125-817BCAFAB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594" y="-353656"/>
            <a:ext cx="8989570" cy="248972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YOUR TITLE OF THE FYP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708" y="4027661"/>
            <a:ext cx="6987645" cy="1388534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latin typeface="Sylfaen" panose="010A0502050306030303" pitchFamily="18" charset="0"/>
                <a:cs typeface="Times New Roman" panose="02020603050405020304" pitchFamily="18" charset="0"/>
              </a:rPr>
              <a:t>Supervisor: M. Kamran Abid</a:t>
            </a:r>
          </a:p>
          <a:p>
            <a:r>
              <a:rPr lang="en-US" sz="2000" b="1" dirty="0">
                <a:latin typeface="Sylfaen" panose="010A0502050306030303" pitchFamily="18" charset="0"/>
                <a:cs typeface="Times New Roman" panose="02020603050405020304" pitchFamily="18" charset="0"/>
              </a:rPr>
              <a:t>Presented by: student 1 (2k20-bscs-111)</a:t>
            </a:r>
          </a:p>
          <a:p>
            <a:r>
              <a:rPr lang="en-US" sz="2000" b="1" dirty="0">
                <a:latin typeface="Sylfaen" panose="010A0502050306030303" pitchFamily="18" charset="0"/>
                <a:cs typeface="Times New Roman" panose="02020603050405020304" pitchFamily="18" charset="0"/>
              </a:rPr>
              <a:t>                       student 2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2k20-bscs-111</a:t>
            </a:r>
            <a:r>
              <a:rPr lang="en-US" sz="2000" b="1" dirty="0">
                <a:latin typeface="Sylfaen" panose="010A0502050306030303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latin typeface="Sylfaen" panose="010A0502050306030303" pitchFamily="18" charset="0"/>
                <a:cs typeface="Times New Roman" panose="02020603050405020304" pitchFamily="18" charset="0"/>
              </a:rPr>
              <a:t>                       student 3 (2k20-bscs-111)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27" y="1780104"/>
            <a:ext cx="2719503" cy="199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2F4134-1CBF-ABD2-884D-0E9D3569C36B}"/>
              </a:ext>
            </a:extLst>
          </p:cNvPr>
          <p:cNvSpPr txBox="1"/>
          <p:nvPr/>
        </p:nvSpPr>
        <p:spPr>
          <a:xfrm>
            <a:off x="233916" y="5826642"/>
            <a:ext cx="12206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NFC institute of Engineering and Technology, Multan</a:t>
            </a:r>
          </a:p>
        </p:txBody>
      </p:sp>
    </p:spTree>
    <p:extLst>
      <p:ext uri="{BB962C8B-B14F-4D97-AF65-F5344CB8AC3E}">
        <p14:creationId xmlns:p14="http://schemas.microsoft.com/office/powerpoint/2010/main" val="129139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5C98-6B62-7E8A-83A5-ABE37113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21C3-A42D-552E-F429-F7E229EE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like use case</a:t>
            </a:r>
          </a:p>
        </p:txBody>
      </p:sp>
    </p:spTree>
    <p:extLst>
      <p:ext uri="{BB962C8B-B14F-4D97-AF65-F5344CB8AC3E}">
        <p14:creationId xmlns:p14="http://schemas.microsoft.com/office/powerpoint/2010/main" val="456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ED57-156C-2473-D25F-EA3034EC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EE8A-35A7-6352-00EB-A8E3175E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like earlier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A049-A8AE-5D40-AEA4-752E271B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and non-functional requirements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DDB8A7-9FBF-F328-D392-6075CC1DF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076872"/>
              </p:ext>
            </p:extLst>
          </p:nvPr>
        </p:nvGraphicFramePr>
        <p:xfrm>
          <a:off x="838200" y="1825625"/>
          <a:ext cx="10515600" cy="45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86666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64388682"/>
                    </a:ext>
                  </a:extLst>
                </a:gridCol>
              </a:tblGrid>
              <a:tr h="9129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non-functional requirements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81252"/>
                  </a:ext>
                </a:extLst>
              </a:tr>
              <a:tr h="912908">
                <a:tc>
                  <a:txBody>
                    <a:bodyPr/>
                    <a:lstStyle/>
                    <a:p>
                      <a:r>
                        <a:rPr lang="en-US" dirty="0"/>
                        <a:t>Add 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39305"/>
                  </a:ext>
                </a:extLst>
              </a:tr>
              <a:tr h="9129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99637"/>
                  </a:ext>
                </a:extLst>
              </a:tr>
              <a:tr h="9129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32086"/>
                  </a:ext>
                </a:extLst>
              </a:tr>
              <a:tr h="9129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6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98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8FC-5E1E-DA9E-595F-ADFC37D3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0DC5-D50E-BAEB-9146-A8C1661E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3 to 4 points which reflect your novelty regarding game/software</a:t>
            </a:r>
          </a:p>
          <a:p>
            <a:endParaRPr lang="en-US" dirty="0"/>
          </a:p>
          <a:p>
            <a:r>
              <a:rPr lang="en-US" dirty="0"/>
              <a:t>You can add any support diagram also</a:t>
            </a:r>
          </a:p>
          <a:p>
            <a:endParaRPr lang="en-US" dirty="0"/>
          </a:p>
          <a:p>
            <a:r>
              <a:rPr lang="en-US" dirty="0"/>
              <a:t>Mention any main contribution as well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F4AAA-F657-22DF-9521-009190D24353}"/>
              </a:ext>
            </a:extLst>
          </p:cNvPr>
          <p:cNvSpPr txBox="1"/>
          <p:nvPr/>
        </p:nvSpPr>
        <p:spPr>
          <a:xfrm>
            <a:off x="8368008" y="658574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add any logo/chart/diagram</a:t>
            </a:r>
          </a:p>
        </p:txBody>
      </p:sp>
    </p:spTree>
    <p:extLst>
      <p:ext uri="{BB962C8B-B14F-4D97-AF65-F5344CB8AC3E}">
        <p14:creationId xmlns:p14="http://schemas.microsoft.com/office/powerpoint/2010/main" val="210734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DF3D-522F-0A66-725D-B7901E4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5B4F-A47A-E2C8-5690-9B6BE533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3 to 4 screenshot of your game/software</a:t>
            </a:r>
          </a:p>
          <a:p>
            <a:endParaRPr lang="en-US" dirty="0"/>
          </a:p>
          <a:p>
            <a:r>
              <a:rPr lang="en-US" dirty="0"/>
              <a:t>One screenshot on one slide with caption</a:t>
            </a:r>
          </a:p>
        </p:txBody>
      </p:sp>
    </p:spTree>
    <p:extLst>
      <p:ext uri="{BB962C8B-B14F-4D97-AF65-F5344CB8AC3E}">
        <p14:creationId xmlns:p14="http://schemas.microsoft.com/office/powerpoint/2010/main" val="230223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282F-9936-227F-E294-703A4B1E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2EE-BA0D-1278-716D-D8202678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3 to 4 slides regarding your testing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testing techniques on this slides</a:t>
            </a:r>
          </a:p>
          <a:p>
            <a:endParaRPr lang="en-US" dirty="0"/>
          </a:p>
          <a:p>
            <a:r>
              <a:rPr lang="en-US" dirty="0"/>
              <a:t>2 to 3 more slides on test cases</a:t>
            </a:r>
          </a:p>
        </p:txBody>
      </p:sp>
    </p:spTree>
    <p:extLst>
      <p:ext uri="{BB962C8B-B14F-4D97-AF65-F5344CB8AC3E}">
        <p14:creationId xmlns:p14="http://schemas.microsoft.com/office/powerpoint/2010/main" val="248225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EF0F-97C6-EF67-3F08-29F948A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C872-7C73-C1B7-91BE-D8753688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to 4 points regarding your game/software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8126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73A4-693F-5105-108B-C03E415E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regarding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1D59-374E-10A2-CCCB-5F019D16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select any suitable slide design of your choice</a:t>
            </a:r>
          </a:p>
          <a:p>
            <a:endParaRPr lang="en-US" dirty="0"/>
          </a:p>
          <a:p>
            <a:r>
              <a:rPr lang="en-US" dirty="0"/>
              <a:t>Any required diagram/logo to any slide</a:t>
            </a:r>
          </a:p>
          <a:p>
            <a:r>
              <a:rPr lang="en-US" dirty="0"/>
              <a:t> you can select font family and size according to your choice</a:t>
            </a:r>
          </a:p>
          <a:p>
            <a:r>
              <a:rPr lang="en-US" dirty="0"/>
              <a:t>Last slide will be image of thanks</a:t>
            </a:r>
          </a:p>
        </p:txBody>
      </p:sp>
    </p:spTree>
    <p:extLst>
      <p:ext uri="{BB962C8B-B14F-4D97-AF65-F5344CB8AC3E}">
        <p14:creationId xmlns:p14="http://schemas.microsoft.com/office/powerpoint/2010/main" val="214808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371" y="333830"/>
            <a:ext cx="9603241" cy="102470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999460"/>
            <a:ext cx="10041572" cy="565652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and non-functional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  </a:t>
            </a:r>
            <a:r>
              <a:rPr lang="en-US" dirty="0"/>
              <a:t>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E23EB-490B-A745-616E-450835ADA247}"/>
              </a:ext>
            </a:extLst>
          </p:cNvPr>
          <p:cNvSpPr txBox="1"/>
          <p:nvPr/>
        </p:nvSpPr>
        <p:spPr>
          <a:xfrm>
            <a:off x="8293580" y="1988667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add any logo/chart/diagram</a:t>
            </a:r>
          </a:p>
        </p:txBody>
      </p:sp>
    </p:spTree>
    <p:extLst>
      <p:ext uri="{BB962C8B-B14F-4D97-AF65-F5344CB8AC3E}">
        <p14:creationId xmlns:p14="http://schemas.microsoft.com/office/powerpoint/2010/main" val="157513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17FC-C411-1D0E-0728-BF11AE82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	</a:t>
            </a:r>
            <a:r>
              <a:rPr 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593F-4D63-2BFA-68A5-CCD88AD2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short paragraph intro, each paragraph contain 3 to 3.5 lines</a:t>
            </a:r>
          </a:p>
          <a:p>
            <a:r>
              <a:rPr lang="en-US" dirty="0"/>
              <a:t>You can add any relevant diagram other than logo on this slide</a:t>
            </a:r>
          </a:p>
        </p:txBody>
      </p:sp>
    </p:spTree>
    <p:extLst>
      <p:ext uri="{BB962C8B-B14F-4D97-AF65-F5344CB8AC3E}">
        <p14:creationId xmlns:p14="http://schemas.microsoft.com/office/powerpoint/2010/main" val="393060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9847-CD7B-D862-EA21-ED987847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282A-E5C1-6686-BE15-923919D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any already available software , add 2 lines intro, a logo of this game/software</a:t>
            </a:r>
          </a:p>
          <a:p>
            <a:r>
              <a:rPr lang="en-US" dirty="0"/>
              <a:t>Function available (2 to 3 main)</a:t>
            </a:r>
          </a:p>
          <a:p>
            <a:r>
              <a:rPr lang="en-US" dirty="0"/>
              <a:t>2 to 3 shortcoming which you are going to provide in your game/software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AE4EB-8417-BC07-A74D-1C6211DD229D}"/>
              </a:ext>
            </a:extLst>
          </p:cNvPr>
          <p:cNvSpPr txBox="1"/>
          <p:nvPr/>
        </p:nvSpPr>
        <p:spPr>
          <a:xfrm>
            <a:off x="8346742" y="843240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add any logo/chart/diagram</a:t>
            </a:r>
          </a:p>
        </p:txBody>
      </p:sp>
    </p:spTree>
    <p:extLst>
      <p:ext uri="{BB962C8B-B14F-4D97-AF65-F5344CB8AC3E}">
        <p14:creationId xmlns:p14="http://schemas.microsoft.com/office/powerpoint/2010/main" val="371618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971-8DAB-83B5-E5FD-CF6F9808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7F1D-CF45-7CB4-1DAA-CC6350BB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second </a:t>
            </a:r>
          </a:p>
          <a:p>
            <a:r>
              <a:rPr lang="en-US" dirty="0"/>
              <a:t>Same like 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D3C51-FE9B-9444-C173-6CB6ED0D3A0C}"/>
              </a:ext>
            </a:extLst>
          </p:cNvPr>
          <p:cNvSpPr txBox="1"/>
          <p:nvPr/>
        </p:nvSpPr>
        <p:spPr>
          <a:xfrm>
            <a:off x="8421171" y="5625002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add any logo/chart/diagram</a:t>
            </a:r>
          </a:p>
        </p:txBody>
      </p:sp>
    </p:spTree>
    <p:extLst>
      <p:ext uri="{BB962C8B-B14F-4D97-AF65-F5344CB8AC3E}">
        <p14:creationId xmlns:p14="http://schemas.microsoft.com/office/powerpoint/2010/main" val="142517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209B-CD95-366C-1C19-64C3014C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Background…….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D217-63C5-1E8C-4455-D4709269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Third </a:t>
            </a:r>
          </a:p>
          <a:p>
            <a:r>
              <a:rPr lang="en-US" dirty="0"/>
              <a:t>Same like previous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ED351-A134-27D7-EFCA-E1577E371434}"/>
              </a:ext>
            </a:extLst>
          </p:cNvPr>
          <p:cNvSpPr txBox="1"/>
          <p:nvPr/>
        </p:nvSpPr>
        <p:spPr>
          <a:xfrm>
            <a:off x="8846473" y="311705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add any logo/chart/diagram</a:t>
            </a:r>
          </a:p>
        </p:txBody>
      </p:sp>
    </p:spTree>
    <p:extLst>
      <p:ext uri="{BB962C8B-B14F-4D97-AF65-F5344CB8AC3E}">
        <p14:creationId xmlns:p14="http://schemas.microsoft.com/office/powerpoint/2010/main" val="112796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444E-810A-137C-B4EC-EC3C0524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E029-C236-44B7-116B-A9345DFF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3 lines one paragraph problem statement</a:t>
            </a:r>
          </a:p>
          <a:p>
            <a:endParaRPr lang="en-US" dirty="0"/>
          </a:p>
          <a:p>
            <a:r>
              <a:rPr lang="en-US" dirty="0"/>
              <a:t>This show why you are doing this project, your novelty, major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603B-FB20-D36E-B207-F103FCB91591}"/>
              </a:ext>
            </a:extLst>
          </p:cNvPr>
          <p:cNvSpPr txBox="1"/>
          <p:nvPr/>
        </p:nvSpPr>
        <p:spPr>
          <a:xfrm>
            <a:off x="8142768" y="5306026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add any logo/chart/diagram</a:t>
            </a:r>
          </a:p>
        </p:txBody>
      </p:sp>
    </p:spTree>
    <p:extLst>
      <p:ext uri="{BB962C8B-B14F-4D97-AF65-F5344CB8AC3E}">
        <p14:creationId xmlns:p14="http://schemas.microsoft.com/office/powerpoint/2010/main" val="151532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5155-9738-96C8-CF14-4C8D3559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A4DA-683C-3DC1-4026-CB53E7C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to 4 points regarding your proposed solution regarding 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1935A-5046-C9F2-B11E-B4FEA407F070}"/>
              </a:ext>
            </a:extLst>
          </p:cNvPr>
          <p:cNvSpPr txBox="1"/>
          <p:nvPr/>
        </p:nvSpPr>
        <p:spPr>
          <a:xfrm>
            <a:off x="8442435" y="681037"/>
            <a:ext cx="321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add any logo/chart/diagram</a:t>
            </a:r>
          </a:p>
        </p:txBody>
      </p:sp>
    </p:spTree>
    <p:extLst>
      <p:ext uri="{BB962C8B-B14F-4D97-AF65-F5344CB8AC3E}">
        <p14:creationId xmlns:p14="http://schemas.microsoft.com/office/powerpoint/2010/main" val="111587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EF8-66EE-9A12-C980-F4AF1B61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DF91-B515-7933-0F82-D5923323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level 1 and 2 use case diagram of your project in this slide</a:t>
            </a:r>
          </a:p>
        </p:txBody>
      </p:sp>
    </p:spTree>
    <p:extLst>
      <p:ext uri="{BB962C8B-B14F-4D97-AF65-F5344CB8AC3E}">
        <p14:creationId xmlns:p14="http://schemas.microsoft.com/office/powerpoint/2010/main" val="206335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24529</TotalTime>
  <Words>408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Times New Roman</vt:lpstr>
      <vt:lpstr>Office Theme</vt:lpstr>
      <vt:lpstr>HERE IS YOUR TITLE OF THE FYP  </vt:lpstr>
      <vt:lpstr>Outline</vt:lpstr>
      <vt:lpstr>Introduction      Project logo</vt:lpstr>
      <vt:lpstr>Background</vt:lpstr>
      <vt:lpstr>Background……</vt:lpstr>
      <vt:lpstr>Background…….</vt:lpstr>
      <vt:lpstr>Problem statement</vt:lpstr>
      <vt:lpstr>Proposed solution</vt:lpstr>
      <vt:lpstr>Use case </vt:lpstr>
      <vt:lpstr>Activity diagram</vt:lpstr>
      <vt:lpstr>Sequence diagram</vt:lpstr>
      <vt:lpstr>Function and non-functional requirements</vt:lpstr>
      <vt:lpstr>Novelty</vt:lpstr>
      <vt:lpstr>Interface</vt:lpstr>
      <vt:lpstr>Testing </vt:lpstr>
      <vt:lpstr>Implementation</vt:lpstr>
      <vt:lpstr>General guidelines regarding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identification From Eye Fundus images using data Augmentation and Deep features</dc:title>
  <dc:creator>Ayesha</dc:creator>
  <cp:lastModifiedBy>MUHAMMAD KAMRAN ABID</cp:lastModifiedBy>
  <cp:revision>67</cp:revision>
  <dcterms:created xsi:type="dcterms:W3CDTF">2022-11-11T05:45:42Z</dcterms:created>
  <dcterms:modified xsi:type="dcterms:W3CDTF">2024-06-28T06:51:14Z</dcterms:modified>
</cp:coreProperties>
</file>