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72" r:id="rId15"/>
    <p:sldId id="273" r:id="rId16"/>
    <p:sldId id="274" r:id="rId17"/>
    <p:sldId id="275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422C16"/>
    <a:srgbClr val="0C788E"/>
    <a:srgbClr val="006666"/>
    <a:srgbClr val="0099CC"/>
    <a:srgbClr val="660066"/>
    <a:srgbClr val="990000"/>
    <a:srgbClr val="3333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75" d="100"/>
          <a:sy n="75" d="100"/>
        </p:scale>
        <p:origin x="426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37C1DF-73E9-4185-A376-D7E140D40E0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755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431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550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96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638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61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0866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6F69-A2B9-487C-93DC-E0ACE2039E74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7286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3E52-96EE-4823-AF04-637C1F6FEDD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968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ECC8-9FBD-4202-9C1F-5484FB5B43C1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26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63D0-8FE2-4FD5-B6D5-3CDE16ED4FF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5687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B6F-A5F1-4492-B5DA-B1A629094C7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389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3640-F644-4DC0-9659-360ABB21F1E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71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1663-4E70-453A-9468-11D06CD03DD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276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16B8-5AD9-4616-BEFF-D673733B7B2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1105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FC7-0B43-4C6F-AAEF-6E9237A94DE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634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F1CA-AD8F-4CB9-A192-057764B2410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897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2C83-39ED-42B4-BC7B-B403A8B251A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3440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91544" y="1484784"/>
            <a:ext cx="8064896" cy="647700"/>
          </a:xfrm>
        </p:spPr>
        <p:txBody>
          <a:bodyPr anchor="ctr">
            <a:normAutofit fontScale="90000"/>
          </a:bodyPr>
          <a:lstStyle/>
          <a:p>
            <a:r>
              <a:rPr lang="es-UY" altLang="en-US" sz="5400" b="1" dirty="0" err="1" smtClean="0">
                <a:solidFill>
                  <a:schemeClr val="bg1"/>
                </a:solidFill>
              </a:rPr>
              <a:t>Reconnaissance</a:t>
            </a:r>
            <a:r>
              <a:rPr lang="es-UY" altLang="en-US" sz="5400" b="1" dirty="0" smtClean="0">
                <a:solidFill>
                  <a:schemeClr val="bg1"/>
                </a:solidFill>
              </a:rPr>
              <a:t> de grille </a:t>
            </a:r>
            <a:endParaRPr lang="es-ES" altLang="en-US" sz="5400" b="1" dirty="0">
              <a:solidFill>
                <a:schemeClr val="bg1"/>
              </a:solidFill>
            </a:endParaRPr>
          </a:p>
        </p:txBody>
      </p:sp>
      <p:sp>
        <p:nvSpPr>
          <p:cNvPr id="2203" name="Rectangle 155"/>
          <p:cNvSpPr>
            <a:spLocks noChangeArrowheads="1"/>
          </p:cNvSpPr>
          <p:nvPr/>
        </p:nvSpPr>
        <p:spPr bwMode="auto">
          <a:xfrm>
            <a:off x="2855914" y="2420938"/>
            <a:ext cx="6624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2800" b="1" dirty="0" err="1" smtClean="0">
                <a:solidFill>
                  <a:schemeClr val="bg1"/>
                </a:solidFill>
              </a:rPr>
              <a:t>Projet</a:t>
            </a:r>
            <a:r>
              <a:rPr lang="es-UY" altLang="en-US" sz="2800" b="1" dirty="0" smtClean="0">
                <a:solidFill>
                  <a:schemeClr val="bg1"/>
                </a:solidFill>
              </a:rPr>
              <a:t> </a:t>
            </a:r>
            <a:r>
              <a:rPr lang="es-UY" altLang="en-US" sz="2800" b="1" dirty="0" err="1" smtClean="0">
                <a:solidFill>
                  <a:schemeClr val="bg1"/>
                </a:solidFill>
              </a:rPr>
              <a:t>développement</a:t>
            </a:r>
            <a:r>
              <a:rPr lang="es-UY" altLang="en-US" sz="2800" b="1" dirty="0" smtClean="0">
                <a:solidFill>
                  <a:schemeClr val="bg1"/>
                </a:solidFill>
              </a:rPr>
              <a:t> embarqué</a:t>
            </a:r>
            <a:endParaRPr lang="es-ES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6741" y="54452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chemeClr val="bg1"/>
                </a:solidFill>
              </a:rPr>
              <a:t>Encadrant</a:t>
            </a:r>
            <a:r>
              <a:rPr lang="en-GB" u="sng" dirty="0" smtClean="0">
                <a:solidFill>
                  <a:schemeClr val="bg1"/>
                </a:solidFill>
              </a:rPr>
              <a:t>:</a:t>
            </a:r>
            <a:endParaRPr lang="en-GB" u="sng" dirty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Yannick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Kergosien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4192" y="54452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chemeClr val="bg1"/>
                </a:solidFill>
              </a:rPr>
              <a:t>Apprentis</a:t>
            </a:r>
            <a:r>
              <a:rPr lang="en-GB" u="sng" dirty="0" smtClean="0">
                <a:solidFill>
                  <a:schemeClr val="bg1"/>
                </a:solidFill>
              </a:rPr>
              <a:t>:</a:t>
            </a:r>
            <a:endParaRPr lang="en-GB" u="sng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Alexandre </a:t>
            </a:r>
            <a:r>
              <a:rPr lang="en-GB" dirty="0" err="1" smtClean="0">
                <a:solidFill>
                  <a:schemeClr val="bg1"/>
                </a:solidFill>
              </a:rPr>
              <a:t>Billay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Thibault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Artus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40" y="3187493"/>
            <a:ext cx="1536340" cy="217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677049"/>
            <a:ext cx="2290890" cy="1159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1412" y="1340768"/>
            <a:ext cx="9905999" cy="445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 smtClean="0"/>
              <a:t>Software </a:t>
            </a:r>
            <a:r>
              <a:rPr lang="en-US" altLang="en-US" sz="3600" dirty="0" err="1" smtClean="0"/>
              <a:t>utilisés</a:t>
            </a:r>
            <a:endParaRPr lang="en-US" altLang="en-US" sz="3600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a-DK" sz="3200" dirty="0" smtClean="0"/>
              <a:t>Genymotion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a-DK" sz="3200" dirty="0" smtClean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da-DK" sz="3200" dirty="0" smtClean="0"/>
              <a:t>GitHub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da-DK" dirty="0"/>
          </a:p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alt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8" y="4288140"/>
            <a:ext cx="3029488" cy="1692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4292231"/>
            <a:ext cx="4261809" cy="1688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1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Causes des </a:t>
            </a:r>
            <a:r>
              <a:rPr lang="en-US" altLang="en-US" dirty="0" err="1" smtClean="0">
                <a:solidFill>
                  <a:schemeClr val="tx1"/>
                </a:solidFill>
              </a:rPr>
              <a:t>disfonctionnements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initiaux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340768"/>
            <a:ext cx="9905999" cy="4450434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Photos </a:t>
            </a:r>
            <a:r>
              <a:rPr lang="en-US" altLang="en-US" dirty="0" err="1" smtClean="0"/>
              <a:t>prises</a:t>
            </a:r>
            <a:r>
              <a:rPr lang="en-US" altLang="en-US" dirty="0" smtClean="0"/>
              <a:t> par la </a:t>
            </a:r>
            <a:r>
              <a:rPr lang="en-US" altLang="en-US" dirty="0" err="1" smtClean="0"/>
              <a:t>tablette</a:t>
            </a:r>
            <a:r>
              <a:rPr lang="en-US" altLang="en-US" dirty="0" smtClean="0"/>
              <a:t>:</a:t>
            </a:r>
          </a:p>
          <a:p>
            <a:pPr marL="0" indent="0"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 bug de </a:t>
            </a:r>
            <a:r>
              <a:rPr lang="en-US" altLang="en-US" dirty="0" err="1" smtClean="0">
                <a:sym typeface="Wingdings" panose="05000000000000000000" pitchFamily="2" charset="2"/>
              </a:rPr>
              <a:t>l’algorithme</a:t>
            </a:r>
            <a:r>
              <a:rPr lang="en-US" altLang="en-US" dirty="0" smtClean="0">
                <a:sym typeface="Wingdings" panose="05000000000000000000" pitchFamily="2" charset="2"/>
              </a:rPr>
              <a:t> de detection de </a:t>
            </a:r>
            <a:r>
              <a:rPr lang="en-US" altLang="en-US" dirty="0" err="1" smtClean="0">
                <a:sym typeface="Wingdings" panose="05000000000000000000" pitchFamily="2" charset="2"/>
              </a:rPr>
              <a:t>couleurs</a:t>
            </a:r>
            <a:r>
              <a:rPr lang="en-US" altLang="en-US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transformée</a:t>
            </a:r>
            <a:r>
              <a:rPr lang="en-US" altLang="en-US" dirty="0" smtClean="0">
                <a:sym typeface="Wingdings" panose="05000000000000000000" pitchFamily="2" charset="2"/>
              </a:rPr>
              <a:t> de Hough </a:t>
            </a:r>
            <a:r>
              <a:rPr lang="en-US" altLang="en-US" dirty="0" err="1" smtClean="0">
                <a:sym typeface="Wingdings" panose="05000000000000000000" pitchFamily="2" charset="2"/>
              </a:rPr>
              <a:t>faussée</a:t>
            </a:r>
            <a:r>
              <a:rPr lang="en-US" altLang="en-US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mauvaise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gestion</a:t>
            </a:r>
            <a:r>
              <a:rPr lang="en-US" altLang="en-US" dirty="0" smtClean="0">
                <a:sym typeface="Wingdings" panose="05000000000000000000" pitchFamily="2" charset="2"/>
              </a:rPr>
              <a:t> du format? (Bitmap, Jpeg, </a:t>
            </a:r>
            <a:r>
              <a:rPr lang="en-US" altLang="en-US" dirty="0" err="1" smtClean="0">
                <a:sym typeface="Wingdings" panose="05000000000000000000" pitchFamily="2" charset="2"/>
              </a:rPr>
              <a:t>Png</a:t>
            </a:r>
            <a:r>
              <a:rPr lang="en-US" alt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ym typeface="Wingdings" panose="05000000000000000000" pitchFamily="2" charset="2"/>
              </a:rPr>
              <a:t> photos trop inclines?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8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425184" cy="981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>
                <a:solidFill>
                  <a:schemeClr val="tx1"/>
                </a:solidFill>
              </a:rPr>
              <a:t>Recherches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sur</a:t>
            </a:r>
            <a:r>
              <a:rPr lang="en-US" altLang="en-US" dirty="0" smtClean="0">
                <a:solidFill>
                  <a:schemeClr val="tx1"/>
                </a:solidFill>
              </a:rPr>
              <a:t> les detections de </a:t>
            </a:r>
            <a:r>
              <a:rPr lang="en-US" altLang="en-US" dirty="0" err="1" smtClean="0">
                <a:solidFill>
                  <a:schemeClr val="tx1"/>
                </a:solidFill>
              </a:rPr>
              <a:t>formes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700808"/>
            <a:ext cx="9905999" cy="4176464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Transformée</a:t>
            </a:r>
            <a:r>
              <a:rPr lang="en-US" altLang="en-US" dirty="0" smtClean="0"/>
              <a:t> de Hough</a:t>
            </a:r>
          </a:p>
          <a:p>
            <a:endParaRPr lang="en-US" altLang="en-US" dirty="0"/>
          </a:p>
          <a:p>
            <a:r>
              <a:rPr lang="en-US" altLang="en-US" dirty="0" err="1" smtClean="0"/>
              <a:t>Codage</a:t>
            </a:r>
            <a:r>
              <a:rPr lang="en-US" altLang="en-US" dirty="0" smtClean="0"/>
              <a:t> de Freeman </a:t>
            </a:r>
            <a:r>
              <a:rPr lang="en-US" altLang="en-US" dirty="0" err="1" smtClean="0"/>
              <a:t>absolu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Codage</a:t>
            </a:r>
            <a:r>
              <a:rPr lang="en-US" altLang="en-US" dirty="0" smtClean="0"/>
              <a:t> de Freeman </a:t>
            </a:r>
            <a:r>
              <a:rPr lang="en-US" altLang="en-US" dirty="0" err="1" smtClean="0"/>
              <a:t>relatif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Régresion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linéaire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Travaux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effectués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>
            <a:normAutofit/>
          </a:bodyPr>
          <a:lstStyle/>
          <a:p>
            <a:r>
              <a:rPr lang="fr-FR" sz="3600" dirty="0"/>
              <a:t>Apprentissage des bases du </a:t>
            </a:r>
            <a:r>
              <a:rPr lang="fr-FR" sz="3600" dirty="0" smtClean="0"/>
              <a:t>Java</a:t>
            </a:r>
          </a:p>
          <a:p>
            <a:pPr lvl="1"/>
            <a:r>
              <a:rPr lang="fr-FR" altLang="en-US" sz="3200" dirty="0" err="1" smtClean="0"/>
              <a:t>OpenClassroom</a:t>
            </a:r>
            <a:endParaRPr lang="fr-FR" altLang="en-US" sz="3200" dirty="0" smtClean="0"/>
          </a:p>
          <a:p>
            <a:pPr lvl="1"/>
            <a:r>
              <a:rPr lang="en-US" altLang="en-US" sz="3200" dirty="0" smtClean="0"/>
              <a:t>Developpez.com</a:t>
            </a:r>
          </a:p>
          <a:p>
            <a:r>
              <a:rPr lang="en-GB" sz="3600" dirty="0"/>
              <a:t>Analyse de </a:t>
            </a:r>
            <a:r>
              <a:rPr lang="en-GB" sz="3600" dirty="0" err="1"/>
              <a:t>l'application</a:t>
            </a:r>
            <a:r>
              <a:rPr lang="en-GB" sz="3600" dirty="0"/>
              <a:t> </a:t>
            </a:r>
            <a:r>
              <a:rPr lang="en-GB" sz="3600" dirty="0" err="1" smtClean="0"/>
              <a:t>existante</a:t>
            </a:r>
            <a:endParaRPr lang="en-GB" sz="3600" dirty="0" smtClean="0"/>
          </a:p>
          <a:p>
            <a:pPr lvl="1"/>
            <a:r>
              <a:rPr lang="en-GB" altLang="en-US" sz="3200" dirty="0" err="1" smtClean="0"/>
              <a:t>Peu</a:t>
            </a:r>
            <a:r>
              <a:rPr lang="en-GB" altLang="en-US" sz="3200" dirty="0" smtClean="0"/>
              <a:t> </a:t>
            </a:r>
            <a:r>
              <a:rPr lang="en-GB" altLang="en-US" sz="3200" dirty="0" err="1" smtClean="0"/>
              <a:t>documentée</a:t>
            </a:r>
            <a:endParaRPr lang="en-GB" altLang="en-US" sz="3200" dirty="0" smtClean="0"/>
          </a:p>
          <a:p>
            <a:pPr lvl="1"/>
            <a:r>
              <a:rPr lang="en-GB" altLang="en-US" sz="3200" dirty="0" err="1" smtClean="0"/>
              <a:t>Langage</a:t>
            </a:r>
            <a:r>
              <a:rPr lang="en-GB" altLang="en-US" sz="3200" dirty="0" smtClean="0"/>
              <a:t> objet</a:t>
            </a:r>
            <a:endParaRPr lang="en-US" altLang="en-US" sz="3200" dirty="0"/>
          </a:p>
          <a:p>
            <a:endParaRPr lang="fr-F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54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Travaux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effectués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>
            <a:normAutofit/>
          </a:bodyPr>
          <a:lstStyle/>
          <a:p>
            <a:r>
              <a:rPr lang="fr-FR" sz="3200" dirty="0"/>
              <a:t>Réécriture des </a:t>
            </a:r>
            <a:r>
              <a:rPr lang="fr-FR" sz="3200" dirty="0" smtClean="0"/>
              <a:t>filtres </a:t>
            </a:r>
            <a:r>
              <a:rPr lang="fr-FR" sz="3200" dirty="0"/>
              <a:t>en niveau de gris</a:t>
            </a:r>
            <a:endParaRPr lang="fr-F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9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Travaux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effectués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>
            <a:normAutofit/>
          </a:bodyPr>
          <a:lstStyle/>
          <a:p>
            <a:r>
              <a:rPr lang="fr-FR" sz="3200" dirty="0"/>
              <a:t>Tests en mode </a:t>
            </a:r>
            <a:r>
              <a:rPr lang="fr-FR" sz="3200" dirty="0" err="1"/>
              <a:t>debug</a:t>
            </a:r>
            <a:r>
              <a:rPr lang="fr-FR" sz="3200" dirty="0"/>
              <a:t> avec </a:t>
            </a:r>
            <a:r>
              <a:rPr lang="fr-FR" sz="3200" dirty="0" err="1"/>
              <a:t>Genymotion</a:t>
            </a:r>
            <a:endParaRPr lang="fr-F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65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Travaux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effectués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>
            <a:normAutofit/>
          </a:bodyPr>
          <a:lstStyle/>
          <a:p>
            <a:r>
              <a:rPr lang="fr-FR" sz="3200" dirty="0"/>
              <a:t>Réécriture d'une transformée de </a:t>
            </a:r>
            <a:r>
              <a:rPr lang="fr-FR" sz="3200" dirty="0" err="1"/>
              <a:t>Hough</a:t>
            </a:r>
            <a:r>
              <a:rPr lang="fr-FR" sz="3200" dirty="0"/>
              <a:t> en </a:t>
            </a:r>
            <a:r>
              <a:rPr lang="fr-FR" sz="3200" dirty="0" err="1"/>
              <a:t>standalone</a:t>
            </a:r>
            <a:endParaRPr lang="fr-F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BILAN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>
            <a:normAutofit/>
          </a:bodyPr>
          <a:lstStyle/>
          <a:p>
            <a:r>
              <a:rPr lang="fr-FR" altLang="en-US" sz="3200" dirty="0" smtClean="0"/>
              <a:t>Détection de forme valide avec la transformée de </a:t>
            </a:r>
            <a:r>
              <a:rPr lang="fr-FR" altLang="en-US" sz="3200" dirty="0" err="1" smtClean="0"/>
              <a:t>Hough</a:t>
            </a:r>
            <a:endParaRPr lang="fr-FR" altLang="en-US" sz="3200" dirty="0" smtClean="0"/>
          </a:p>
          <a:p>
            <a:endParaRPr lang="fr-FR" altLang="en-US" sz="3200" dirty="0" smtClean="0"/>
          </a:p>
          <a:p>
            <a:r>
              <a:rPr lang="fr-FR" altLang="en-US" sz="3200" dirty="0" smtClean="0"/>
              <a:t>Module pas intégré à l’application mobile</a:t>
            </a:r>
          </a:p>
          <a:p>
            <a:endParaRPr lang="fr-F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42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Démonstration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374" y="1556792"/>
            <a:ext cx="82584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Conclusion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Augmentation des </a:t>
            </a:r>
            <a:r>
              <a:rPr lang="en-US" altLang="en-US" dirty="0" err="1" smtClean="0"/>
              <a:t>compétences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Java et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conduite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projet</a:t>
            </a:r>
            <a:endParaRPr lang="en-US" altLang="en-US" dirty="0"/>
          </a:p>
          <a:p>
            <a:r>
              <a:rPr lang="en-US" altLang="en-US" dirty="0" err="1" smtClean="0"/>
              <a:t>Maillon</a:t>
            </a:r>
            <a:r>
              <a:rPr lang="en-US" altLang="en-US" dirty="0" smtClean="0"/>
              <a:t> d’un </a:t>
            </a:r>
            <a:r>
              <a:rPr lang="en-US" altLang="en-US" dirty="0" err="1" smtClean="0"/>
              <a:t>projet</a:t>
            </a:r>
            <a:r>
              <a:rPr lang="en-US" altLang="en-US" dirty="0" smtClean="0"/>
              <a:t> important </a:t>
            </a:r>
            <a:r>
              <a:rPr lang="en-US" altLang="en-US" dirty="0" err="1" smtClean="0"/>
              <a:t>partagé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dirty="0" err="1" smtClean="0"/>
              <a:t>Amène</a:t>
            </a:r>
            <a:r>
              <a:rPr lang="en-US" altLang="en-US" dirty="0" smtClean="0"/>
              <a:t> des points de </a:t>
            </a:r>
            <a:r>
              <a:rPr lang="en-US" altLang="en-US" dirty="0" err="1" smtClean="0"/>
              <a:t>vue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d’integration</a:t>
            </a:r>
            <a:endParaRPr lang="en-US" altLang="en-US" dirty="0" smtClean="0"/>
          </a:p>
          <a:p>
            <a:r>
              <a:rPr lang="en-US" altLang="en-US" dirty="0" smtClean="0"/>
              <a:t>Pas </a:t>
            </a:r>
            <a:r>
              <a:rPr lang="en-US" altLang="en-US" dirty="0" err="1" smtClean="0"/>
              <a:t>seulement</a:t>
            </a:r>
            <a:r>
              <a:rPr lang="en-US" altLang="en-US" dirty="0" smtClean="0"/>
              <a:t> du travail personnel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Déroulement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340768"/>
            <a:ext cx="9905999" cy="445043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Introduction</a:t>
            </a:r>
          </a:p>
          <a:p>
            <a:r>
              <a:rPr lang="en-US" altLang="en-US" dirty="0" err="1" smtClean="0"/>
              <a:t>Conduite</a:t>
            </a:r>
            <a:r>
              <a:rPr lang="en-US" altLang="en-US" dirty="0" smtClean="0"/>
              <a:t> du </a:t>
            </a:r>
            <a:r>
              <a:rPr lang="en-US" altLang="en-US" dirty="0" err="1" smtClean="0"/>
              <a:t>projet</a:t>
            </a:r>
            <a:endParaRPr lang="en-US" altLang="en-US" dirty="0" smtClean="0"/>
          </a:p>
          <a:p>
            <a:r>
              <a:rPr lang="en-US" altLang="en-US" dirty="0" smtClean="0"/>
              <a:t>Causes des </a:t>
            </a:r>
            <a:r>
              <a:rPr lang="en-US" altLang="en-US" dirty="0" err="1" smtClean="0"/>
              <a:t>disfonctionnements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initiaux</a:t>
            </a:r>
            <a:endParaRPr lang="en-US" altLang="en-US" dirty="0" smtClean="0"/>
          </a:p>
          <a:p>
            <a:r>
              <a:rPr lang="en-US" altLang="en-US" dirty="0" err="1" smtClean="0"/>
              <a:t>Recherches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les detection de </a:t>
            </a:r>
            <a:r>
              <a:rPr lang="en-US" altLang="en-US" dirty="0" err="1" smtClean="0"/>
              <a:t>formes</a:t>
            </a:r>
            <a:endParaRPr lang="en-US" altLang="en-US" dirty="0" smtClean="0"/>
          </a:p>
          <a:p>
            <a:r>
              <a:rPr lang="en-US" altLang="en-US" dirty="0" err="1" smtClean="0"/>
              <a:t>Travaux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effectués</a:t>
            </a:r>
            <a:endParaRPr lang="en-US" altLang="en-US" dirty="0" smtClean="0"/>
          </a:p>
          <a:p>
            <a:r>
              <a:rPr lang="en-US" altLang="en-US" dirty="0" err="1" smtClean="0"/>
              <a:t>Bilan</a:t>
            </a:r>
            <a:endParaRPr lang="en-US" altLang="en-US" dirty="0" smtClean="0"/>
          </a:p>
          <a:p>
            <a:r>
              <a:rPr lang="en-US" altLang="en-US" dirty="0" err="1" smtClean="0"/>
              <a:t>Démonstration</a:t>
            </a:r>
            <a:endParaRPr lang="en-US" altLang="en-US" dirty="0" smtClean="0"/>
          </a:p>
          <a:p>
            <a:r>
              <a:rPr lang="en-US" altLang="en-US" dirty="0" smtClean="0"/>
              <a:t>Conclusion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2852936"/>
            <a:ext cx="6336704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Merci pour </a:t>
            </a:r>
            <a:r>
              <a:rPr lang="en-US" altLang="en-US" dirty="0" err="1" smtClean="0">
                <a:solidFill>
                  <a:schemeClr val="tx1"/>
                </a:solidFill>
              </a:rPr>
              <a:t>votre</a:t>
            </a:r>
            <a:r>
              <a:rPr lang="en-US" altLang="en-US" dirty="0" smtClean="0">
                <a:solidFill>
                  <a:schemeClr val="tx1"/>
                </a:solidFill>
              </a:rPr>
              <a:t> attention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Introduction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/>
          <a:lstStyle/>
          <a:p>
            <a:r>
              <a:rPr lang="en-US" altLang="en-US" dirty="0" smtClean="0"/>
              <a:t>Reprise </a:t>
            </a:r>
            <a:r>
              <a:rPr lang="en-US" altLang="en-US" dirty="0" err="1" smtClean="0"/>
              <a:t>d’une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partie</a:t>
            </a:r>
            <a:r>
              <a:rPr lang="en-US" altLang="en-US" dirty="0" smtClean="0"/>
              <a:t> du </a:t>
            </a:r>
            <a:r>
              <a:rPr lang="en-US" altLang="en-US" dirty="0" err="1" smtClean="0"/>
              <a:t>projet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le Stacker Crane Problem </a:t>
            </a:r>
            <a:r>
              <a:rPr lang="en-US" altLang="en-US" dirty="0" err="1" smtClean="0"/>
              <a:t>interprété</a:t>
            </a:r>
            <a:r>
              <a:rPr lang="en-US" altLang="en-US" dirty="0" smtClean="0"/>
              <a:t> par un </a:t>
            </a:r>
            <a:r>
              <a:rPr lang="en-US" altLang="en-US" dirty="0" err="1" smtClean="0"/>
              <a:t>pont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roulant</a:t>
            </a:r>
            <a:r>
              <a:rPr lang="en-US" altLang="en-US" dirty="0" smtClean="0"/>
              <a:t> fait par </a:t>
            </a:r>
            <a:r>
              <a:rPr lang="en-US" altLang="en-US" dirty="0" err="1" smtClean="0"/>
              <a:t>Thibault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Morelle</a:t>
            </a:r>
            <a:r>
              <a:rPr lang="en-US" altLang="en-US" dirty="0" smtClean="0"/>
              <a:t> DI5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Introduction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628800"/>
            <a:ext cx="9905999" cy="4162401"/>
          </a:xfrm>
        </p:spPr>
        <p:txBody>
          <a:bodyPr/>
          <a:lstStyle/>
          <a:p>
            <a:r>
              <a:rPr lang="en-US" altLang="en-US" dirty="0" smtClean="0"/>
              <a:t>Reconnaissance </a:t>
            </a:r>
            <a:r>
              <a:rPr lang="en-US" altLang="en-US" dirty="0" err="1" smtClean="0"/>
              <a:t>automatique</a:t>
            </a:r>
            <a:r>
              <a:rPr lang="en-US" altLang="en-US" dirty="0" smtClean="0"/>
              <a:t> des </a:t>
            </a:r>
            <a:r>
              <a:rPr lang="en-US" altLang="en-US" dirty="0" err="1" smtClean="0"/>
              <a:t>objets</a:t>
            </a:r>
            <a:r>
              <a:rPr lang="en-US" altLang="en-US" dirty="0" smtClean="0"/>
              <a:t> à </a:t>
            </a:r>
            <a:r>
              <a:rPr lang="en-US" altLang="en-US" dirty="0" err="1" smtClean="0"/>
              <a:t>déplacer</a:t>
            </a:r>
            <a:r>
              <a:rPr lang="en-US" altLang="en-US" dirty="0" smtClean="0"/>
              <a:t> par simple </a:t>
            </a:r>
            <a:r>
              <a:rPr lang="en-US" altLang="en-US" dirty="0" err="1" smtClean="0"/>
              <a:t>prise</a:t>
            </a:r>
            <a:r>
              <a:rPr lang="en-US" altLang="en-US" dirty="0" smtClean="0"/>
              <a:t> de photo non </a:t>
            </a:r>
            <a:r>
              <a:rPr lang="en-US" altLang="en-US" dirty="0" err="1" smtClean="0"/>
              <a:t>fonctionnelle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3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340768"/>
            <a:ext cx="9905999" cy="445043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 smtClean="0"/>
              <a:t>Cahier des charges</a:t>
            </a:r>
            <a:endParaRPr lang="en-US" altLang="en-US" sz="3600" dirty="0"/>
          </a:p>
          <a:p>
            <a:r>
              <a:rPr lang="en-US" altLang="en-US" dirty="0" err="1" smtClean="0"/>
              <a:t>Concevoir</a:t>
            </a:r>
            <a:r>
              <a:rPr lang="en-US" altLang="en-US" dirty="0" smtClean="0"/>
              <a:t> un module de detection:</a:t>
            </a:r>
          </a:p>
          <a:p>
            <a:pPr lvl="1"/>
            <a:r>
              <a:rPr lang="en-US" altLang="en-US" dirty="0" err="1" smtClean="0"/>
              <a:t>D’une</a:t>
            </a:r>
            <a:r>
              <a:rPr lang="en-US" altLang="en-US" dirty="0" smtClean="0"/>
              <a:t> grille</a:t>
            </a:r>
          </a:p>
          <a:p>
            <a:pPr lvl="1"/>
            <a:r>
              <a:rPr lang="en-US" altLang="en-US" dirty="0" smtClean="0"/>
              <a:t>De 2 types de </a:t>
            </a:r>
            <a:r>
              <a:rPr lang="en-US" altLang="en-US" dirty="0" err="1" smtClean="0"/>
              <a:t>de</a:t>
            </a:r>
            <a:r>
              <a:rPr lang="en-US" altLang="en-US" dirty="0" smtClean="0"/>
              <a:t> pieces de </a:t>
            </a:r>
            <a:r>
              <a:rPr lang="en-US" altLang="en-US" dirty="0" err="1" smtClean="0"/>
              <a:t>couleur</a:t>
            </a:r>
            <a:endParaRPr lang="en-US" altLang="en-US" dirty="0"/>
          </a:p>
          <a:p>
            <a:r>
              <a:rPr lang="en-US" altLang="en-US" dirty="0" err="1" smtClean="0"/>
              <a:t>Intégrer</a:t>
            </a:r>
            <a:r>
              <a:rPr lang="en-US" altLang="en-US" dirty="0" smtClean="0"/>
              <a:t> le module </a:t>
            </a:r>
            <a:r>
              <a:rPr lang="en-US" altLang="en-US" dirty="0" err="1" smtClean="0"/>
              <a:t>dans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l’application</a:t>
            </a:r>
            <a:r>
              <a:rPr lang="en-US" altLang="en-US" dirty="0" smtClean="0"/>
              <a:t> mobile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1412" y="1340768"/>
            <a:ext cx="9905999" cy="445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 smtClean="0"/>
              <a:t>“</a:t>
            </a:r>
            <a:r>
              <a:rPr lang="en-US" altLang="en-US" sz="3600" dirty="0" err="1" smtClean="0"/>
              <a:t>Etat</a:t>
            </a:r>
            <a:r>
              <a:rPr lang="en-US" altLang="en-US" sz="3600" dirty="0" smtClean="0"/>
              <a:t> des </a:t>
            </a:r>
            <a:r>
              <a:rPr lang="en-US" altLang="en-US" sz="3600" dirty="0" err="1" smtClean="0"/>
              <a:t>lieux</a:t>
            </a:r>
            <a:r>
              <a:rPr lang="en-US" altLang="en-US" sz="3600" dirty="0" smtClean="0"/>
              <a:t>”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 err="1" smtClean="0"/>
              <a:t>L’application</a:t>
            </a:r>
            <a:r>
              <a:rPr lang="en-US" altLang="en-US" dirty="0" smtClean="0"/>
              <a:t> mobile </a:t>
            </a:r>
            <a:r>
              <a:rPr lang="en-US" altLang="en-US" dirty="0" err="1" smtClean="0"/>
              <a:t>permettait</a:t>
            </a:r>
            <a:r>
              <a:rPr lang="en-US" altLang="en-US" dirty="0" smtClean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 smtClean="0"/>
              <a:t>La </a:t>
            </a:r>
            <a:r>
              <a:rPr lang="en-US" altLang="en-US" dirty="0" err="1" smtClean="0"/>
              <a:t>détection</a:t>
            </a:r>
            <a:r>
              <a:rPr lang="en-US" altLang="en-US" dirty="0" smtClean="0"/>
              <a:t> des </a:t>
            </a:r>
            <a:r>
              <a:rPr lang="en-US" altLang="en-US" dirty="0" err="1" smtClean="0"/>
              <a:t>formes</a:t>
            </a:r>
            <a:r>
              <a:rPr lang="en-US" altLang="en-US" dirty="0" smtClean="0"/>
              <a:t> et des </a:t>
            </a:r>
            <a:r>
              <a:rPr lang="en-US" altLang="en-US" dirty="0" err="1" smtClean="0"/>
              <a:t>couleurs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d’une</a:t>
            </a:r>
            <a:r>
              <a:rPr lang="en-US" altLang="en-US" dirty="0" smtClean="0"/>
              <a:t> image </a:t>
            </a:r>
            <a:r>
              <a:rPr lang="en-US" altLang="en-US" dirty="0" err="1" smtClean="0"/>
              <a:t>créée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Paint</a:t>
            </a:r>
            <a:endParaRPr lang="en-US" alt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212976"/>
            <a:ext cx="4684774" cy="3309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7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1412" y="1340768"/>
            <a:ext cx="9905999" cy="445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 smtClean="0"/>
              <a:t>“</a:t>
            </a:r>
            <a:r>
              <a:rPr lang="en-US" altLang="en-US" sz="3600" dirty="0" err="1" smtClean="0"/>
              <a:t>Etat</a:t>
            </a:r>
            <a:r>
              <a:rPr lang="en-US" altLang="en-US" sz="3600" dirty="0" smtClean="0"/>
              <a:t> des </a:t>
            </a:r>
            <a:r>
              <a:rPr lang="en-US" altLang="en-US" sz="3600" dirty="0" err="1" smtClean="0"/>
              <a:t>lieux</a:t>
            </a:r>
            <a:r>
              <a:rPr lang="en-US" altLang="en-US" sz="3600" dirty="0" smtClean="0"/>
              <a:t>”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 err="1" smtClean="0"/>
              <a:t>L’application</a:t>
            </a:r>
            <a:r>
              <a:rPr lang="en-US" altLang="en-US" dirty="0" smtClean="0"/>
              <a:t> mobile </a:t>
            </a:r>
            <a:r>
              <a:rPr lang="en-US" altLang="en-US" dirty="0" err="1" smtClean="0"/>
              <a:t>permettait</a:t>
            </a:r>
            <a:r>
              <a:rPr lang="en-US" altLang="en-US" dirty="0" smtClean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 err="1" smtClean="0"/>
              <a:t>Seulement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détection</a:t>
            </a:r>
            <a:r>
              <a:rPr lang="en-US" altLang="en-US" dirty="0" smtClean="0"/>
              <a:t> des </a:t>
            </a:r>
            <a:r>
              <a:rPr lang="en-US" altLang="en-US" dirty="0" err="1" smtClean="0"/>
              <a:t>couleurs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d’une</a:t>
            </a:r>
            <a:r>
              <a:rPr lang="en-US" altLang="en-US" dirty="0" smtClean="0"/>
              <a:t> photo </a:t>
            </a:r>
            <a:r>
              <a:rPr lang="en-US" altLang="en-US" dirty="0" err="1" smtClean="0"/>
              <a:t>prise</a:t>
            </a:r>
            <a:r>
              <a:rPr lang="en-US" altLang="en-US" dirty="0" smtClean="0"/>
              <a:t> avec la </a:t>
            </a:r>
            <a:r>
              <a:rPr lang="en-US" altLang="en-US" dirty="0" err="1" smtClean="0"/>
              <a:t>tablette</a:t>
            </a:r>
            <a:endParaRPr lang="en-US" alt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140968"/>
            <a:ext cx="4752528" cy="3564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9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1412" y="1340768"/>
            <a:ext cx="990599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 err="1" smtClean="0"/>
              <a:t>Chronogramme</a:t>
            </a:r>
            <a:r>
              <a:rPr lang="en-US" altLang="en-US" sz="3600" dirty="0" smtClean="0"/>
              <a:t> du </a:t>
            </a:r>
            <a:r>
              <a:rPr lang="en-US" altLang="en-US" sz="3600" dirty="0" err="1" smtClean="0"/>
              <a:t>projet</a:t>
            </a:r>
            <a:endParaRPr lang="en-US" altLang="en-US" sz="3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4400" dirty="0" smtClean="0">
                <a:solidFill>
                  <a:srgbClr val="FF0000"/>
                </a:solidFill>
              </a:rPr>
              <a:t>	</a:t>
            </a:r>
            <a:r>
              <a:rPr lang="en-US" altLang="en-US" sz="4400" dirty="0" err="1" smtClean="0">
                <a:solidFill>
                  <a:srgbClr val="FF0000"/>
                </a:solidFill>
              </a:rPr>
              <a:t>Thibault</a:t>
            </a:r>
            <a:r>
              <a:rPr lang="en-US" altLang="en-US" sz="4400" dirty="0"/>
              <a:t>	</a:t>
            </a:r>
            <a:r>
              <a:rPr lang="en-US" altLang="en-US" sz="4400" dirty="0" smtClean="0"/>
              <a:t>	</a:t>
            </a:r>
            <a:r>
              <a:rPr lang="en-US" altLang="en-US" sz="4400" dirty="0" smtClean="0">
                <a:solidFill>
                  <a:srgbClr val="92D050"/>
                </a:solidFill>
              </a:rPr>
              <a:t>Alexandre</a:t>
            </a:r>
            <a:r>
              <a:rPr lang="en-US" altLang="en-US" sz="4400" dirty="0" smtClean="0"/>
              <a:t>		</a:t>
            </a:r>
            <a:r>
              <a:rPr lang="en-US" altLang="en-US" sz="4400" dirty="0" smtClean="0">
                <a:solidFill>
                  <a:srgbClr val="0000CC"/>
                </a:solidFill>
              </a:rPr>
              <a:t>A </a:t>
            </a:r>
            <a:r>
              <a:rPr lang="en-US" altLang="en-US" sz="4400" dirty="0" err="1" smtClean="0">
                <a:solidFill>
                  <a:srgbClr val="0000CC"/>
                </a:solidFill>
              </a:rPr>
              <a:t>deux</a:t>
            </a:r>
            <a:endParaRPr lang="en-US" altLang="en-US" sz="4400" dirty="0" smtClean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348880"/>
            <a:ext cx="11490653" cy="290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Conduite</a:t>
            </a:r>
            <a:r>
              <a:rPr lang="en-US" altLang="en-US" dirty="0" smtClean="0">
                <a:solidFill>
                  <a:schemeClr val="tx1"/>
                </a:solidFill>
              </a:rPr>
              <a:t> du </a:t>
            </a:r>
            <a:r>
              <a:rPr lang="en-US" altLang="en-US" dirty="0" err="1" smtClean="0">
                <a:solidFill>
                  <a:schemeClr val="tx1"/>
                </a:solidFill>
              </a:rPr>
              <a:t>projet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1412" y="1340768"/>
            <a:ext cx="9905999" cy="445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 smtClean="0"/>
              <a:t>Software </a:t>
            </a:r>
            <a:r>
              <a:rPr lang="en-US" altLang="en-US" sz="3600" dirty="0" err="1" smtClean="0"/>
              <a:t>utilisés</a:t>
            </a:r>
            <a:endParaRPr lang="en-US" altLang="en-US" sz="3600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a-DK" dirty="0" smtClean="0"/>
              <a:t>ADT </a:t>
            </a:r>
            <a:r>
              <a:rPr lang="da-DK" dirty="0"/>
              <a:t>Bundle (IDE Eclipse 4.2 + SDK Manager</a:t>
            </a:r>
            <a:r>
              <a:rPr lang="da-DK" dirty="0" smtClean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a-DK" dirty="0" smtClean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da-DK" dirty="0" smtClean="0"/>
              <a:t>Plugin Lejos pour Eclipse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da-DK" dirty="0"/>
          </a:p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4" y="4005064"/>
            <a:ext cx="2715883" cy="1628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2" y="4493595"/>
            <a:ext cx="2353765" cy="651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0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4695</TotalTime>
  <Words>300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Circuit</vt:lpstr>
      <vt:lpstr>Reconnaissance de grille </vt:lpstr>
      <vt:lpstr>Déroulement du projet</vt:lpstr>
      <vt:lpstr>Introduction</vt:lpstr>
      <vt:lpstr>Introduction</vt:lpstr>
      <vt:lpstr>Conduite du projet</vt:lpstr>
      <vt:lpstr>Conduite du projet</vt:lpstr>
      <vt:lpstr>Conduite du projet</vt:lpstr>
      <vt:lpstr>Conduite du projet</vt:lpstr>
      <vt:lpstr>Conduite du projet</vt:lpstr>
      <vt:lpstr>Conduite du projet</vt:lpstr>
      <vt:lpstr>Causes des disfonctionnements initiaux</vt:lpstr>
      <vt:lpstr>Recherches sur les detections de formes</vt:lpstr>
      <vt:lpstr>Travaux effectués</vt:lpstr>
      <vt:lpstr>Travaux effectués</vt:lpstr>
      <vt:lpstr>Travaux effectués</vt:lpstr>
      <vt:lpstr>Travaux effectués</vt:lpstr>
      <vt:lpstr>BILAN</vt:lpstr>
      <vt:lpstr>Démonstration</vt:lpstr>
      <vt:lpstr>Conclusion</vt:lpstr>
      <vt:lpstr>Merci pour votre attention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tiger 86</cp:lastModifiedBy>
  <cp:revision>643</cp:revision>
  <dcterms:created xsi:type="dcterms:W3CDTF">2010-05-23T14:28:12Z</dcterms:created>
  <dcterms:modified xsi:type="dcterms:W3CDTF">2015-01-19T11:10:52Z</dcterms:modified>
</cp:coreProperties>
</file>