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sldIdLst>
    <p:sldId id="256" r:id="rId5"/>
  </p:sldIdLst>
  <p:sldSz cx="12192000" cy="6858000"/>
  <p:notesSz cx="6858000" cy="9144000"/>
  <p:defaultTextStyle>
    <a:defPPr>
      <a:defRPr lang="es-P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4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90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99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8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48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115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27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1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1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425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240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1/13/2022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496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2" r:id="rId6"/>
    <p:sldLayoutId id="2147483717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B0479F5-59EA-43F3-BAFC-2606376EB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0176A-E5C7-4D38-A357-068753E07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9735" y="699247"/>
            <a:ext cx="3196684" cy="3110753"/>
          </a:xfrm>
        </p:spPr>
        <p:txBody>
          <a:bodyPr>
            <a:normAutofit/>
          </a:bodyPr>
          <a:lstStyle/>
          <a:p>
            <a:r>
              <a:rPr lang="en-US"/>
              <a:t>Coral S. Schmidt Montilla</a:t>
            </a:r>
            <a:endParaRPr lang="es-P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7F262-8DEE-4965-9349-304E93AC3F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9735" y="4110036"/>
            <a:ext cx="3196684" cy="1985963"/>
          </a:xfrm>
        </p:spPr>
        <p:txBody>
          <a:bodyPr>
            <a:normAutofit lnSpcReduction="10000"/>
          </a:bodyPr>
          <a:lstStyle/>
          <a:p>
            <a:r>
              <a:rPr lang="en-US" sz="1700" dirty="0"/>
              <a:t>Hello, as you can see my name is Coral Schmidt and I’m from Ponce, Puerto Rico. I like to draw, take pictures and play video games. My intended major is Computer Science. I am a member of </a:t>
            </a:r>
            <a:r>
              <a:rPr lang="en-US" sz="1700"/>
              <a:t>Star Wars club as well as Hack PSU.</a:t>
            </a:r>
            <a:endParaRPr lang="es-PR" sz="1700" dirty="0"/>
          </a:p>
        </p:txBody>
      </p:sp>
      <p:pic>
        <p:nvPicPr>
          <p:cNvPr id="4" name="Picture 3" descr="Abstract violet bokeh sparkles">
            <a:extLst>
              <a:ext uri="{FF2B5EF4-FFF2-40B4-BE49-F238E27FC236}">
                <a16:creationId xmlns:a16="http://schemas.microsoft.com/office/drawing/2014/main" id="{2573EFEF-A112-47E0-90FB-27A2990F3C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23" r="20946"/>
          <a:stretch/>
        </p:blipFill>
        <p:spPr>
          <a:xfrm>
            <a:off x="20" y="10"/>
            <a:ext cx="4404098" cy="6857990"/>
          </a:xfrm>
          <a:custGeom>
            <a:avLst/>
            <a:gdLst/>
            <a:ahLst/>
            <a:cxnLst/>
            <a:rect l="l" t="t" r="r" b="b"/>
            <a:pathLst>
              <a:path w="4404118" h="6858000">
                <a:moveTo>
                  <a:pt x="2339583" y="0"/>
                </a:moveTo>
                <a:lnTo>
                  <a:pt x="2355830" y="61476"/>
                </a:lnTo>
                <a:cubicBezTo>
                  <a:pt x="2361586" y="83045"/>
                  <a:pt x="2368094" y="103971"/>
                  <a:pt x="2377524" y="122586"/>
                </a:cubicBezTo>
                <a:cubicBezTo>
                  <a:pt x="2392415" y="151907"/>
                  <a:pt x="2419460" y="173413"/>
                  <a:pt x="2444420" y="192440"/>
                </a:cubicBezTo>
                <a:cubicBezTo>
                  <a:pt x="2495529" y="231487"/>
                  <a:pt x="2527080" y="290106"/>
                  <a:pt x="2559207" y="349349"/>
                </a:cubicBezTo>
                <a:cubicBezTo>
                  <a:pt x="2571632" y="372606"/>
                  <a:pt x="2588563" y="392138"/>
                  <a:pt x="2602225" y="414481"/>
                </a:cubicBezTo>
                <a:cubicBezTo>
                  <a:pt x="2608496" y="424893"/>
                  <a:pt x="2614942" y="437236"/>
                  <a:pt x="2616684" y="450003"/>
                </a:cubicBezTo>
                <a:cubicBezTo>
                  <a:pt x="2622547" y="490034"/>
                  <a:pt x="2641148" y="514975"/>
                  <a:pt x="2669003" y="533869"/>
                </a:cubicBezTo>
                <a:cubicBezTo>
                  <a:pt x="2681901" y="542764"/>
                  <a:pt x="2691903" y="559689"/>
                  <a:pt x="2700535" y="575333"/>
                </a:cubicBezTo>
                <a:cubicBezTo>
                  <a:pt x="2729512" y="628690"/>
                  <a:pt x="2754821" y="684525"/>
                  <a:pt x="2807479" y="710990"/>
                </a:cubicBezTo>
                <a:cubicBezTo>
                  <a:pt x="2820500" y="717450"/>
                  <a:pt x="2830720" y="740669"/>
                  <a:pt x="2835001" y="758969"/>
                </a:cubicBezTo>
                <a:cubicBezTo>
                  <a:pt x="2842218" y="789390"/>
                  <a:pt x="2843647" y="820083"/>
                  <a:pt x="2870022" y="838495"/>
                </a:cubicBezTo>
                <a:cubicBezTo>
                  <a:pt x="2878885" y="844641"/>
                  <a:pt x="2881584" y="867894"/>
                  <a:pt x="2882402" y="884069"/>
                </a:cubicBezTo>
                <a:cubicBezTo>
                  <a:pt x="2885078" y="932638"/>
                  <a:pt x="2898165" y="960616"/>
                  <a:pt x="2936995" y="969072"/>
                </a:cubicBezTo>
                <a:cubicBezTo>
                  <a:pt x="3007357" y="984417"/>
                  <a:pt x="3043775" y="1046171"/>
                  <a:pt x="3076951" y="1112096"/>
                </a:cubicBezTo>
                <a:cubicBezTo>
                  <a:pt x="3100643" y="1158994"/>
                  <a:pt x="3117151" y="1211409"/>
                  <a:pt x="3141387" y="1257566"/>
                </a:cubicBezTo>
                <a:cubicBezTo>
                  <a:pt x="3153277" y="1279930"/>
                  <a:pt x="3173543" y="1297754"/>
                  <a:pt x="3193071" y="1311394"/>
                </a:cubicBezTo>
                <a:cubicBezTo>
                  <a:pt x="3224094" y="1332909"/>
                  <a:pt x="3241804" y="1362627"/>
                  <a:pt x="3250073" y="1405992"/>
                </a:cubicBezTo>
                <a:cubicBezTo>
                  <a:pt x="3257673" y="1446266"/>
                  <a:pt x="3273857" y="1483664"/>
                  <a:pt x="3283740" y="1523444"/>
                </a:cubicBezTo>
                <a:cubicBezTo>
                  <a:pt x="3293127" y="1560430"/>
                  <a:pt x="3298747" y="1599065"/>
                  <a:pt x="3306504" y="1636638"/>
                </a:cubicBezTo>
                <a:cubicBezTo>
                  <a:pt x="3311477" y="1661025"/>
                  <a:pt x="3314234" y="1687006"/>
                  <a:pt x="3323416" y="1708173"/>
                </a:cubicBezTo>
                <a:cubicBezTo>
                  <a:pt x="3340602" y="1747889"/>
                  <a:pt x="3341593" y="1786419"/>
                  <a:pt x="3330834" y="1831463"/>
                </a:cubicBezTo>
                <a:cubicBezTo>
                  <a:pt x="3323215" y="1863606"/>
                  <a:pt x="3323028" y="1899517"/>
                  <a:pt x="3325458" y="1932531"/>
                </a:cubicBezTo>
                <a:cubicBezTo>
                  <a:pt x="3328288" y="1972134"/>
                  <a:pt x="3328527" y="2009738"/>
                  <a:pt x="3320394" y="2050249"/>
                </a:cubicBezTo>
                <a:cubicBezTo>
                  <a:pt x="3309254" y="2105857"/>
                  <a:pt x="3314506" y="2159685"/>
                  <a:pt x="3338141" y="2210114"/>
                </a:cubicBezTo>
                <a:cubicBezTo>
                  <a:pt x="3363243" y="2264284"/>
                  <a:pt x="3384387" y="2321440"/>
                  <a:pt x="3404628" y="2378738"/>
                </a:cubicBezTo>
                <a:cubicBezTo>
                  <a:pt x="3410511" y="2395084"/>
                  <a:pt x="3411689" y="2418120"/>
                  <a:pt x="3407259" y="2435467"/>
                </a:cubicBezTo>
                <a:cubicBezTo>
                  <a:pt x="3392793" y="2491151"/>
                  <a:pt x="3380194" y="2549275"/>
                  <a:pt x="3356495" y="2599849"/>
                </a:cubicBezTo>
                <a:cubicBezTo>
                  <a:pt x="3320179" y="2677233"/>
                  <a:pt x="3293483" y="2755427"/>
                  <a:pt x="3294074" y="2842361"/>
                </a:cubicBezTo>
                <a:cubicBezTo>
                  <a:pt x="3294172" y="2865245"/>
                  <a:pt x="3302178" y="2890058"/>
                  <a:pt x="3312858" y="2908439"/>
                </a:cubicBezTo>
                <a:cubicBezTo>
                  <a:pt x="3331888" y="2941339"/>
                  <a:pt x="3348643" y="2973100"/>
                  <a:pt x="3351202" y="3016205"/>
                </a:cubicBezTo>
                <a:cubicBezTo>
                  <a:pt x="3353458" y="3055184"/>
                  <a:pt x="3399269" y="3091033"/>
                  <a:pt x="3438099" y="3085336"/>
                </a:cubicBezTo>
                <a:cubicBezTo>
                  <a:pt x="3481887" y="3078970"/>
                  <a:pt x="3514312" y="3095239"/>
                  <a:pt x="3539878" y="3136681"/>
                </a:cubicBezTo>
                <a:cubicBezTo>
                  <a:pt x="3550096" y="3153637"/>
                  <a:pt x="3567509" y="3163435"/>
                  <a:pt x="3579433" y="3179271"/>
                </a:cubicBezTo>
                <a:cubicBezTo>
                  <a:pt x="3589310" y="3192368"/>
                  <a:pt x="3599714" y="3207990"/>
                  <a:pt x="3603096" y="3224801"/>
                </a:cubicBezTo>
                <a:cubicBezTo>
                  <a:pt x="3609269" y="3254802"/>
                  <a:pt x="3620336" y="3275144"/>
                  <a:pt x="3643662" y="3288499"/>
                </a:cubicBezTo>
                <a:cubicBezTo>
                  <a:pt x="3677663" y="3307714"/>
                  <a:pt x="3709940" y="3331312"/>
                  <a:pt x="3743281" y="3352066"/>
                </a:cubicBezTo>
                <a:cubicBezTo>
                  <a:pt x="3762563" y="3364307"/>
                  <a:pt x="3771612" y="3383279"/>
                  <a:pt x="3773604" y="3409971"/>
                </a:cubicBezTo>
                <a:cubicBezTo>
                  <a:pt x="3774973" y="3425409"/>
                  <a:pt x="3774833" y="3445264"/>
                  <a:pt x="3782303" y="3455027"/>
                </a:cubicBezTo>
                <a:cubicBezTo>
                  <a:pt x="3823032" y="3508129"/>
                  <a:pt x="3817073" y="3575628"/>
                  <a:pt x="3816834" y="3641755"/>
                </a:cubicBezTo>
                <a:cubicBezTo>
                  <a:pt x="3816868" y="3649380"/>
                  <a:pt x="3816465" y="3656950"/>
                  <a:pt x="3815414" y="3664423"/>
                </a:cubicBezTo>
                <a:cubicBezTo>
                  <a:pt x="3801919" y="3755638"/>
                  <a:pt x="3815819" y="3842268"/>
                  <a:pt x="3831022" y="3929077"/>
                </a:cubicBezTo>
                <a:cubicBezTo>
                  <a:pt x="3835097" y="3951977"/>
                  <a:pt x="3833989" y="3977140"/>
                  <a:pt x="3833427" y="4001566"/>
                </a:cubicBezTo>
                <a:cubicBezTo>
                  <a:pt x="3832188" y="4065371"/>
                  <a:pt x="3821392" y="4131101"/>
                  <a:pt x="3844622" y="4190727"/>
                </a:cubicBezTo>
                <a:cubicBezTo>
                  <a:pt x="3862782" y="4237659"/>
                  <a:pt x="3887520" y="4278712"/>
                  <a:pt x="3928268" y="4300238"/>
                </a:cubicBezTo>
                <a:cubicBezTo>
                  <a:pt x="3955639" y="4314708"/>
                  <a:pt x="3971141" y="4338123"/>
                  <a:pt x="3977747" y="4374448"/>
                </a:cubicBezTo>
                <a:cubicBezTo>
                  <a:pt x="3983513" y="4405752"/>
                  <a:pt x="3995802" y="4434707"/>
                  <a:pt x="4003670" y="4465215"/>
                </a:cubicBezTo>
                <a:cubicBezTo>
                  <a:pt x="4007817" y="4481320"/>
                  <a:pt x="4013181" y="4499770"/>
                  <a:pt x="4010889" y="4516055"/>
                </a:cubicBezTo>
                <a:cubicBezTo>
                  <a:pt x="4004766" y="4559572"/>
                  <a:pt x="3997230" y="4603706"/>
                  <a:pt x="3985367" y="4645602"/>
                </a:cubicBezTo>
                <a:cubicBezTo>
                  <a:pt x="3979327" y="4666529"/>
                  <a:pt x="3964001" y="4685883"/>
                  <a:pt x="3949671" y="4701292"/>
                </a:cubicBezTo>
                <a:cubicBezTo>
                  <a:pt x="3934619" y="4717144"/>
                  <a:pt x="3926217" y="4732840"/>
                  <a:pt x="3934280" y="4754123"/>
                </a:cubicBezTo>
                <a:cubicBezTo>
                  <a:pt x="3954470" y="4807057"/>
                  <a:pt x="3975168" y="4859522"/>
                  <a:pt x="3997064" y="4911338"/>
                </a:cubicBezTo>
                <a:cubicBezTo>
                  <a:pt x="4000886" y="4920316"/>
                  <a:pt x="4011419" y="4925608"/>
                  <a:pt x="4019528" y="4930834"/>
                </a:cubicBezTo>
                <a:cubicBezTo>
                  <a:pt x="4057441" y="4955228"/>
                  <a:pt x="4096344" y="4977308"/>
                  <a:pt x="4133308" y="5003744"/>
                </a:cubicBezTo>
                <a:cubicBezTo>
                  <a:pt x="4145954" y="5012874"/>
                  <a:pt x="4153881" y="5031960"/>
                  <a:pt x="4163240" y="5047160"/>
                </a:cubicBezTo>
                <a:cubicBezTo>
                  <a:pt x="4166325" y="5051950"/>
                  <a:pt x="4165736" y="5060853"/>
                  <a:pt x="4169223" y="5064337"/>
                </a:cubicBezTo>
                <a:cubicBezTo>
                  <a:pt x="4201572" y="5095297"/>
                  <a:pt x="4199843" y="5142157"/>
                  <a:pt x="4206880" y="5186434"/>
                </a:cubicBezTo>
                <a:cubicBezTo>
                  <a:pt x="4212828" y="5224301"/>
                  <a:pt x="4215657" y="5263904"/>
                  <a:pt x="4222813" y="5299486"/>
                </a:cubicBezTo>
                <a:cubicBezTo>
                  <a:pt x="4234060" y="5354705"/>
                  <a:pt x="4242835" y="5405490"/>
                  <a:pt x="4235257" y="5464049"/>
                </a:cubicBezTo>
                <a:cubicBezTo>
                  <a:pt x="4232096" y="5488106"/>
                  <a:pt x="4247880" y="5518914"/>
                  <a:pt x="4261474" y="5540158"/>
                </a:cubicBezTo>
                <a:cubicBezTo>
                  <a:pt x="4287766" y="5581156"/>
                  <a:pt x="4293039" y="5623827"/>
                  <a:pt x="4280115" y="5674826"/>
                </a:cubicBezTo>
                <a:cubicBezTo>
                  <a:pt x="4275759" y="5691638"/>
                  <a:pt x="4279993" y="5711838"/>
                  <a:pt x="4282322" y="5729864"/>
                </a:cubicBezTo>
                <a:cubicBezTo>
                  <a:pt x="4284366" y="5746757"/>
                  <a:pt x="4288475" y="5763124"/>
                  <a:pt x="4293132" y="5778754"/>
                </a:cubicBezTo>
                <a:cubicBezTo>
                  <a:pt x="4298890" y="5797536"/>
                  <a:pt x="4302061" y="5820581"/>
                  <a:pt x="4313246" y="5832226"/>
                </a:cubicBezTo>
                <a:cubicBezTo>
                  <a:pt x="4348093" y="5868983"/>
                  <a:pt x="4358048" y="5922385"/>
                  <a:pt x="4360648" y="5971487"/>
                </a:cubicBezTo>
                <a:cubicBezTo>
                  <a:pt x="4364319" y="6036528"/>
                  <a:pt x="4361672" y="6107215"/>
                  <a:pt x="4321661" y="6165296"/>
                </a:cubicBezTo>
                <a:cubicBezTo>
                  <a:pt x="4297541" y="6200015"/>
                  <a:pt x="4287954" y="6235151"/>
                  <a:pt x="4306753" y="6277545"/>
                </a:cubicBezTo>
                <a:cubicBezTo>
                  <a:pt x="4319729" y="6306327"/>
                  <a:pt x="4304165" y="6357226"/>
                  <a:pt x="4281339" y="6379605"/>
                </a:cubicBezTo>
                <a:cubicBezTo>
                  <a:pt x="4273124" y="6387708"/>
                  <a:pt x="4264871" y="6396077"/>
                  <a:pt x="4251023" y="6409646"/>
                </a:cubicBezTo>
                <a:cubicBezTo>
                  <a:pt x="4300272" y="6444619"/>
                  <a:pt x="4296891" y="6503223"/>
                  <a:pt x="4299881" y="6560548"/>
                </a:cubicBezTo>
                <a:cubicBezTo>
                  <a:pt x="4301794" y="6595663"/>
                  <a:pt x="4327948" y="6607784"/>
                  <a:pt x="4352197" y="6617730"/>
                </a:cubicBezTo>
                <a:cubicBezTo>
                  <a:pt x="4395933" y="6635319"/>
                  <a:pt x="4412086" y="6665089"/>
                  <a:pt x="4400475" y="6720904"/>
                </a:cubicBezTo>
                <a:lnTo>
                  <a:pt x="4366138" y="6858000"/>
                </a:lnTo>
                <a:lnTo>
                  <a:pt x="0" y="6858000"/>
                </a:lnTo>
                <a:lnTo>
                  <a:pt x="1" y="0"/>
                </a:lnTo>
                <a:close/>
              </a:path>
            </a:pathLst>
          </a:cu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9F7A657-A936-48EC-851D-106D4F1B4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D585759-3D5B-483A-8B7F-131E93727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39583" y="2"/>
            <a:ext cx="2227170" cy="6857999"/>
          </a:xfrm>
          <a:custGeom>
            <a:avLst/>
            <a:gdLst>
              <a:gd name="connsiteX0" fmla="*/ 1435747 w 2227170"/>
              <a:gd name="connsiteY0" fmla="*/ 3430628 h 6857999"/>
              <a:gd name="connsiteX1" fmla="*/ 1463355 w 2227170"/>
              <a:gd name="connsiteY1" fmla="*/ 3435416 h 6857999"/>
              <a:gd name="connsiteX2" fmla="*/ 1512522 w 2227170"/>
              <a:gd name="connsiteY2" fmla="*/ 3453342 h 6857999"/>
              <a:gd name="connsiteX3" fmla="*/ 1689926 w 2227170"/>
              <a:gd name="connsiteY3" fmla="*/ 3476521 h 6857999"/>
              <a:gd name="connsiteX4" fmla="*/ 1714445 w 2227170"/>
              <a:gd name="connsiteY4" fmla="*/ 3473345 h 6857999"/>
              <a:gd name="connsiteX5" fmla="*/ 1891867 w 2227170"/>
              <a:gd name="connsiteY5" fmla="*/ 3461357 h 6857999"/>
              <a:gd name="connsiteX6" fmla="*/ 1903897 w 2227170"/>
              <a:gd name="connsiteY6" fmla="*/ 3459899 h 6857999"/>
              <a:gd name="connsiteX7" fmla="*/ 1939997 w 2227170"/>
              <a:gd name="connsiteY7" fmla="*/ 3575905 h 6857999"/>
              <a:gd name="connsiteX8" fmla="*/ 1959353 w 2227170"/>
              <a:gd name="connsiteY8" fmla="*/ 3640463 h 6857999"/>
              <a:gd name="connsiteX9" fmla="*/ 1972749 w 2227170"/>
              <a:gd name="connsiteY9" fmla="*/ 3697872 h 6857999"/>
              <a:gd name="connsiteX10" fmla="*/ 1974716 w 2227170"/>
              <a:gd name="connsiteY10" fmla="*/ 3706299 h 6857999"/>
              <a:gd name="connsiteX11" fmla="*/ 2015942 w 2227170"/>
              <a:gd name="connsiteY11" fmla="*/ 3982180 h 6857999"/>
              <a:gd name="connsiteX12" fmla="*/ 2031892 w 2227170"/>
              <a:gd name="connsiteY12" fmla="*/ 4071548 h 6857999"/>
              <a:gd name="connsiteX13" fmla="*/ 2036571 w 2227170"/>
              <a:gd name="connsiteY13" fmla="*/ 4171852 h 6857999"/>
              <a:gd name="connsiteX14" fmla="*/ 2058065 w 2227170"/>
              <a:gd name="connsiteY14" fmla="*/ 4334965 h 6857999"/>
              <a:gd name="connsiteX15" fmla="*/ 2089962 w 2227170"/>
              <a:gd name="connsiteY15" fmla="*/ 4652006 h 6857999"/>
              <a:gd name="connsiteX16" fmla="*/ 2091986 w 2227170"/>
              <a:gd name="connsiteY16" fmla="*/ 4720900 h 6857999"/>
              <a:gd name="connsiteX17" fmla="*/ 2116222 w 2227170"/>
              <a:gd name="connsiteY17" fmla="*/ 4899103 h 6857999"/>
              <a:gd name="connsiteX18" fmla="*/ 2134280 w 2227170"/>
              <a:gd name="connsiteY18" fmla="*/ 5006463 h 6857999"/>
              <a:gd name="connsiteX19" fmla="*/ 2140946 w 2227170"/>
              <a:gd name="connsiteY19" fmla="*/ 5094252 h 6857999"/>
              <a:gd name="connsiteX20" fmla="*/ 2139028 w 2227170"/>
              <a:gd name="connsiteY20" fmla="*/ 5170758 h 6857999"/>
              <a:gd name="connsiteX21" fmla="*/ 2154083 w 2227170"/>
              <a:gd name="connsiteY21" fmla="*/ 5374894 h 6857999"/>
              <a:gd name="connsiteX22" fmla="*/ 2159878 w 2227170"/>
              <a:gd name="connsiteY22" fmla="*/ 5456299 h 6857999"/>
              <a:gd name="connsiteX23" fmla="*/ 2189136 w 2227170"/>
              <a:gd name="connsiteY23" fmla="*/ 5669510 h 6857999"/>
              <a:gd name="connsiteX24" fmla="*/ 2203058 w 2227170"/>
              <a:gd name="connsiteY24" fmla="*/ 5848712 h 6857999"/>
              <a:gd name="connsiteX25" fmla="*/ 2211270 w 2227170"/>
              <a:gd name="connsiteY25" fmla="*/ 5923918 h 6857999"/>
              <a:gd name="connsiteX26" fmla="*/ 2218696 w 2227170"/>
              <a:gd name="connsiteY26" fmla="*/ 6094309 h 6857999"/>
              <a:gd name="connsiteX27" fmla="*/ 2227155 w 2227170"/>
              <a:gd name="connsiteY27" fmla="*/ 6191335 h 6857999"/>
              <a:gd name="connsiteX28" fmla="*/ 2219390 w 2227170"/>
              <a:gd name="connsiteY28" fmla="*/ 6424114 h 6857999"/>
              <a:gd name="connsiteX29" fmla="*/ 2209703 w 2227170"/>
              <a:gd name="connsiteY29" fmla="*/ 6664246 h 6857999"/>
              <a:gd name="connsiteX30" fmla="*/ 2199216 w 2227170"/>
              <a:gd name="connsiteY30" fmla="*/ 6795360 h 6857999"/>
              <a:gd name="connsiteX31" fmla="*/ 2197257 w 2227170"/>
              <a:gd name="connsiteY31" fmla="*/ 6857999 h 6857999"/>
              <a:gd name="connsiteX32" fmla="*/ 2026554 w 2227170"/>
              <a:gd name="connsiteY32" fmla="*/ 6857999 h 6857999"/>
              <a:gd name="connsiteX33" fmla="*/ 2060891 w 2227170"/>
              <a:gd name="connsiteY33" fmla="*/ 6720903 h 6857999"/>
              <a:gd name="connsiteX34" fmla="*/ 2012613 w 2227170"/>
              <a:gd name="connsiteY34" fmla="*/ 6617730 h 6857999"/>
              <a:gd name="connsiteX35" fmla="*/ 1960297 w 2227170"/>
              <a:gd name="connsiteY35" fmla="*/ 6560549 h 6857999"/>
              <a:gd name="connsiteX36" fmla="*/ 1911439 w 2227170"/>
              <a:gd name="connsiteY36" fmla="*/ 6409646 h 6857999"/>
              <a:gd name="connsiteX37" fmla="*/ 1941755 w 2227170"/>
              <a:gd name="connsiteY37" fmla="*/ 6379605 h 6857999"/>
              <a:gd name="connsiteX38" fmla="*/ 1967169 w 2227170"/>
              <a:gd name="connsiteY38" fmla="*/ 6277544 h 6857999"/>
              <a:gd name="connsiteX39" fmla="*/ 1982077 w 2227170"/>
              <a:gd name="connsiteY39" fmla="*/ 6165295 h 6857999"/>
              <a:gd name="connsiteX40" fmla="*/ 2021065 w 2227170"/>
              <a:gd name="connsiteY40" fmla="*/ 5971487 h 6857999"/>
              <a:gd name="connsiteX41" fmla="*/ 1973662 w 2227170"/>
              <a:gd name="connsiteY41" fmla="*/ 5832226 h 6857999"/>
              <a:gd name="connsiteX42" fmla="*/ 1953549 w 2227170"/>
              <a:gd name="connsiteY42" fmla="*/ 5778754 h 6857999"/>
              <a:gd name="connsiteX43" fmla="*/ 1942739 w 2227170"/>
              <a:gd name="connsiteY43" fmla="*/ 5729863 h 6857999"/>
              <a:gd name="connsiteX44" fmla="*/ 1940531 w 2227170"/>
              <a:gd name="connsiteY44" fmla="*/ 5674826 h 6857999"/>
              <a:gd name="connsiteX45" fmla="*/ 1921890 w 2227170"/>
              <a:gd name="connsiteY45" fmla="*/ 5540158 h 6857999"/>
              <a:gd name="connsiteX46" fmla="*/ 1895673 w 2227170"/>
              <a:gd name="connsiteY46" fmla="*/ 5464049 h 6857999"/>
              <a:gd name="connsiteX47" fmla="*/ 1883229 w 2227170"/>
              <a:gd name="connsiteY47" fmla="*/ 5299486 h 6857999"/>
              <a:gd name="connsiteX48" fmla="*/ 1867297 w 2227170"/>
              <a:gd name="connsiteY48" fmla="*/ 5186434 h 6857999"/>
              <a:gd name="connsiteX49" fmla="*/ 1829639 w 2227170"/>
              <a:gd name="connsiteY49" fmla="*/ 5064337 h 6857999"/>
              <a:gd name="connsiteX50" fmla="*/ 1823656 w 2227170"/>
              <a:gd name="connsiteY50" fmla="*/ 5047159 h 6857999"/>
              <a:gd name="connsiteX51" fmla="*/ 1793723 w 2227170"/>
              <a:gd name="connsiteY51" fmla="*/ 5003744 h 6857999"/>
              <a:gd name="connsiteX52" fmla="*/ 1679944 w 2227170"/>
              <a:gd name="connsiteY52" fmla="*/ 4930834 h 6857999"/>
              <a:gd name="connsiteX53" fmla="*/ 1657480 w 2227170"/>
              <a:gd name="connsiteY53" fmla="*/ 4911337 h 6857999"/>
              <a:gd name="connsiteX54" fmla="*/ 1594697 w 2227170"/>
              <a:gd name="connsiteY54" fmla="*/ 4754123 h 6857999"/>
              <a:gd name="connsiteX55" fmla="*/ 1610087 w 2227170"/>
              <a:gd name="connsiteY55" fmla="*/ 4701292 h 6857999"/>
              <a:gd name="connsiteX56" fmla="*/ 1645783 w 2227170"/>
              <a:gd name="connsiteY56" fmla="*/ 4645602 h 6857999"/>
              <a:gd name="connsiteX57" fmla="*/ 1671304 w 2227170"/>
              <a:gd name="connsiteY57" fmla="*/ 4516054 h 6857999"/>
              <a:gd name="connsiteX58" fmla="*/ 1664087 w 2227170"/>
              <a:gd name="connsiteY58" fmla="*/ 4465215 h 6857999"/>
              <a:gd name="connsiteX59" fmla="*/ 1638164 w 2227170"/>
              <a:gd name="connsiteY59" fmla="*/ 4374448 h 6857999"/>
              <a:gd name="connsiteX60" fmla="*/ 1588685 w 2227170"/>
              <a:gd name="connsiteY60" fmla="*/ 4300238 h 6857999"/>
              <a:gd name="connsiteX61" fmla="*/ 1505039 w 2227170"/>
              <a:gd name="connsiteY61" fmla="*/ 4190727 h 6857999"/>
              <a:gd name="connsiteX62" fmla="*/ 1493843 w 2227170"/>
              <a:gd name="connsiteY62" fmla="*/ 4001566 h 6857999"/>
              <a:gd name="connsiteX63" fmla="*/ 1491439 w 2227170"/>
              <a:gd name="connsiteY63" fmla="*/ 3929077 h 6857999"/>
              <a:gd name="connsiteX64" fmla="*/ 1470437 w 2227170"/>
              <a:gd name="connsiteY64" fmla="*/ 3732048 h 6857999"/>
              <a:gd name="connsiteX65" fmla="*/ 1471926 w 2227170"/>
              <a:gd name="connsiteY65" fmla="*/ 3713390 h 6857999"/>
              <a:gd name="connsiteX66" fmla="*/ 1471925 w 2227170"/>
              <a:gd name="connsiteY66" fmla="*/ 3713390 h 6857999"/>
              <a:gd name="connsiteX67" fmla="*/ 1475829 w 2227170"/>
              <a:gd name="connsiteY67" fmla="*/ 3664425 h 6857999"/>
              <a:gd name="connsiteX68" fmla="*/ 1477249 w 2227170"/>
              <a:gd name="connsiteY68" fmla="*/ 3641757 h 6857999"/>
              <a:gd name="connsiteX69" fmla="*/ 1442718 w 2227170"/>
              <a:gd name="connsiteY69" fmla="*/ 3455028 h 6857999"/>
              <a:gd name="connsiteX70" fmla="*/ 1436081 w 2227170"/>
              <a:gd name="connsiteY70" fmla="*/ 3434627 h 6857999"/>
              <a:gd name="connsiteX71" fmla="*/ 0 w 2227170"/>
              <a:gd name="connsiteY71" fmla="*/ 0 h 6857999"/>
              <a:gd name="connsiteX72" fmla="*/ 480313 w 2227170"/>
              <a:gd name="connsiteY72" fmla="*/ 0 h 6857999"/>
              <a:gd name="connsiteX73" fmla="*/ 507191 w 2227170"/>
              <a:gd name="connsiteY73" fmla="*/ 126805 h 6857999"/>
              <a:gd name="connsiteX74" fmla="*/ 517515 w 2227170"/>
              <a:gd name="connsiteY74" fmla="*/ 185431 h 6857999"/>
              <a:gd name="connsiteX75" fmla="*/ 602322 w 2227170"/>
              <a:gd name="connsiteY75" fmla="*/ 432867 h 6857999"/>
              <a:gd name="connsiteX76" fmla="*/ 717957 w 2227170"/>
              <a:gd name="connsiteY76" fmla="*/ 662316 h 6857999"/>
              <a:gd name="connsiteX77" fmla="*/ 868507 w 2227170"/>
              <a:gd name="connsiteY77" fmla="*/ 840047 h 6857999"/>
              <a:gd name="connsiteX78" fmla="*/ 903438 w 2227170"/>
              <a:gd name="connsiteY78" fmla="*/ 888795 h 6857999"/>
              <a:gd name="connsiteX79" fmla="*/ 938295 w 2227170"/>
              <a:gd name="connsiteY79" fmla="*/ 1013493 h 6857999"/>
              <a:gd name="connsiteX80" fmla="*/ 962274 w 2227170"/>
              <a:gd name="connsiteY80" fmla="*/ 1122775 h 6857999"/>
              <a:gd name="connsiteX81" fmla="*/ 994395 w 2227170"/>
              <a:gd name="connsiteY81" fmla="*/ 1204073 h 6857999"/>
              <a:gd name="connsiteX82" fmla="*/ 1024698 w 2227170"/>
              <a:gd name="connsiteY82" fmla="*/ 1273134 h 6857999"/>
              <a:gd name="connsiteX83" fmla="*/ 1105920 w 2227170"/>
              <a:gd name="connsiteY83" fmla="*/ 1431309 h 6857999"/>
              <a:gd name="connsiteX84" fmla="*/ 1169137 w 2227170"/>
              <a:gd name="connsiteY84" fmla="*/ 1602741 h 6857999"/>
              <a:gd name="connsiteX85" fmla="*/ 1256045 w 2227170"/>
              <a:gd name="connsiteY85" fmla="*/ 1745656 h 6857999"/>
              <a:gd name="connsiteX86" fmla="*/ 1305410 w 2227170"/>
              <a:gd name="connsiteY86" fmla="*/ 1806507 h 6857999"/>
              <a:gd name="connsiteX87" fmla="*/ 1328595 w 2227170"/>
              <a:gd name="connsiteY87" fmla="*/ 1923029 h 6857999"/>
              <a:gd name="connsiteX88" fmla="*/ 1372362 w 2227170"/>
              <a:gd name="connsiteY88" fmla="*/ 2051976 h 6857999"/>
              <a:gd name="connsiteX89" fmla="*/ 1420614 w 2227170"/>
              <a:gd name="connsiteY89" fmla="*/ 2145889 h 6857999"/>
              <a:gd name="connsiteX90" fmla="*/ 1451666 w 2227170"/>
              <a:gd name="connsiteY90" fmla="*/ 2217503 h 6857999"/>
              <a:gd name="connsiteX91" fmla="*/ 1479100 w 2227170"/>
              <a:gd name="connsiteY91" fmla="*/ 2316384 h 6857999"/>
              <a:gd name="connsiteX92" fmla="*/ 1519073 w 2227170"/>
              <a:gd name="connsiteY92" fmla="*/ 2417297 h 6857999"/>
              <a:gd name="connsiteX93" fmla="*/ 1545426 w 2227170"/>
              <a:gd name="connsiteY93" fmla="*/ 2467287 h 6857999"/>
              <a:gd name="connsiteX94" fmla="*/ 1587486 w 2227170"/>
              <a:gd name="connsiteY94" fmla="*/ 2562780 h 6857999"/>
              <a:gd name="connsiteX95" fmla="*/ 1625487 w 2227170"/>
              <a:gd name="connsiteY95" fmla="*/ 2660424 h 6857999"/>
              <a:gd name="connsiteX96" fmla="*/ 1659666 w 2227170"/>
              <a:gd name="connsiteY96" fmla="*/ 2838661 h 6857999"/>
              <a:gd name="connsiteX97" fmla="*/ 1723303 w 2227170"/>
              <a:gd name="connsiteY97" fmla="*/ 3005526 h 6857999"/>
              <a:gd name="connsiteX98" fmla="*/ 1768467 w 2227170"/>
              <a:gd name="connsiteY98" fmla="*/ 3137119 h 6857999"/>
              <a:gd name="connsiteX99" fmla="*/ 1799379 w 2227170"/>
              <a:gd name="connsiteY99" fmla="*/ 3214434 h 6857999"/>
              <a:gd name="connsiteX100" fmla="*/ 1872393 w 2227170"/>
              <a:gd name="connsiteY100" fmla="*/ 3358657 h 6857999"/>
              <a:gd name="connsiteX101" fmla="*/ 1903898 w 2227170"/>
              <a:gd name="connsiteY101" fmla="*/ 3459898 h 6857999"/>
              <a:gd name="connsiteX102" fmla="*/ 1891868 w 2227170"/>
              <a:gd name="connsiteY102" fmla="*/ 3461356 h 6857999"/>
              <a:gd name="connsiteX103" fmla="*/ 1714447 w 2227170"/>
              <a:gd name="connsiteY103" fmla="*/ 3473344 h 6857999"/>
              <a:gd name="connsiteX104" fmla="*/ 1689927 w 2227170"/>
              <a:gd name="connsiteY104" fmla="*/ 3476520 h 6857999"/>
              <a:gd name="connsiteX105" fmla="*/ 1512523 w 2227170"/>
              <a:gd name="connsiteY105" fmla="*/ 3453342 h 6857999"/>
              <a:gd name="connsiteX106" fmla="*/ 1463356 w 2227170"/>
              <a:gd name="connsiteY106" fmla="*/ 3435415 h 6857999"/>
              <a:gd name="connsiteX107" fmla="*/ 1435748 w 2227170"/>
              <a:gd name="connsiteY107" fmla="*/ 3430627 h 6857999"/>
              <a:gd name="connsiteX108" fmla="*/ 1434021 w 2227170"/>
              <a:gd name="connsiteY108" fmla="*/ 3409971 h 6857999"/>
              <a:gd name="connsiteX109" fmla="*/ 1403697 w 2227170"/>
              <a:gd name="connsiteY109" fmla="*/ 3352066 h 6857999"/>
              <a:gd name="connsiteX110" fmla="*/ 1304079 w 2227170"/>
              <a:gd name="connsiteY110" fmla="*/ 3288499 h 6857999"/>
              <a:gd name="connsiteX111" fmla="*/ 1263513 w 2227170"/>
              <a:gd name="connsiteY111" fmla="*/ 3224801 h 6857999"/>
              <a:gd name="connsiteX112" fmla="*/ 1239849 w 2227170"/>
              <a:gd name="connsiteY112" fmla="*/ 3179271 h 6857999"/>
              <a:gd name="connsiteX113" fmla="*/ 1200295 w 2227170"/>
              <a:gd name="connsiteY113" fmla="*/ 3136681 h 6857999"/>
              <a:gd name="connsiteX114" fmla="*/ 1098516 w 2227170"/>
              <a:gd name="connsiteY114" fmla="*/ 3085335 h 6857999"/>
              <a:gd name="connsiteX115" fmla="*/ 1011619 w 2227170"/>
              <a:gd name="connsiteY115" fmla="*/ 3016205 h 6857999"/>
              <a:gd name="connsiteX116" fmla="*/ 973275 w 2227170"/>
              <a:gd name="connsiteY116" fmla="*/ 2908439 h 6857999"/>
              <a:gd name="connsiteX117" fmla="*/ 954491 w 2227170"/>
              <a:gd name="connsiteY117" fmla="*/ 2842361 h 6857999"/>
              <a:gd name="connsiteX118" fmla="*/ 1016911 w 2227170"/>
              <a:gd name="connsiteY118" fmla="*/ 2599848 h 6857999"/>
              <a:gd name="connsiteX119" fmla="*/ 1067676 w 2227170"/>
              <a:gd name="connsiteY119" fmla="*/ 2435466 h 6857999"/>
              <a:gd name="connsiteX120" fmla="*/ 1065045 w 2227170"/>
              <a:gd name="connsiteY120" fmla="*/ 2378738 h 6857999"/>
              <a:gd name="connsiteX121" fmla="*/ 998558 w 2227170"/>
              <a:gd name="connsiteY121" fmla="*/ 2210113 h 6857999"/>
              <a:gd name="connsiteX122" fmla="*/ 980810 w 2227170"/>
              <a:gd name="connsiteY122" fmla="*/ 2050248 h 6857999"/>
              <a:gd name="connsiteX123" fmla="*/ 985875 w 2227170"/>
              <a:gd name="connsiteY123" fmla="*/ 1932531 h 6857999"/>
              <a:gd name="connsiteX124" fmla="*/ 991251 w 2227170"/>
              <a:gd name="connsiteY124" fmla="*/ 1831462 h 6857999"/>
              <a:gd name="connsiteX125" fmla="*/ 983833 w 2227170"/>
              <a:gd name="connsiteY125" fmla="*/ 1708173 h 6857999"/>
              <a:gd name="connsiteX126" fmla="*/ 966921 w 2227170"/>
              <a:gd name="connsiteY126" fmla="*/ 1636638 h 6857999"/>
              <a:gd name="connsiteX127" fmla="*/ 944156 w 2227170"/>
              <a:gd name="connsiteY127" fmla="*/ 1523444 h 6857999"/>
              <a:gd name="connsiteX128" fmla="*/ 910490 w 2227170"/>
              <a:gd name="connsiteY128" fmla="*/ 1405991 h 6857999"/>
              <a:gd name="connsiteX129" fmla="*/ 853488 w 2227170"/>
              <a:gd name="connsiteY129" fmla="*/ 1311394 h 6857999"/>
              <a:gd name="connsiteX130" fmla="*/ 801804 w 2227170"/>
              <a:gd name="connsiteY130" fmla="*/ 1257566 h 6857999"/>
              <a:gd name="connsiteX131" fmla="*/ 737368 w 2227170"/>
              <a:gd name="connsiteY131" fmla="*/ 1112096 h 6857999"/>
              <a:gd name="connsiteX132" fmla="*/ 597412 w 2227170"/>
              <a:gd name="connsiteY132" fmla="*/ 969072 h 6857999"/>
              <a:gd name="connsiteX133" fmla="*/ 542819 w 2227170"/>
              <a:gd name="connsiteY133" fmla="*/ 884069 h 6857999"/>
              <a:gd name="connsiteX134" fmla="*/ 530439 w 2227170"/>
              <a:gd name="connsiteY134" fmla="*/ 838495 h 6857999"/>
              <a:gd name="connsiteX135" fmla="*/ 495418 w 2227170"/>
              <a:gd name="connsiteY135" fmla="*/ 758969 h 6857999"/>
              <a:gd name="connsiteX136" fmla="*/ 467896 w 2227170"/>
              <a:gd name="connsiteY136" fmla="*/ 710990 h 6857999"/>
              <a:gd name="connsiteX137" fmla="*/ 360952 w 2227170"/>
              <a:gd name="connsiteY137" fmla="*/ 575332 h 6857999"/>
              <a:gd name="connsiteX138" fmla="*/ 329420 w 2227170"/>
              <a:gd name="connsiteY138" fmla="*/ 533869 h 6857999"/>
              <a:gd name="connsiteX139" fmla="*/ 277101 w 2227170"/>
              <a:gd name="connsiteY139" fmla="*/ 450003 h 6857999"/>
              <a:gd name="connsiteX140" fmla="*/ 262642 w 2227170"/>
              <a:gd name="connsiteY140" fmla="*/ 414480 h 6857999"/>
              <a:gd name="connsiteX141" fmla="*/ 219625 w 2227170"/>
              <a:gd name="connsiteY141" fmla="*/ 349349 h 6857999"/>
              <a:gd name="connsiteX142" fmla="*/ 104836 w 2227170"/>
              <a:gd name="connsiteY142" fmla="*/ 192439 h 6857999"/>
              <a:gd name="connsiteX143" fmla="*/ 37941 w 2227170"/>
              <a:gd name="connsiteY143" fmla="*/ 122586 h 6857999"/>
              <a:gd name="connsiteX144" fmla="*/ 16247 w 2227170"/>
              <a:gd name="connsiteY144" fmla="*/ 6147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2227170" h="6857999">
                <a:moveTo>
                  <a:pt x="1435747" y="3430628"/>
                </a:moveTo>
                <a:lnTo>
                  <a:pt x="1463355" y="3435416"/>
                </a:lnTo>
                <a:cubicBezTo>
                  <a:pt x="1480184" y="3439826"/>
                  <a:pt x="1496566" y="3445726"/>
                  <a:pt x="1512522" y="3453342"/>
                </a:cubicBezTo>
                <a:cubicBezTo>
                  <a:pt x="1561201" y="3476708"/>
                  <a:pt x="1623580" y="3483625"/>
                  <a:pt x="1689926" y="3476521"/>
                </a:cubicBezTo>
                <a:cubicBezTo>
                  <a:pt x="1698220" y="3475588"/>
                  <a:pt x="1708677" y="3471849"/>
                  <a:pt x="1714445" y="3473345"/>
                </a:cubicBezTo>
                <a:cubicBezTo>
                  <a:pt x="1779620" y="3489747"/>
                  <a:pt x="1834653" y="3472188"/>
                  <a:pt x="1891867" y="3461357"/>
                </a:cubicBezTo>
                <a:lnTo>
                  <a:pt x="1903897" y="3459899"/>
                </a:lnTo>
                <a:lnTo>
                  <a:pt x="1939997" y="3575905"/>
                </a:lnTo>
                <a:cubicBezTo>
                  <a:pt x="1946484" y="3597372"/>
                  <a:pt x="1953252" y="3618812"/>
                  <a:pt x="1959353" y="3640463"/>
                </a:cubicBezTo>
                <a:lnTo>
                  <a:pt x="1972749" y="3697872"/>
                </a:lnTo>
                <a:lnTo>
                  <a:pt x="1974716" y="3706299"/>
                </a:lnTo>
                <a:cubicBezTo>
                  <a:pt x="1990622" y="3797563"/>
                  <a:pt x="2002102" y="3890387"/>
                  <a:pt x="2015942" y="3982180"/>
                </a:cubicBezTo>
                <a:cubicBezTo>
                  <a:pt x="2020339" y="4012204"/>
                  <a:pt x="2028650" y="4041142"/>
                  <a:pt x="2031892" y="4071548"/>
                </a:cubicBezTo>
                <a:cubicBezTo>
                  <a:pt x="2035443" y="4104448"/>
                  <a:pt x="2033020" y="4138953"/>
                  <a:pt x="2036571" y="4171852"/>
                </a:cubicBezTo>
                <a:cubicBezTo>
                  <a:pt x="2042360" y="4226575"/>
                  <a:pt x="2052059" y="4280215"/>
                  <a:pt x="2058065" y="4334965"/>
                </a:cubicBezTo>
                <a:cubicBezTo>
                  <a:pt x="2069516" y="4440581"/>
                  <a:pt x="2079848" y="4546311"/>
                  <a:pt x="2089962" y="4652006"/>
                </a:cubicBezTo>
                <a:cubicBezTo>
                  <a:pt x="2092086" y="4674630"/>
                  <a:pt x="2089393" y="4698483"/>
                  <a:pt x="2091986" y="4720900"/>
                </a:cubicBezTo>
                <a:cubicBezTo>
                  <a:pt x="2099090" y="4780437"/>
                  <a:pt x="2107526" y="4839889"/>
                  <a:pt x="2116222" y="4899103"/>
                </a:cubicBezTo>
                <a:cubicBezTo>
                  <a:pt x="2121567" y="4934975"/>
                  <a:pt x="2129409" y="4970386"/>
                  <a:pt x="2134280" y="5006463"/>
                </a:cubicBezTo>
                <a:cubicBezTo>
                  <a:pt x="2138181" y="5035327"/>
                  <a:pt x="2140233" y="5064748"/>
                  <a:pt x="2140946" y="5094252"/>
                </a:cubicBezTo>
                <a:cubicBezTo>
                  <a:pt x="2141573" y="5119660"/>
                  <a:pt x="2137495" y="5145495"/>
                  <a:pt x="2139028" y="5170758"/>
                </a:cubicBezTo>
                <a:cubicBezTo>
                  <a:pt x="2143115" y="5239128"/>
                  <a:pt x="2149053" y="5306937"/>
                  <a:pt x="2154083" y="5374894"/>
                </a:cubicBezTo>
                <a:cubicBezTo>
                  <a:pt x="2156003" y="5402116"/>
                  <a:pt x="2156328" y="5429662"/>
                  <a:pt x="2159878" y="5456299"/>
                </a:cubicBezTo>
                <a:cubicBezTo>
                  <a:pt x="2169087" y="5527565"/>
                  <a:pt x="2181047" y="5598128"/>
                  <a:pt x="2189136" y="5669510"/>
                </a:cubicBezTo>
                <a:cubicBezTo>
                  <a:pt x="2195841" y="5728715"/>
                  <a:pt x="2198200" y="5788945"/>
                  <a:pt x="2203058" y="5848712"/>
                </a:cubicBezTo>
                <a:cubicBezTo>
                  <a:pt x="2205241" y="5874065"/>
                  <a:pt x="2209957" y="5898688"/>
                  <a:pt x="2211270" y="5923918"/>
                </a:cubicBezTo>
                <a:cubicBezTo>
                  <a:pt x="2214375" y="5980441"/>
                  <a:pt x="2215629" y="6037520"/>
                  <a:pt x="2218696" y="6094309"/>
                </a:cubicBezTo>
                <a:cubicBezTo>
                  <a:pt x="2220549" y="6126699"/>
                  <a:pt x="2227542" y="6158719"/>
                  <a:pt x="2227155" y="6191335"/>
                </a:cubicBezTo>
                <a:cubicBezTo>
                  <a:pt x="2226207" y="6268795"/>
                  <a:pt x="2222365" y="6346394"/>
                  <a:pt x="2219390" y="6424114"/>
                </a:cubicBezTo>
                <a:cubicBezTo>
                  <a:pt x="2216292" y="6504264"/>
                  <a:pt x="2213668" y="6584212"/>
                  <a:pt x="2209703" y="6664246"/>
                </a:cubicBezTo>
                <a:cubicBezTo>
                  <a:pt x="2207306" y="6708013"/>
                  <a:pt x="2201832" y="6751624"/>
                  <a:pt x="2199216" y="6795360"/>
                </a:cubicBezTo>
                <a:lnTo>
                  <a:pt x="2197257" y="6857999"/>
                </a:lnTo>
                <a:lnTo>
                  <a:pt x="2026554" y="6857999"/>
                </a:lnTo>
                <a:lnTo>
                  <a:pt x="2060891" y="6720903"/>
                </a:lnTo>
                <a:cubicBezTo>
                  <a:pt x="2072503" y="6665089"/>
                  <a:pt x="2056350" y="6635319"/>
                  <a:pt x="2012613" y="6617730"/>
                </a:cubicBezTo>
                <a:cubicBezTo>
                  <a:pt x="1988364" y="6607784"/>
                  <a:pt x="1962210" y="6595663"/>
                  <a:pt x="1960297" y="6560549"/>
                </a:cubicBezTo>
                <a:cubicBezTo>
                  <a:pt x="1957307" y="6503223"/>
                  <a:pt x="1960688" y="6444619"/>
                  <a:pt x="1911439" y="6409646"/>
                </a:cubicBezTo>
                <a:cubicBezTo>
                  <a:pt x="1925288" y="6396076"/>
                  <a:pt x="1933540" y="6387707"/>
                  <a:pt x="1941755" y="6379605"/>
                </a:cubicBezTo>
                <a:cubicBezTo>
                  <a:pt x="1964582" y="6357226"/>
                  <a:pt x="1980146" y="6306327"/>
                  <a:pt x="1967169" y="6277544"/>
                </a:cubicBezTo>
                <a:cubicBezTo>
                  <a:pt x="1948370" y="6235151"/>
                  <a:pt x="1957958" y="6200015"/>
                  <a:pt x="1982077" y="6165295"/>
                </a:cubicBezTo>
                <a:cubicBezTo>
                  <a:pt x="2022088" y="6107214"/>
                  <a:pt x="2024735" y="6036528"/>
                  <a:pt x="2021065" y="5971487"/>
                </a:cubicBezTo>
                <a:cubicBezTo>
                  <a:pt x="2018464" y="5922385"/>
                  <a:pt x="2008510" y="5868982"/>
                  <a:pt x="1973662" y="5832226"/>
                </a:cubicBezTo>
                <a:cubicBezTo>
                  <a:pt x="1962477" y="5820581"/>
                  <a:pt x="1959306" y="5797535"/>
                  <a:pt x="1953549" y="5778754"/>
                </a:cubicBezTo>
                <a:cubicBezTo>
                  <a:pt x="1948891" y="5763124"/>
                  <a:pt x="1944782" y="5746757"/>
                  <a:pt x="1942739" y="5729863"/>
                </a:cubicBezTo>
                <a:cubicBezTo>
                  <a:pt x="1940409" y="5711839"/>
                  <a:pt x="1936175" y="5691638"/>
                  <a:pt x="1940531" y="5674826"/>
                </a:cubicBezTo>
                <a:cubicBezTo>
                  <a:pt x="1953455" y="5623827"/>
                  <a:pt x="1948183" y="5581155"/>
                  <a:pt x="1921890" y="5540158"/>
                </a:cubicBezTo>
                <a:cubicBezTo>
                  <a:pt x="1908295" y="5518914"/>
                  <a:pt x="1892512" y="5488106"/>
                  <a:pt x="1895673" y="5464049"/>
                </a:cubicBezTo>
                <a:cubicBezTo>
                  <a:pt x="1903251" y="5405489"/>
                  <a:pt x="1894476" y="5354705"/>
                  <a:pt x="1883229" y="5299486"/>
                </a:cubicBezTo>
                <a:cubicBezTo>
                  <a:pt x="1876073" y="5263904"/>
                  <a:pt x="1873244" y="5224301"/>
                  <a:pt x="1867297" y="5186434"/>
                </a:cubicBezTo>
                <a:cubicBezTo>
                  <a:pt x="1860260" y="5142157"/>
                  <a:pt x="1861988" y="5095296"/>
                  <a:pt x="1829639" y="5064337"/>
                </a:cubicBezTo>
                <a:cubicBezTo>
                  <a:pt x="1826152" y="5060853"/>
                  <a:pt x="1826740" y="5051950"/>
                  <a:pt x="1823656" y="5047159"/>
                </a:cubicBezTo>
                <a:cubicBezTo>
                  <a:pt x="1814298" y="5031960"/>
                  <a:pt x="1806371" y="5012874"/>
                  <a:pt x="1793723" y="5003744"/>
                </a:cubicBezTo>
                <a:cubicBezTo>
                  <a:pt x="1756761" y="4977307"/>
                  <a:pt x="1717858" y="4955228"/>
                  <a:pt x="1679944" y="4930834"/>
                </a:cubicBezTo>
                <a:cubicBezTo>
                  <a:pt x="1671835" y="4925607"/>
                  <a:pt x="1661303" y="4920315"/>
                  <a:pt x="1657480" y="4911337"/>
                </a:cubicBezTo>
                <a:cubicBezTo>
                  <a:pt x="1635585" y="4859522"/>
                  <a:pt x="1614886" y="4807057"/>
                  <a:pt x="1594697" y="4754123"/>
                </a:cubicBezTo>
                <a:cubicBezTo>
                  <a:pt x="1586633" y="4732840"/>
                  <a:pt x="1595035" y="4717144"/>
                  <a:pt x="1610087" y="4701292"/>
                </a:cubicBezTo>
                <a:cubicBezTo>
                  <a:pt x="1624417" y="4685883"/>
                  <a:pt x="1639744" y="4666529"/>
                  <a:pt x="1645783" y="4645602"/>
                </a:cubicBezTo>
                <a:cubicBezTo>
                  <a:pt x="1657646" y="4603705"/>
                  <a:pt x="1665182" y="4559572"/>
                  <a:pt x="1671304" y="4516054"/>
                </a:cubicBezTo>
                <a:cubicBezTo>
                  <a:pt x="1673597" y="4499770"/>
                  <a:pt x="1668234" y="4481320"/>
                  <a:pt x="1664087" y="4465215"/>
                </a:cubicBezTo>
                <a:cubicBezTo>
                  <a:pt x="1656218" y="4434707"/>
                  <a:pt x="1643929" y="4405752"/>
                  <a:pt x="1638164" y="4374448"/>
                </a:cubicBezTo>
                <a:cubicBezTo>
                  <a:pt x="1631557" y="4338122"/>
                  <a:pt x="1616055" y="4314707"/>
                  <a:pt x="1588685" y="4300238"/>
                </a:cubicBezTo>
                <a:cubicBezTo>
                  <a:pt x="1547937" y="4278712"/>
                  <a:pt x="1523199" y="4237659"/>
                  <a:pt x="1505039" y="4190727"/>
                </a:cubicBezTo>
                <a:cubicBezTo>
                  <a:pt x="1481808" y="4131100"/>
                  <a:pt x="1492604" y="4065370"/>
                  <a:pt x="1493843" y="4001566"/>
                </a:cubicBezTo>
                <a:cubicBezTo>
                  <a:pt x="1494406" y="3977140"/>
                  <a:pt x="1495513" y="3951977"/>
                  <a:pt x="1491439" y="3929077"/>
                </a:cubicBezTo>
                <a:cubicBezTo>
                  <a:pt x="1480036" y="3863970"/>
                  <a:pt x="1469366" y="3798964"/>
                  <a:pt x="1470437" y="3732048"/>
                </a:cubicBezTo>
                <a:lnTo>
                  <a:pt x="1471926" y="3713390"/>
                </a:lnTo>
                <a:lnTo>
                  <a:pt x="1471925" y="3713390"/>
                </a:lnTo>
                <a:lnTo>
                  <a:pt x="1475829" y="3664425"/>
                </a:lnTo>
                <a:cubicBezTo>
                  <a:pt x="1476881" y="3656951"/>
                  <a:pt x="1477283" y="3649381"/>
                  <a:pt x="1477249" y="3641757"/>
                </a:cubicBezTo>
                <a:cubicBezTo>
                  <a:pt x="1477488" y="3575629"/>
                  <a:pt x="1483447" y="3508130"/>
                  <a:pt x="1442718" y="3455028"/>
                </a:cubicBezTo>
                <a:cubicBezTo>
                  <a:pt x="1438983" y="3450146"/>
                  <a:pt x="1437151" y="3442741"/>
                  <a:pt x="1436081" y="3434627"/>
                </a:cubicBezTo>
                <a:close/>
                <a:moveTo>
                  <a:pt x="0" y="0"/>
                </a:moveTo>
                <a:lnTo>
                  <a:pt x="480313" y="0"/>
                </a:lnTo>
                <a:lnTo>
                  <a:pt x="507191" y="126805"/>
                </a:lnTo>
                <a:cubicBezTo>
                  <a:pt x="510850" y="146378"/>
                  <a:pt x="511427" y="167424"/>
                  <a:pt x="517515" y="185431"/>
                </a:cubicBezTo>
                <a:cubicBezTo>
                  <a:pt x="545215" y="268285"/>
                  <a:pt x="576289" y="349161"/>
                  <a:pt x="602322" y="432867"/>
                </a:cubicBezTo>
                <a:cubicBezTo>
                  <a:pt x="629316" y="519159"/>
                  <a:pt x="664449" y="597886"/>
                  <a:pt x="717957" y="662316"/>
                </a:cubicBezTo>
                <a:cubicBezTo>
                  <a:pt x="767691" y="722133"/>
                  <a:pt x="818517" y="780468"/>
                  <a:pt x="868507" y="840047"/>
                </a:cubicBezTo>
                <a:cubicBezTo>
                  <a:pt x="881192" y="855172"/>
                  <a:pt x="896631" y="869597"/>
                  <a:pt x="903438" y="888795"/>
                </a:cubicBezTo>
                <a:cubicBezTo>
                  <a:pt x="917728" y="928650"/>
                  <a:pt x="927846" y="971457"/>
                  <a:pt x="938295" y="1013493"/>
                </a:cubicBezTo>
                <a:cubicBezTo>
                  <a:pt x="947146" y="1049587"/>
                  <a:pt x="952227" y="1087329"/>
                  <a:pt x="962274" y="1122775"/>
                </a:cubicBezTo>
                <a:cubicBezTo>
                  <a:pt x="970228" y="1151120"/>
                  <a:pt x="983145" y="1177171"/>
                  <a:pt x="994395" y="1204073"/>
                </a:cubicBezTo>
                <a:cubicBezTo>
                  <a:pt x="1004144" y="1227496"/>
                  <a:pt x="1011858" y="1252812"/>
                  <a:pt x="1024698" y="1273134"/>
                </a:cubicBezTo>
                <a:cubicBezTo>
                  <a:pt x="1055755" y="1322698"/>
                  <a:pt x="1086123" y="1372439"/>
                  <a:pt x="1105920" y="1431309"/>
                </a:cubicBezTo>
                <a:cubicBezTo>
                  <a:pt x="1125612" y="1489349"/>
                  <a:pt x="1148972" y="1544909"/>
                  <a:pt x="1169137" y="1602741"/>
                </a:cubicBezTo>
                <a:cubicBezTo>
                  <a:pt x="1188802" y="1659416"/>
                  <a:pt x="1211781" y="1711385"/>
                  <a:pt x="1256045" y="1745656"/>
                </a:cubicBezTo>
                <a:cubicBezTo>
                  <a:pt x="1275564" y="1760924"/>
                  <a:pt x="1296322" y="1781541"/>
                  <a:pt x="1305410" y="1806507"/>
                </a:cubicBezTo>
                <a:cubicBezTo>
                  <a:pt x="1318315" y="1842083"/>
                  <a:pt x="1318707" y="1884882"/>
                  <a:pt x="1328595" y="1923029"/>
                </a:cubicBezTo>
                <a:cubicBezTo>
                  <a:pt x="1340183" y="1967950"/>
                  <a:pt x="1348451" y="2019205"/>
                  <a:pt x="1372362" y="2051976"/>
                </a:cubicBezTo>
                <a:cubicBezTo>
                  <a:pt x="1393690" y="2081114"/>
                  <a:pt x="1409558" y="2109756"/>
                  <a:pt x="1420614" y="2145889"/>
                </a:cubicBezTo>
                <a:cubicBezTo>
                  <a:pt x="1428329" y="2171204"/>
                  <a:pt x="1446013" y="2191660"/>
                  <a:pt x="1451666" y="2217503"/>
                </a:cubicBezTo>
                <a:cubicBezTo>
                  <a:pt x="1459262" y="2251515"/>
                  <a:pt x="1464220" y="2285429"/>
                  <a:pt x="1479100" y="2316384"/>
                </a:cubicBezTo>
                <a:cubicBezTo>
                  <a:pt x="1494480" y="2348495"/>
                  <a:pt x="1505180" y="2384032"/>
                  <a:pt x="1519073" y="2417297"/>
                </a:cubicBezTo>
                <a:cubicBezTo>
                  <a:pt x="1526537" y="2434955"/>
                  <a:pt x="1537451" y="2450104"/>
                  <a:pt x="1545426" y="2467287"/>
                </a:cubicBezTo>
                <a:cubicBezTo>
                  <a:pt x="1560015" y="2498743"/>
                  <a:pt x="1574095" y="2530674"/>
                  <a:pt x="1587486" y="2562780"/>
                </a:cubicBezTo>
                <a:cubicBezTo>
                  <a:pt x="1600880" y="2594883"/>
                  <a:pt x="1617279" y="2626052"/>
                  <a:pt x="1625487" y="2660424"/>
                </a:cubicBezTo>
                <a:cubicBezTo>
                  <a:pt x="1639356" y="2719002"/>
                  <a:pt x="1643839" y="2781437"/>
                  <a:pt x="1659666" y="2838661"/>
                </a:cubicBezTo>
                <a:cubicBezTo>
                  <a:pt x="1675816" y="2896745"/>
                  <a:pt x="1698487" y="2952480"/>
                  <a:pt x="1723303" y="3005526"/>
                </a:cubicBezTo>
                <a:cubicBezTo>
                  <a:pt x="1742828" y="3047477"/>
                  <a:pt x="1762476" y="3086994"/>
                  <a:pt x="1768467" y="3137119"/>
                </a:cubicBezTo>
                <a:cubicBezTo>
                  <a:pt x="1771830" y="3165089"/>
                  <a:pt x="1783459" y="3195584"/>
                  <a:pt x="1799379" y="3214434"/>
                </a:cubicBezTo>
                <a:cubicBezTo>
                  <a:pt x="1834097" y="3255256"/>
                  <a:pt x="1855719" y="3304309"/>
                  <a:pt x="1872393" y="3358657"/>
                </a:cubicBezTo>
                <a:lnTo>
                  <a:pt x="1903898" y="3459898"/>
                </a:lnTo>
                <a:lnTo>
                  <a:pt x="1891868" y="3461356"/>
                </a:lnTo>
                <a:cubicBezTo>
                  <a:pt x="1834654" y="3472187"/>
                  <a:pt x="1779621" y="3489747"/>
                  <a:pt x="1714447" y="3473344"/>
                </a:cubicBezTo>
                <a:cubicBezTo>
                  <a:pt x="1708678" y="3471848"/>
                  <a:pt x="1698221" y="3475587"/>
                  <a:pt x="1689927" y="3476520"/>
                </a:cubicBezTo>
                <a:cubicBezTo>
                  <a:pt x="1623581" y="3483624"/>
                  <a:pt x="1561203" y="3476707"/>
                  <a:pt x="1512523" y="3453342"/>
                </a:cubicBezTo>
                <a:cubicBezTo>
                  <a:pt x="1496568" y="3445724"/>
                  <a:pt x="1480185" y="3439824"/>
                  <a:pt x="1463356" y="3435415"/>
                </a:cubicBezTo>
                <a:lnTo>
                  <a:pt x="1435748" y="3430627"/>
                </a:lnTo>
                <a:lnTo>
                  <a:pt x="1434021" y="3409971"/>
                </a:lnTo>
                <a:cubicBezTo>
                  <a:pt x="1432029" y="3383279"/>
                  <a:pt x="1422980" y="3364307"/>
                  <a:pt x="1403697" y="3352066"/>
                </a:cubicBezTo>
                <a:cubicBezTo>
                  <a:pt x="1370357" y="3331312"/>
                  <a:pt x="1338080" y="3307714"/>
                  <a:pt x="1304079" y="3288499"/>
                </a:cubicBezTo>
                <a:cubicBezTo>
                  <a:pt x="1280753" y="3275143"/>
                  <a:pt x="1269685" y="3254802"/>
                  <a:pt x="1263513" y="3224801"/>
                </a:cubicBezTo>
                <a:cubicBezTo>
                  <a:pt x="1260131" y="3207989"/>
                  <a:pt x="1249727" y="3192368"/>
                  <a:pt x="1239849" y="3179271"/>
                </a:cubicBezTo>
                <a:cubicBezTo>
                  <a:pt x="1227926" y="3163435"/>
                  <a:pt x="1210513" y="3153636"/>
                  <a:pt x="1200295" y="3136681"/>
                </a:cubicBezTo>
                <a:cubicBezTo>
                  <a:pt x="1174729" y="3095239"/>
                  <a:pt x="1142304" y="3078970"/>
                  <a:pt x="1098516" y="3085335"/>
                </a:cubicBezTo>
                <a:cubicBezTo>
                  <a:pt x="1059686" y="3091033"/>
                  <a:pt x="1013874" y="3055184"/>
                  <a:pt x="1011619" y="3016205"/>
                </a:cubicBezTo>
                <a:cubicBezTo>
                  <a:pt x="1009059" y="2973099"/>
                  <a:pt x="992305" y="2941338"/>
                  <a:pt x="973275" y="2908439"/>
                </a:cubicBezTo>
                <a:cubicBezTo>
                  <a:pt x="962595" y="2890058"/>
                  <a:pt x="954588" y="2865245"/>
                  <a:pt x="954491" y="2842361"/>
                </a:cubicBezTo>
                <a:cubicBezTo>
                  <a:pt x="953900" y="2755427"/>
                  <a:pt x="980596" y="2677232"/>
                  <a:pt x="1016911" y="2599848"/>
                </a:cubicBezTo>
                <a:cubicBezTo>
                  <a:pt x="1040610" y="2549275"/>
                  <a:pt x="1053210" y="2491150"/>
                  <a:pt x="1067676" y="2435466"/>
                </a:cubicBezTo>
                <a:cubicBezTo>
                  <a:pt x="1072106" y="2418119"/>
                  <a:pt x="1070928" y="2395084"/>
                  <a:pt x="1065045" y="2378738"/>
                </a:cubicBezTo>
                <a:cubicBezTo>
                  <a:pt x="1044804" y="2321440"/>
                  <a:pt x="1023660" y="2264284"/>
                  <a:pt x="998558" y="2210113"/>
                </a:cubicBezTo>
                <a:cubicBezTo>
                  <a:pt x="974922" y="2159685"/>
                  <a:pt x="969670" y="2105857"/>
                  <a:pt x="980810" y="2050248"/>
                </a:cubicBezTo>
                <a:cubicBezTo>
                  <a:pt x="988944" y="2009738"/>
                  <a:pt x="988704" y="1972134"/>
                  <a:pt x="985875" y="1932531"/>
                </a:cubicBezTo>
                <a:cubicBezTo>
                  <a:pt x="983445" y="1899517"/>
                  <a:pt x="983632" y="1863605"/>
                  <a:pt x="991251" y="1831462"/>
                </a:cubicBezTo>
                <a:cubicBezTo>
                  <a:pt x="1002010" y="1786419"/>
                  <a:pt x="1001019" y="1747889"/>
                  <a:pt x="983833" y="1708173"/>
                </a:cubicBezTo>
                <a:cubicBezTo>
                  <a:pt x="974650" y="1687006"/>
                  <a:pt x="971894" y="1661024"/>
                  <a:pt x="966921" y="1636638"/>
                </a:cubicBezTo>
                <a:cubicBezTo>
                  <a:pt x="959164" y="1599065"/>
                  <a:pt x="953544" y="1560430"/>
                  <a:pt x="944156" y="1523444"/>
                </a:cubicBezTo>
                <a:cubicBezTo>
                  <a:pt x="934274" y="1483663"/>
                  <a:pt x="918090" y="1446266"/>
                  <a:pt x="910490" y="1405991"/>
                </a:cubicBezTo>
                <a:cubicBezTo>
                  <a:pt x="902221" y="1362626"/>
                  <a:pt x="884511" y="1332909"/>
                  <a:pt x="853488" y="1311394"/>
                </a:cubicBezTo>
                <a:cubicBezTo>
                  <a:pt x="833960" y="1297754"/>
                  <a:pt x="813693" y="1279930"/>
                  <a:pt x="801804" y="1257566"/>
                </a:cubicBezTo>
                <a:cubicBezTo>
                  <a:pt x="777567" y="1211409"/>
                  <a:pt x="761060" y="1158994"/>
                  <a:pt x="737368" y="1112096"/>
                </a:cubicBezTo>
                <a:cubicBezTo>
                  <a:pt x="704192" y="1046171"/>
                  <a:pt x="667774" y="984417"/>
                  <a:pt x="597412" y="969072"/>
                </a:cubicBezTo>
                <a:cubicBezTo>
                  <a:pt x="558582" y="960616"/>
                  <a:pt x="545495" y="932638"/>
                  <a:pt x="542819" y="884069"/>
                </a:cubicBezTo>
                <a:cubicBezTo>
                  <a:pt x="542001" y="867894"/>
                  <a:pt x="539302" y="844641"/>
                  <a:pt x="530439" y="838495"/>
                </a:cubicBezTo>
                <a:cubicBezTo>
                  <a:pt x="504064" y="820083"/>
                  <a:pt x="502635" y="789389"/>
                  <a:pt x="495418" y="758969"/>
                </a:cubicBezTo>
                <a:cubicBezTo>
                  <a:pt x="491137" y="740668"/>
                  <a:pt x="480917" y="717450"/>
                  <a:pt x="467896" y="710990"/>
                </a:cubicBezTo>
                <a:cubicBezTo>
                  <a:pt x="415237" y="684524"/>
                  <a:pt x="389928" y="628690"/>
                  <a:pt x="360952" y="575332"/>
                </a:cubicBezTo>
                <a:cubicBezTo>
                  <a:pt x="352320" y="559688"/>
                  <a:pt x="342318" y="542764"/>
                  <a:pt x="329420" y="533869"/>
                </a:cubicBezTo>
                <a:cubicBezTo>
                  <a:pt x="301564" y="514975"/>
                  <a:pt x="282964" y="490033"/>
                  <a:pt x="277101" y="450003"/>
                </a:cubicBezTo>
                <a:cubicBezTo>
                  <a:pt x="275358" y="437236"/>
                  <a:pt x="268913" y="424892"/>
                  <a:pt x="262642" y="414480"/>
                </a:cubicBezTo>
                <a:cubicBezTo>
                  <a:pt x="248980" y="392138"/>
                  <a:pt x="232048" y="372606"/>
                  <a:pt x="219625" y="349349"/>
                </a:cubicBezTo>
                <a:cubicBezTo>
                  <a:pt x="187497" y="290106"/>
                  <a:pt x="155946" y="231487"/>
                  <a:pt x="104836" y="192439"/>
                </a:cubicBezTo>
                <a:cubicBezTo>
                  <a:pt x="79877" y="173412"/>
                  <a:pt x="52832" y="151907"/>
                  <a:pt x="37941" y="122586"/>
                </a:cubicBezTo>
                <a:cubicBezTo>
                  <a:pt x="28510" y="103971"/>
                  <a:pt x="22002" y="83045"/>
                  <a:pt x="16247" y="61476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Picture 5" descr="A person wearing a graduation gown and holding a stack of books&#10;&#10;Description automatically generated with medium confidence">
            <a:extLst>
              <a:ext uri="{FF2B5EF4-FFF2-40B4-BE49-F238E27FC236}">
                <a16:creationId xmlns:a16="http://schemas.microsoft.com/office/drawing/2014/main" id="{49143BA0-493A-41F7-A925-00C635D421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6" r="11697"/>
          <a:stretch/>
        </p:blipFill>
        <p:spPr>
          <a:xfrm>
            <a:off x="8298032" y="1"/>
            <a:ext cx="3893968" cy="6858000"/>
          </a:xfrm>
          <a:custGeom>
            <a:avLst/>
            <a:gdLst/>
            <a:ahLst/>
            <a:cxnLst/>
            <a:rect l="l" t="t" r="r" b="b"/>
            <a:pathLst>
              <a:path w="3893968" h="6858000">
                <a:moveTo>
                  <a:pt x="338369" y="0"/>
                </a:moveTo>
                <a:lnTo>
                  <a:pt x="3893968" y="0"/>
                </a:lnTo>
                <a:lnTo>
                  <a:pt x="3893968" y="6858000"/>
                </a:lnTo>
                <a:lnTo>
                  <a:pt x="1216671" y="6858000"/>
                </a:lnTo>
                <a:lnTo>
                  <a:pt x="1198416" y="6818459"/>
                </a:lnTo>
                <a:cubicBezTo>
                  <a:pt x="1190734" y="6803472"/>
                  <a:pt x="1187035" y="6786020"/>
                  <a:pt x="1183009" y="6769170"/>
                </a:cubicBezTo>
                <a:cubicBezTo>
                  <a:pt x="1172295" y="6725194"/>
                  <a:pt x="1169341" y="6678213"/>
                  <a:pt x="1138622" y="6641421"/>
                </a:cubicBezTo>
                <a:cubicBezTo>
                  <a:pt x="1114549" y="6612440"/>
                  <a:pt x="1085974" y="6588651"/>
                  <a:pt x="1047406" y="6581078"/>
                </a:cubicBezTo>
                <a:cubicBezTo>
                  <a:pt x="1021497" y="6575985"/>
                  <a:pt x="1004018" y="6562662"/>
                  <a:pt x="991710" y="6538917"/>
                </a:cubicBezTo>
                <a:cubicBezTo>
                  <a:pt x="981041" y="6518466"/>
                  <a:pt x="965269" y="6500777"/>
                  <a:pt x="952962" y="6481244"/>
                </a:cubicBezTo>
                <a:cubicBezTo>
                  <a:pt x="946472" y="6470931"/>
                  <a:pt x="938516" y="6459224"/>
                  <a:pt x="937458" y="6447652"/>
                </a:cubicBezTo>
                <a:cubicBezTo>
                  <a:pt x="934632" y="6416727"/>
                  <a:pt x="932894" y="6385131"/>
                  <a:pt x="935239" y="6354307"/>
                </a:cubicBezTo>
                <a:cubicBezTo>
                  <a:pt x="936511" y="6338889"/>
                  <a:pt x="945954" y="6322914"/>
                  <a:pt x="955280" y="6309818"/>
                </a:cubicBezTo>
                <a:cubicBezTo>
                  <a:pt x="965138" y="6296290"/>
                  <a:pt x="969377" y="6284043"/>
                  <a:pt x="958607" y="6270870"/>
                </a:cubicBezTo>
                <a:cubicBezTo>
                  <a:pt x="931703" y="6238132"/>
                  <a:pt x="904454" y="6205803"/>
                  <a:pt x="876308" y="6174132"/>
                </a:cubicBezTo>
                <a:cubicBezTo>
                  <a:pt x="871407" y="6168650"/>
                  <a:pt x="861488" y="6166879"/>
                  <a:pt x="853639" y="6164727"/>
                </a:cubicBezTo>
                <a:cubicBezTo>
                  <a:pt x="816950" y="6154686"/>
                  <a:pt x="779845" y="6146408"/>
                  <a:pt x="743586" y="6134801"/>
                </a:cubicBezTo>
                <a:cubicBezTo>
                  <a:pt x="731165" y="6130771"/>
                  <a:pt x="720915" y="6119081"/>
                  <a:pt x="710165" y="6110309"/>
                </a:cubicBezTo>
                <a:cubicBezTo>
                  <a:pt x="706663" y="6107567"/>
                  <a:pt x="705521" y="6101357"/>
                  <a:pt x="701917" y="6099584"/>
                </a:cubicBezTo>
                <a:cubicBezTo>
                  <a:pt x="668742" y="6084061"/>
                  <a:pt x="661569" y="6051619"/>
                  <a:pt x="647429" y="6022496"/>
                </a:cubicBezTo>
                <a:cubicBezTo>
                  <a:pt x="635396" y="5997577"/>
                  <a:pt x="625690" y="5970917"/>
                  <a:pt x="613055" y="5947779"/>
                </a:cubicBezTo>
                <a:cubicBezTo>
                  <a:pt x="593323" y="5911894"/>
                  <a:pt x="576507" y="5878614"/>
                  <a:pt x="572144" y="5837119"/>
                </a:cubicBezTo>
                <a:cubicBezTo>
                  <a:pt x="570393" y="5820061"/>
                  <a:pt x="551309" y="5801720"/>
                  <a:pt x="535849" y="5789550"/>
                </a:cubicBezTo>
                <a:cubicBezTo>
                  <a:pt x="505966" y="5766073"/>
                  <a:pt x="493620" y="5737740"/>
                  <a:pt x="495189" y="5700485"/>
                </a:cubicBezTo>
                <a:cubicBezTo>
                  <a:pt x="495787" y="5688187"/>
                  <a:pt x="488469" y="5675080"/>
                  <a:pt x="483167" y="5663132"/>
                </a:cubicBezTo>
                <a:cubicBezTo>
                  <a:pt x="478315" y="5651905"/>
                  <a:pt x="471809" y="5641405"/>
                  <a:pt x="464972" y="5631508"/>
                </a:cubicBezTo>
                <a:cubicBezTo>
                  <a:pt x="456621" y="5619645"/>
                  <a:pt x="449678" y="5604401"/>
                  <a:pt x="438035" y="5598387"/>
                </a:cubicBezTo>
                <a:cubicBezTo>
                  <a:pt x="401668" y="5579329"/>
                  <a:pt x="383369" y="5544462"/>
                  <a:pt x="372106" y="5511248"/>
                </a:cubicBezTo>
                <a:cubicBezTo>
                  <a:pt x="356996" y="5467291"/>
                  <a:pt x="346209" y="5418348"/>
                  <a:pt x="369471" y="5371457"/>
                </a:cubicBezTo>
                <a:cubicBezTo>
                  <a:pt x="383550" y="5343391"/>
                  <a:pt x="385210" y="5317603"/>
                  <a:pt x="361431" y="5291847"/>
                </a:cubicBezTo>
                <a:cubicBezTo>
                  <a:pt x="345107" y="5274398"/>
                  <a:pt x="348937" y="5236746"/>
                  <a:pt x="364192" y="5217372"/>
                </a:cubicBezTo>
                <a:cubicBezTo>
                  <a:pt x="369673" y="5210365"/>
                  <a:pt x="375137" y="5203170"/>
                  <a:pt x="384393" y="5191420"/>
                </a:cubicBezTo>
                <a:cubicBezTo>
                  <a:pt x="336126" y="5176127"/>
                  <a:pt x="328192" y="5135340"/>
                  <a:pt x="315081" y="5096554"/>
                </a:cubicBezTo>
                <a:cubicBezTo>
                  <a:pt x="306982" y="5072810"/>
                  <a:pt x="282541" y="5069113"/>
                  <a:pt x="260118" y="5066571"/>
                </a:cubicBezTo>
                <a:cubicBezTo>
                  <a:pt x="219739" y="5062225"/>
                  <a:pt x="200534" y="5044659"/>
                  <a:pt x="200101" y="5004334"/>
                </a:cubicBezTo>
                <a:cubicBezTo>
                  <a:pt x="199667" y="4959801"/>
                  <a:pt x="201887" y="4915027"/>
                  <a:pt x="205282" y="4870526"/>
                </a:cubicBezTo>
                <a:cubicBezTo>
                  <a:pt x="207493" y="4842394"/>
                  <a:pt x="216776" y="4816294"/>
                  <a:pt x="237135" y="4794155"/>
                </a:cubicBezTo>
                <a:cubicBezTo>
                  <a:pt x="256979" y="4772639"/>
                  <a:pt x="254096" y="4768311"/>
                  <a:pt x="234769" y="4747312"/>
                </a:cubicBezTo>
                <a:cubicBezTo>
                  <a:pt x="212248" y="4722779"/>
                  <a:pt x="191160" y="4697159"/>
                  <a:pt x="171312" y="4670469"/>
                </a:cubicBezTo>
                <a:cubicBezTo>
                  <a:pt x="164997" y="4662055"/>
                  <a:pt x="164007" y="4649137"/>
                  <a:pt x="161847" y="4638047"/>
                </a:cubicBezTo>
                <a:cubicBezTo>
                  <a:pt x="158025" y="4619266"/>
                  <a:pt x="152446" y="4600072"/>
                  <a:pt x="153024" y="4581273"/>
                </a:cubicBezTo>
                <a:cubicBezTo>
                  <a:pt x="153671" y="4563232"/>
                  <a:pt x="159836" y="4544876"/>
                  <a:pt x="166106" y="4527662"/>
                </a:cubicBezTo>
                <a:cubicBezTo>
                  <a:pt x="183711" y="4479566"/>
                  <a:pt x="206974" y="4434780"/>
                  <a:pt x="242952" y="4397249"/>
                </a:cubicBezTo>
                <a:cubicBezTo>
                  <a:pt x="247676" y="4392419"/>
                  <a:pt x="248776" y="4383519"/>
                  <a:pt x="249824" y="4376152"/>
                </a:cubicBezTo>
                <a:cubicBezTo>
                  <a:pt x="251596" y="4364130"/>
                  <a:pt x="253141" y="4351746"/>
                  <a:pt x="252430" y="4339758"/>
                </a:cubicBezTo>
                <a:cubicBezTo>
                  <a:pt x="249021" y="4281533"/>
                  <a:pt x="271420" y="4233574"/>
                  <a:pt x="310483" y="4192126"/>
                </a:cubicBezTo>
                <a:cubicBezTo>
                  <a:pt x="321638" y="4180203"/>
                  <a:pt x="322204" y="4171734"/>
                  <a:pt x="307088" y="4161254"/>
                </a:cubicBezTo>
                <a:cubicBezTo>
                  <a:pt x="289526" y="4149088"/>
                  <a:pt x="294190" y="4128957"/>
                  <a:pt x="296371" y="4110965"/>
                </a:cubicBezTo>
                <a:cubicBezTo>
                  <a:pt x="298501" y="4092407"/>
                  <a:pt x="300805" y="4073639"/>
                  <a:pt x="302936" y="4055080"/>
                </a:cubicBezTo>
                <a:cubicBezTo>
                  <a:pt x="304360" y="4041369"/>
                  <a:pt x="305423" y="4027880"/>
                  <a:pt x="307434" y="4014304"/>
                </a:cubicBezTo>
                <a:cubicBezTo>
                  <a:pt x="313711" y="3972028"/>
                  <a:pt x="307277" y="3935121"/>
                  <a:pt x="273285" y="3904367"/>
                </a:cubicBezTo>
                <a:cubicBezTo>
                  <a:pt x="247229" y="3880922"/>
                  <a:pt x="237210" y="3848744"/>
                  <a:pt x="241230" y="3813177"/>
                </a:cubicBezTo>
                <a:cubicBezTo>
                  <a:pt x="241779" y="3808726"/>
                  <a:pt x="245070" y="3802879"/>
                  <a:pt x="243276" y="3799981"/>
                </a:cubicBezTo>
                <a:cubicBezTo>
                  <a:pt x="216902" y="3756289"/>
                  <a:pt x="252672" y="3716481"/>
                  <a:pt x="251290" y="3674138"/>
                </a:cubicBezTo>
                <a:cubicBezTo>
                  <a:pt x="250727" y="3655443"/>
                  <a:pt x="263035" y="3635188"/>
                  <a:pt x="272701" y="3617470"/>
                </a:cubicBezTo>
                <a:cubicBezTo>
                  <a:pt x="285970" y="3593109"/>
                  <a:pt x="298896" y="3571267"/>
                  <a:pt x="289223" y="3540780"/>
                </a:cubicBezTo>
                <a:cubicBezTo>
                  <a:pt x="279361" y="3510308"/>
                  <a:pt x="289661" y="3480672"/>
                  <a:pt x="309536" y="3455326"/>
                </a:cubicBezTo>
                <a:cubicBezTo>
                  <a:pt x="324601" y="3435968"/>
                  <a:pt x="324333" y="3416286"/>
                  <a:pt x="317440" y="3393195"/>
                </a:cubicBezTo>
                <a:cubicBezTo>
                  <a:pt x="308872" y="3364327"/>
                  <a:pt x="305700" y="3333817"/>
                  <a:pt x="299375" y="3304362"/>
                </a:cubicBezTo>
                <a:cubicBezTo>
                  <a:pt x="298026" y="3297979"/>
                  <a:pt x="294625" y="3290066"/>
                  <a:pt x="289725" y="3286686"/>
                </a:cubicBezTo>
                <a:cubicBezTo>
                  <a:pt x="228943" y="3245373"/>
                  <a:pt x="222391" y="3179973"/>
                  <a:pt x="213841" y="3115712"/>
                </a:cubicBezTo>
                <a:cubicBezTo>
                  <a:pt x="208562" y="3076788"/>
                  <a:pt x="204974" y="3037516"/>
                  <a:pt x="202333" y="2998158"/>
                </a:cubicBezTo>
                <a:cubicBezTo>
                  <a:pt x="201311" y="2984859"/>
                  <a:pt x="203063" y="2970544"/>
                  <a:pt x="207679" y="2958260"/>
                </a:cubicBezTo>
                <a:cubicBezTo>
                  <a:pt x="217395" y="2932695"/>
                  <a:pt x="230888" y="2908699"/>
                  <a:pt x="240811" y="2883304"/>
                </a:cubicBezTo>
                <a:cubicBezTo>
                  <a:pt x="244723" y="2873766"/>
                  <a:pt x="243837" y="2861986"/>
                  <a:pt x="243624" y="2851292"/>
                </a:cubicBezTo>
                <a:cubicBezTo>
                  <a:pt x="243427" y="2832371"/>
                  <a:pt x="236967" y="2811919"/>
                  <a:pt x="242323" y="2795169"/>
                </a:cubicBezTo>
                <a:cubicBezTo>
                  <a:pt x="256133" y="2751630"/>
                  <a:pt x="248562" y="2712721"/>
                  <a:pt x="227468" y="2674477"/>
                </a:cubicBezTo>
                <a:cubicBezTo>
                  <a:pt x="197898" y="2620936"/>
                  <a:pt x="194974" y="2568022"/>
                  <a:pt x="229169" y="2515160"/>
                </a:cubicBezTo>
                <a:cubicBezTo>
                  <a:pt x="244595" y="2491368"/>
                  <a:pt x="234271" y="2470503"/>
                  <a:pt x="218516" y="2453005"/>
                </a:cubicBezTo>
                <a:cubicBezTo>
                  <a:pt x="200223" y="2432867"/>
                  <a:pt x="194125" y="2412190"/>
                  <a:pt x="203806" y="2386246"/>
                </a:cubicBezTo>
                <a:cubicBezTo>
                  <a:pt x="205960" y="2380500"/>
                  <a:pt x="203921" y="2372844"/>
                  <a:pt x="202383" y="2366479"/>
                </a:cubicBezTo>
                <a:cubicBezTo>
                  <a:pt x="194277" y="2330108"/>
                  <a:pt x="182927" y="2293842"/>
                  <a:pt x="213009" y="2260869"/>
                </a:cubicBezTo>
                <a:cubicBezTo>
                  <a:pt x="218923" y="2254397"/>
                  <a:pt x="220676" y="2244289"/>
                  <a:pt x="224312" y="2235920"/>
                </a:cubicBezTo>
                <a:cubicBezTo>
                  <a:pt x="239095" y="2200902"/>
                  <a:pt x="237508" y="2202386"/>
                  <a:pt x="213159" y="2174578"/>
                </a:cubicBezTo>
                <a:cubicBezTo>
                  <a:pt x="200355" y="2160060"/>
                  <a:pt x="186823" y="2139680"/>
                  <a:pt x="186125" y="2121572"/>
                </a:cubicBezTo>
                <a:cubicBezTo>
                  <a:pt x="181881" y="2012343"/>
                  <a:pt x="145114" y="1911445"/>
                  <a:pt x="109864" y="1810408"/>
                </a:cubicBezTo>
                <a:cubicBezTo>
                  <a:pt x="88103" y="1748120"/>
                  <a:pt x="81469" y="1685980"/>
                  <a:pt x="91769" y="1620762"/>
                </a:cubicBezTo>
                <a:cubicBezTo>
                  <a:pt x="99319" y="1573585"/>
                  <a:pt x="75980" y="1531718"/>
                  <a:pt x="58766" y="1489867"/>
                </a:cubicBezTo>
                <a:cubicBezTo>
                  <a:pt x="55296" y="1481193"/>
                  <a:pt x="44098" y="1473800"/>
                  <a:pt x="34747" y="1469871"/>
                </a:cubicBezTo>
                <a:cubicBezTo>
                  <a:pt x="1693" y="1455674"/>
                  <a:pt x="-5822" y="1427857"/>
                  <a:pt x="4009" y="1390995"/>
                </a:cubicBezTo>
                <a:cubicBezTo>
                  <a:pt x="11672" y="1361792"/>
                  <a:pt x="22973" y="1334742"/>
                  <a:pt x="45160" y="1309565"/>
                </a:cubicBezTo>
                <a:cubicBezTo>
                  <a:pt x="71154" y="1280027"/>
                  <a:pt x="101047" y="1249173"/>
                  <a:pt x="109185" y="1206343"/>
                </a:cubicBezTo>
                <a:cubicBezTo>
                  <a:pt x="112659" y="1187852"/>
                  <a:pt x="111997" y="1172227"/>
                  <a:pt x="104951" y="1153741"/>
                </a:cubicBezTo>
                <a:cubicBezTo>
                  <a:pt x="91344" y="1117871"/>
                  <a:pt x="80754" y="1081537"/>
                  <a:pt x="109281" y="1044112"/>
                </a:cubicBezTo>
                <a:cubicBezTo>
                  <a:pt x="125001" y="1023546"/>
                  <a:pt x="133854" y="996911"/>
                  <a:pt x="126699" y="966766"/>
                </a:cubicBezTo>
                <a:cubicBezTo>
                  <a:pt x="117713" y="929136"/>
                  <a:pt x="128390" y="893152"/>
                  <a:pt x="145915" y="858839"/>
                </a:cubicBezTo>
                <a:cubicBezTo>
                  <a:pt x="152256" y="846589"/>
                  <a:pt x="155129" y="831979"/>
                  <a:pt x="157503" y="818181"/>
                </a:cubicBezTo>
                <a:cubicBezTo>
                  <a:pt x="163007" y="786305"/>
                  <a:pt x="167546" y="754324"/>
                  <a:pt x="171498" y="722208"/>
                </a:cubicBezTo>
                <a:cubicBezTo>
                  <a:pt x="174831" y="695887"/>
                  <a:pt x="176631" y="669515"/>
                  <a:pt x="179187" y="643071"/>
                </a:cubicBezTo>
                <a:cubicBezTo>
                  <a:pt x="181898" y="614129"/>
                  <a:pt x="192167" y="590426"/>
                  <a:pt x="219739" y="576047"/>
                </a:cubicBezTo>
                <a:cubicBezTo>
                  <a:pt x="228499" y="571420"/>
                  <a:pt x="234877" y="561655"/>
                  <a:pt x="241807" y="553752"/>
                </a:cubicBezTo>
                <a:cubicBezTo>
                  <a:pt x="246840" y="548128"/>
                  <a:pt x="250390" y="540914"/>
                  <a:pt x="255648" y="535652"/>
                </a:cubicBezTo>
                <a:cubicBezTo>
                  <a:pt x="283353" y="508059"/>
                  <a:pt x="311279" y="480830"/>
                  <a:pt x="339002" y="453429"/>
                </a:cubicBezTo>
                <a:cubicBezTo>
                  <a:pt x="341623" y="450701"/>
                  <a:pt x="344794" y="447734"/>
                  <a:pt x="345828" y="444388"/>
                </a:cubicBezTo>
                <a:cubicBezTo>
                  <a:pt x="356625" y="409732"/>
                  <a:pt x="366629" y="374766"/>
                  <a:pt x="378222" y="340421"/>
                </a:cubicBezTo>
                <a:cubicBezTo>
                  <a:pt x="382751" y="327190"/>
                  <a:pt x="388574" y="313459"/>
                  <a:pt x="397572" y="303070"/>
                </a:cubicBezTo>
                <a:cubicBezTo>
                  <a:pt x="417983" y="279398"/>
                  <a:pt x="440464" y="257448"/>
                  <a:pt x="447297" y="225451"/>
                </a:cubicBezTo>
                <a:cubicBezTo>
                  <a:pt x="449308" y="216084"/>
                  <a:pt x="449839" y="205132"/>
                  <a:pt x="446575" y="196630"/>
                </a:cubicBezTo>
                <a:cubicBezTo>
                  <a:pt x="433090" y="162088"/>
                  <a:pt x="417206" y="128533"/>
                  <a:pt x="403168" y="94234"/>
                </a:cubicBezTo>
                <a:cubicBezTo>
                  <a:pt x="394482" y="72455"/>
                  <a:pt x="384657" y="52883"/>
                  <a:pt x="360144" y="44217"/>
                </a:cubicBezTo>
                <a:cubicBezTo>
                  <a:pt x="353229" y="41791"/>
                  <a:pt x="345238" y="33911"/>
                  <a:pt x="343268" y="27013"/>
                </a:cubicBezTo>
                <a:close/>
              </a:path>
            </a:pathLst>
          </a:cu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67957E4-F168-4C9F-98D0-2E1865C9A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E83D9A9-D471-4D7B-B201-DE182EF2A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2037" y="1"/>
            <a:ext cx="1482665" cy="6857998"/>
          </a:xfrm>
          <a:custGeom>
            <a:avLst/>
            <a:gdLst>
              <a:gd name="connsiteX0" fmla="*/ 604365 w 1482665"/>
              <a:gd name="connsiteY0" fmla="*/ 0 h 6857998"/>
              <a:gd name="connsiteX1" fmla="*/ 609263 w 1482665"/>
              <a:gd name="connsiteY1" fmla="*/ 27013 h 6857998"/>
              <a:gd name="connsiteX2" fmla="*/ 626139 w 1482665"/>
              <a:gd name="connsiteY2" fmla="*/ 44217 h 6857998"/>
              <a:gd name="connsiteX3" fmla="*/ 669163 w 1482665"/>
              <a:gd name="connsiteY3" fmla="*/ 94234 h 6857998"/>
              <a:gd name="connsiteX4" fmla="*/ 712570 w 1482665"/>
              <a:gd name="connsiteY4" fmla="*/ 196630 h 6857998"/>
              <a:gd name="connsiteX5" fmla="*/ 713292 w 1482665"/>
              <a:gd name="connsiteY5" fmla="*/ 225451 h 6857998"/>
              <a:gd name="connsiteX6" fmla="*/ 663568 w 1482665"/>
              <a:gd name="connsiteY6" fmla="*/ 303070 h 6857998"/>
              <a:gd name="connsiteX7" fmla="*/ 644217 w 1482665"/>
              <a:gd name="connsiteY7" fmla="*/ 340422 h 6857998"/>
              <a:gd name="connsiteX8" fmla="*/ 611823 w 1482665"/>
              <a:gd name="connsiteY8" fmla="*/ 444389 h 6857998"/>
              <a:gd name="connsiteX9" fmla="*/ 604997 w 1482665"/>
              <a:gd name="connsiteY9" fmla="*/ 453430 h 6857998"/>
              <a:gd name="connsiteX10" fmla="*/ 521643 w 1482665"/>
              <a:gd name="connsiteY10" fmla="*/ 535653 h 6857998"/>
              <a:gd name="connsiteX11" fmla="*/ 507802 w 1482665"/>
              <a:gd name="connsiteY11" fmla="*/ 553752 h 6857998"/>
              <a:gd name="connsiteX12" fmla="*/ 485734 w 1482665"/>
              <a:gd name="connsiteY12" fmla="*/ 576048 h 6857998"/>
              <a:gd name="connsiteX13" fmla="*/ 445182 w 1482665"/>
              <a:gd name="connsiteY13" fmla="*/ 643072 h 6857998"/>
              <a:gd name="connsiteX14" fmla="*/ 437493 w 1482665"/>
              <a:gd name="connsiteY14" fmla="*/ 722208 h 6857998"/>
              <a:gd name="connsiteX15" fmla="*/ 423498 w 1482665"/>
              <a:gd name="connsiteY15" fmla="*/ 818181 h 6857998"/>
              <a:gd name="connsiteX16" fmla="*/ 411910 w 1482665"/>
              <a:gd name="connsiteY16" fmla="*/ 858840 h 6857998"/>
              <a:gd name="connsiteX17" fmla="*/ 392694 w 1482665"/>
              <a:gd name="connsiteY17" fmla="*/ 966766 h 6857998"/>
              <a:gd name="connsiteX18" fmla="*/ 375276 w 1482665"/>
              <a:gd name="connsiteY18" fmla="*/ 1044113 h 6857998"/>
              <a:gd name="connsiteX19" fmla="*/ 370946 w 1482665"/>
              <a:gd name="connsiteY19" fmla="*/ 1153742 h 6857998"/>
              <a:gd name="connsiteX20" fmla="*/ 375180 w 1482665"/>
              <a:gd name="connsiteY20" fmla="*/ 1206343 h 6857998"/>
              <a:gd name="connsiteX21" fmla="*/ 311155 w 1482665"/>
              <a:gd name="connsiteY21" fmla="*/ 1309565 h 6857998"/>
              <a:gd name="connsiteX22" fmla="*/ 270005 w 1482665"/>
              <a:gd name="connsiteY22" fmla="*/ 1390995 h 6857998"/>
              <a:gd name="connsiteX23" fmla="*/ 300742 w 1482665"/>
              <a:gd name="connsiteY23" fmla="*/ 1469872 h 6857998"/>
              <a:gd name="connsiteX24" fmla="*/ 324761 w 1482665"/>
              <a:gd name="connsiteY24" fmla="*/ 1489867 h 6857998"/>
              <a:gd name="connsiteX25" fmla="*/ 357764 w 1482665"/>
              <a:gd name="connsiteY25" fmla="*/ 1620763 h 6857998"/>
              <a:gd name="connsiteX26" fmla="*/ 375859 w 1482665"/>
              <a:gd name="connsiteY26" fmla="*/ 1810408 h 6857998"/>
              <a:gd name="connsiteX27" fmla="*/ 452120 w 1482665"/>
              <a:gd name="connsiteY27" fmla="*/ 2121573 h 6857998"/>
              <a:gd name="connsiteX28" fmla="*/ 479154 w 1482665"/>
              <a:gd name="connsiteY28" fmla="*/ 2174579 h 6857998"/>
              <a:gd name="connsiteX29" fmla="*/ 490307 w 1482665"/>
              <a:gd name="connsiteY29" fmla="*/ 2235921 h 6857998"/>
              <a:gd name="connsiteX30" fmla="*/ 479004 w 1482665"/>
              <a:gd name="connsiteY30" fmla="*/ 2260869 h 6857998"/>
              <a:gd name="connsiteX31" fmla="*/ 468379 w 1482665"/>
              <a:gd name="connsiteY31" fmla="*/ 2366479 h 6857998"/>
              <a:gd name="connsiteX32" fmla="*/ 469801 w 1482665"/>
              <a:gd name="connsiteY32" fmla="*/ 2386246 h 6857998"/>
              <a:gd name="connsiteX33" fmla="*/ 484511 w 1482665"/>
              <a:gd name="connsiteY33" fmla="*/ 2453006 h 6857998"/>
              <a:gd name="connsiteX34" fmla="*/ 495165 w 1482665"/>
              <a:gd name="connsiteY34" fmla="*/ 2515160 h 6857998"/>
              <a:gd name="connsiteX35" fmla="*/ 493463 w 1482665"/>
              <a:gd name="connsiteY35" fmla="*/ 2674477 h 6857998"/>
              <a:gd name="connsiteX36" fmla="*/ 508318 w 1482665"/>
              <a:gd name="connsiteY36" fmla="*/ 2795170 h 6857998"/>
              <a:gd name="connsiteX37" fmla="*/ 509620 w 1482665"/>
              <a:gd name="connsiteY37" fmla="*/ 2851292 h 6857998"/>
              <a:gd name="connsiteX38" fmla="*/ 506806 w 1482665"/>
              <a:gd name="connsiteY38" fmla="*/ 2883305 h 6857998"/>
              <a:gd name="connsiteX39" fmla="*/ 473674 w 1482665"/>
              <a:gd name="connsiteY39" fmla="*/ 2958260 h 6857998"/>
              <a:gd name="connsiteX40" fmla="*/ 468328 w 1482665"/>
              <a:gd name="connsiteY40" fmla="*/ 2998159 h 6857998"/>
              <a:gd name="connsiteX41" fmla="*/ 479836 w 1482665"/>
              <a:gd name="connsiteY41" fmla="*/ 3115713 h 6857998"/>
              <a:gd name="connsiteX42" fmla="*/ 555720 w 1482665"/>
              <a:gd name="connsiteY42" fmla="*/ 3286686 h 6857998"/>
              <a:gd name="connsiteX43" fmla="*/ 565371 w 1482665"/>
              <a:gd name="connsiteY43" fmla="*/ 3304362 h 6857998"/>
              <a:gd name="connsiteX44" fmla="*/ 583436 w 1482665"/>
              <a:gd name="connsiteY44" fmla="*/ 3393195 h 6857998"/>
              <a:gd name="connsiteX45" fmla="*/ 575531 w 1482665"/>
              <a:gd name="connsiteY45" fmla="*/ 3455326 h 6857998"/>
              <a:gd name="connsiteX46" fmla="*/ 554223 w 1482665"/>
              <a:gd name="connsiteY46" fmla="*/ 3496130 h 6857998"/>
              <a:gd name="connsiteX47" fmla="*/ 553961 w 1482665"/>
              <a:gd name="connsiteY47" fmla="*/ 3498197 h 6857998"/>
              <a:gd name="connsiteX48" fmla="*/ 553960 w 1482665"/>
              <a:gd name="connsiteY48" fmla="*/ 3498197 h 6857998"/>
              <a:gd name="connsiteX49" fmla="*/ 551436 w 1482665"/>
              <a:gd name="connsiteY49" fmla="*/ 3518135 h 6857998"/>
              <a:gd name="connsiteX50" fmla="*/ 555218 w 1482665"/>
              <a:gd name="connsiteY50" fmla="*/ 3540779 h 6857998"/>
              <a:gd name="connsiteX51" fmla="*/ 538695 w 1482665"/>
              <a:gd name="connsiteY51" fmla="*/ 3617469 h 6857998"/>
              <a:gd name="connsiteX52" fmla="*/ 517285 w 1482665"/>
              <a:gd name="connsiteY52" fmla="*/ 3674138 h 6857998"/>
              <a:gd name="connsiteX53" fmla="*/ 513668 w 1482665"/>
              <a:gd name="connsiteY53" fmla="*/ 3700065 h 6857998"/>
              <a:gd name="connsiteX54" fmla="*/ 513522 w 1482665"/>
              <a:gd name="connsiteY54" fmla="*/ 3700095 h 6857998"/>
              <a:gd name="connsiteX55" fmla="*/ 513667 w 1482665"/>
              <a:gd name="connsiteY55" fmla="*/ 3700066 h 6857998"/>
              <a:gd name="connsiteX56" fmla="*/ 512906 w 1482665"/>
              <a:gd name="connsiteY56" fmla="*/ 3705519 h 6857998"/>
              <a:gd name="connsiteX57" fmla="*/ 509270 w 1482665"/>
              <a:gd name="connsiteY57" fmla="*/ 3799980 h 6857998"/>
              <a:gd name="connsiteX58" fmla="*/ 507225 w 1482665"/>
              <a:gd name="connsiteY58" fmla="*/ 3813176 h 6857998"/>
              <a:gd name="connsiteX59" fmla="*/ 539280 w 1482665"/>
              <a:gd name="connsiteY59" fmla="*/ 3904366 h 6857998"/>
              <a:gd name="connsiteX60" fmla="*/ 573428 w 1482665"/>
              <a:gd name="connsiteY60" fmla="*/ 4014303 h 6857998"/>
              <a:gd name="connsiteX61" fmla="*/ 568930 w 1482665"/>
              <a:gd name="connsiteY61" fmla="*/ 4055079 h 6857998"/>
              <a:gd name="connsiteX62" fmla="*/ 562365 w 1482665"/>
              <a:gd name="connsiteY62" fmla="*/ 4110965 h 6857998"/>
              <a:gd name="connsiteX63" fmla="*/ 573083 w 1482665"/>
              <a:gd name="connsiteY63" fmla="*/ 4161253 h 6857998"/>
              <a:gd name="connsiteX64" fmla="*/ 576478 w 1482665"/>
              <a:gd name="connsiteY64" fmla="*/ 4192125 h 6857998"/>
              <a:gd name="connsiteX65" fmla="*/ 518425 w 1482665"/>
              <a:gd name="connsiteY65" fmla="*/ 4339756 h 6857998"/>
              <a:gd name="connsiteX66" fmla="*/ 515819 w 1482665"/>
              <a:gd name="connsiteY66" fmla="*/ 4376151 h 6857998"/>
              <a:gd name="connsiteX67" fmla="*/ 508946 w 1482665"/>
              <a:gd name="connsiteY67" fmla="*/ 4397248 h 6857998"/>
              <a:gd name="connsiteX68" fmla="*/ 432100 w 1482665"/>
              <a:gd name="connsiteY68" fmla="*/ 4527661 h 6857998"/>
              <a:gd name="connsiteX69" fmla="*/ 419018 w 1482665"/>
              <a:gd name="connsiteY69" fmla="*/ 4581271 h 6857998"/>
              <a:gd name="connsiteX70" fmla="*/ 427842 w 1482665"/>
              <a:gd name="connsiteY70" fmla="*/ 4638045 h 6857998"/>
              <a:gd name="connsiteX71" fmla="*/ 437307 w 1482665"/>
              <a:gd name="connsiteY71" fmla="*/ 4670468 h 6857998"/>
              <a:gd name="connsiteX72" fmla="*/ 500763 w 1482665"/>
              <a:gd name="connsiteY72" fmla="*/ 4747310 h 6857998"/>
              <a:gd name="connsiteX73" fmla="*/ 503130 w 1482665"/>
              <a:gd name="connsiteY73" fmla="*/ 4794154 h 6857998"/>
              <a:gd name="connsiteX74" fmla="*/ 471276 w 1482665"/>
              <a:gd name="connsiteY74" fmla="*/ 4870525 h 6857998"/>
              <a:gd name="connsiteX75" fmla="*/ 466095 w 1482665"/>
              <a:gd name="connsiteY75" fmla="*/ 5004333 h 6857998"/>
              <a:gd name="connsiteX76" fmla="*/ 526112 w 1482665"/>
              <a:gd name="connsiteY76" fmla="*/ 5066571 h 6857998"/>
              <a:gd name="connsiteX77" fmla="*/ 581076 w 1482665"/>
              <a:gd name="connsiteY77" fmla="*/ 5096554 h 6857998"/>
              <a:gd name="connsiteX78" fmla="*/ 650387 w 1482665"/>
              <a:gd name="connsiteY78" fmla="*/ 5191419 h 6857998"/>
              <a:gd name="connsiteX79" fmla="*/ 630186 w 1482665"/>
              <a:gd name="connsiteY79" fmla="*/ 5217371 h 6857998"/>
              <a:gd name="connsiteX80" fmla="*/ 627425 w 1482665"/>
              <a:gd name="connsiteY80" fmla="*/ 5291847 h 6857998"/>
              <a:gd name="connsiteX81" fmla="*/ 635466 w 1482665"/>
              <a:gd name="connsiteY81" fmla="*/ 5371456 h 6857998"/>
              <a:gd name="connsiteX82" fmla="*/ 638101 w 1482665"/>
              <a:gd name="connsiteY82" fmla="*/ 5511248 h 6857998"/>
              <a:gd name="connsiteX83" fmla="*/ 704029 w 1482665"/>
              <a:gd name="connsiteY83" fmla="*/ 5598387 h 6857998"/>
              <a:gd name="connsiteX84" fmla="*/ 730967 w 1482665"/>
              <a:gd name="connsiteY84" fmla="*/ 5631508 h 6857998"/>
              <a:gd name="connsiteX85" fmla="*/ 749162 w 1482665"/>
              <a:gd name="connsiteY85" fmla="*/ 5663130 h 6857998"/>
              <a:gd name="connsiteX86" fmla="*/ 761184 w 1482665"/>
              <a:gd name="connsiteY86" fmla="*/ 5700484 h 6857998"/>
              <a:gd name="connsiteX87" fmla="*/ 801844 w 1482665"/>
              <a:gd name="connsiteY87" fmla="*/ 5789549 h 6857998"/>
              <a:gd name="connsiteX88" fmla="*/ 838139 w 1482665"/>
              <a:gd name="connsiteY88" fmla="*/ 5837118 h 6857998"/>
              <a:gd name="connsiteX89" fmla="*/ 879049 w 1482665"/>
              <a:gd name="connsiteY89" fmla="*/ 5947777 h 6857998"/>
              <a:gd name="connsiteX90" fmla="*/ 913424 w 1482665"/>
              <a:gd name="connsiteY90" fmla="*/ 6022496 h 6857998"/>
              <a:gd name="connsiteX91" fmla="*/ 967911 w 1482665"/>
              <a:gd name="connsiteY91" fmla="*/ 6099584 h 6857998"/>
              <a:gd name="connsiteX92" fmla="*/ 976160 w 1482665"/>
              <a:gd name="connsiteY92" fmla="*/ 6110307 h 6857998"/>
              <a:gd name="connsiteX93" fmla="*/ 1009580 w 1482665"/>
              <a:gd name="connsiteY93" fmla="*/ 6134800 h 6857998"/>
              <a:gd name="connsiteX94" fmla="*/ 1119632 w 1482665"/>
              <a:gd name="connsiteY94" fmla="*/ 6164726 h 6857998"/>
              <a:gd name="connsiteX95" fmla="*/ 1142302 w 1482665"/>
              <a:gd name="connsiteY95" fmla="*/ 6174132 h 6857998"/>
              <a:gd name="connsiteX96" fmla="*/ 1224601 w 1482665"/>
              <a:gd name="connsiteY96" fmla="*/ 6270869 h 6857998"/>
              <a:gd name="connsiteX97" fmla="*/ 1221274 w 1482665"/>
              <a:gd name="connsiteY97" fmla="*/ 6309817 h 6857998"/>
              <a:gd name="connsiteX98" fmla="*/ 1201234 w 1482665"/>
              <a:gd name="connsiteY98" fmla="*/ 6354305 h 6857998"/>
              <a:gd name="connsiteX99" fmla="*/ 1203453 w 1482665"/>
              <a:gd name="connsiteY99" fmla="*/ 6447651 h 6857998"/>
              <a:gd name="connsiteX100" fmla="*/ 1218957 w 1482665"/>
              <a:gd name="connsiteY100" fmla="*/ 6481243 h 6857998"/>
              <a:gd name="connsiteX101" fmla="*/ 1257705 w 1482665"/>
              <a:gd name="connsiteY101" fmla="*/ 6538915 h 6857998"/>
              <a:gd name="connsiteX102" fmla="*/ 1313400 w 1482665"/>
              <a:gd name="connsiteY102" fmla="*/ 6581077 h 6857998"/>
              <a:gd name="connsiteX103" fmla="*/ 1404616 w 1482665"/>
              <a:gd name="connsiteY103" fmla="*/ 6641421 h 6857998"/>
              <a:gd name="connsiteX104" fmla="*/ 1449003 w 1482665"/>
              <a:gd name="connsiteY104" fmla="*/ 6769170 h 6857998"/>
              <a:gd name="connsiteX105" fmla="*/ 1464411 w 1482665"/>
              <a:gd name="connsiteY105" fmla="*/ 6818457 h 6857998"/>
              <a:gd name="connsiteX106" fmla="*/ 1482665 w 1482665"/>
              <a:gd name="connsiteY106" fmla="*/ 6857998 h 6857998"/>
              <a:gd name="connsiteX107" fmla="*/ 1000755 w 1482665"/>
              <a:gd name="connsiteY107" fmla="*/ 6857998 h 6857998"/>
              <a:gd name="connsiteX108" fmla="*/ 979250 w 1482665"/>
              <a:gd name="connsiteY108" fmla="*/ 6816111 h 6857998"/>
              <a:gd name="connsiteX109" fmla="*/ 956780 w 1482665"/>
              <a:gd name="connsiteY109" fmla="*/ 6748151 h 6857998"/>
              <a:gd name="connsiteX110" fmla="*/ 908453 w 1482665"/>
              <a:gd name="connsiteY110" fmla="*/ 6640082 h 6857998"/>
              <a:gd name="connsiteX111" fmla="*/ 822909 w 1482665"/>
              <a:gd name="connsiteY111" fmla="*/ 6428288 h 6857998"/>
              <a:gd name="connsiteX112" fmla="*/ 808485 w 1482665"/>
              <a:gd name="connsiteY112" fmla="*/ 6381398 h 6857998"/>
              <a:gd name="connsiteX113" fmla="*/ 755048 w 1482665"/>
              <a:gd name="connsiteY113" fmla="*/ 6263466 h 6857998"/>
              <a:gd name="connsiteX114" fmla="*/ 719917 w 1482665"/>
              <a:gd name="connsiteY114" fmla="*/ 6193026 h 6857998"/>
              <a:gd name="connsiteX115" fmla="*/ 698070 w 1482665"/>
              <a:gd name="connsiteY115" fmla="*/ 6133997 h 6857998"/>
              <a:gd name="connsiteX116" fmla="*/ 685592 w 1482665"/>
              <a:gd name="connsiteY116" fmla="*/ 6081192 h 6857998"/>
              <a:gd name="connsiteX117" fmla="*/ 635166 w 1482665"/>
              <a:gd name="connsiteY117" fmla="*/ 5943853 h 6857998"/>
              <a:gd name="connsiteX118" fmla="*/ 615235 w 1482665"/>
              <a:gd name="connsiteY118" fmla="*/ 5889051 h 6857998"/>
              <a:gd name="connsiteX119" fmla="*/ 551077 w 1482665"/>
              <a:gd name="connsiteY119" fmla="*/ 5747994 h 6857998"/>
              <a:gd name="connsiteX120" fmla="*/ 506212 w 1482665"/>
              <a:gd name="connsiteY120" fmla="*/ 5627557 h 6857998"/>
              <a:gd name="connsiteX121" fmla="*/ 485372 w 1482665"/>
              <a:gd name="connsiteY121" fmla="*/ 5577430 h 6857998"/>
              <a:gd name="connsiteX122" fmla="*/ 447647 w 1482665"/>
              <a:gd name="connsiteY122" fmla="*/ 5461888 h 6857998"/>
              <a:gd name="connsiteX123" fmla="*/ 422573 w 1482665"/>
              <a:gd name="connsiteY123" fmla="*/ 5396841 h 6857998"/>
              <a:gd name="connsiteX124" fmla="*/ 386243 w 1482665"/>
              <a:gd name="connsiteY124" fmla="*/ 5235835 h 6857998"/>
              <a:gd name="connsiteX125" fmla="*/ 350188 w 1482665"/>
              <a:gd name="connsiteY125" fmla="*/ 5069445 h 6857998"/>
              <a:gd name="connsiteX126" fmla="*/ 334916 w 1482665"/>
              <a:gd name="connsiteY126" fmla="*/ 4977679 h 6857998"/>
              <a:gd name="connsiteX127" fmla="*/ 316732 w 1482665"/>
              <a:gd name="connsiteY127" fmla="*/ 4898038 h 6857998"/>
              <a:gd name="connsiteX128" fmla="*/ 303487 w 1482665"/>
              <a:gd name="connsiteY128" fmla="*/ 4828467 h 6857998"/>
              <a:gd name="connsiteX129" fmla="*/ 279427 w 1482665"/>
              <a:gd name="connsiteY129" fmla="*/ 4717991 h 6857998"/>
              <a:gd name="connsiteX130" fmla="*/ 271575 w 1482665"/>
              <a:gd name="connsiteY130" fmla="*/ 4671841 h 6857998"/>
              <a:gd name="connsiteX131" fmla="*/ 261746 w 1482665"/>
              <a:gd name="connsiteY131" fmla="*/ 4562167 h 6857998"/>
              <a:gd name="connsiteX132" fmla="*/ 260158 w 1482665"/>
              <a:gd name="connsiteY132" fmla="*/ 4523860 h 6857998"/>
              <a:gd name="connsiteX133" fmla="*/ 276972 w 1482665"/>
              <a:gd name="connsiteY133" fmla="*/ 4448290 h 6857998"/>
              <a:gd name="connsiteX134" fmla="*/ 277882 w 1482665"/>
              <a:gd name="connsiteY134" fmla="*/ 4439409 h 6857998"/>
              <a:gd name="connsiteX135" fmla="*/ 282776 w 1482665"/>
              <a:gd name="connsiteY135" fmla="*/ 4390368 h 6857998"/>
              <a:gd name="connsiteX136" fmla="*/ 283402 w 1482665"/>
              <a:gd name="connsiteY136" fmla="*/ 4363722 h 6857998"/>
              <a:gd name="connsiteX137" fmla="*/ 293599 w 1482665"/>
              <a:gd name="connsiteY137" fmla="*/ 4261782 h 6857998"/>
              <a:gd name="connsiteX138" fmla="*/ 297435 w 1482665"/>
              <a:gd name="connsiteY138" fmla="*/ 4203280 h 6857998"/>
              <a:gd name="connsiteX139" fmla="*/ 291841 w 1482665"/>
              <a:gd name="connsiteY139" fmla="*/ 4156730 h 6857998"/>
              <a:gd name="connsiteX140" fmla="*/ 282644 w 1482665"/>
              <a:gd name="connsiteY140" fmla="*/ 4074927 h 6857998"/>
              <a:gd name="connsiteX141" fmla="*/ 275888 w 1482665"/>
              <a:gd name="connsiteY141" fmla="*/ 4049146 h 6857998"/>
              <a:gd name="connsiteX142" fmla="*/ 277593 w 1482665"/>
              <a:gd name="connsiteY142" fmla="*/ 3929618 h 6857998"/>
              <a:gd name="connsiteX143" fmla="*/ 272369 w 1482665"/>
              <a:gd name="connsiteY143" fmla="*/ 3861992 h 6857998"/>
              <a:gd name="connsiteX144" fmla="*/ 280974 w 1482665"/>
              <a:gd name="connsiteY144" fmla="*/ 3784495 h 6857998"/>
              <a:gd name="connsiteX145" fmla="*/ 278188 w 1482665"/>
              <a:gd name="connsiteY145" fmla="*/ 3762368 h 6857998"/>
              <a:gd name="connsiteX146" fmla="*/ 274587 w 1482665"/>
              <a:gd name="connsiteY146" fmla="*/ 3737636 h 6857998"/>
              <a:gd name="connsiteX147" fmla="*/ 274110 w 1482665"/>
              <a:gd name="connsiteY147" fmla="*/ 3733149 h 6857998"/>
              <a:gd name="connsiteX148" fmla="*/ 307451 w 1482665"/>
              <a:gd name="connsiteY148" fmla="*/ 3729245 h 6857998"/>
              <a:gd name="connsiteX149" fmla="*/ 420781 w 1482665"/>
              <a:gd name="connsiteY149" fmla="*/ 3714526 h 6857998"/>
              <a:gd name="connsiteX150" fmla="*/ 307452 w 1482665"/>
              <a:gd name="connsiteY150" fmla="*/ 3729244 h 6857998"/>
              <a:gd name="connsiteX151" fmla="*/ 274111 w 1482665"/>
              <a:gd name="connsiteY151" fmla="*/ 3733148 h 6857998"/>
              <a:gd name="connsiteX152" fmla="*/ 266480 w 1482665"/>
              <a:gd name="connsiteY152" fmla="*/ 3661472 h 6857998"/>
              <a:gd name="connsiteX153" fmla="*/ 256559 w 1482665"/>
              <a:gd name="connsiteY153" fmla="*/ 3615703 h 6857998"/>
              <a:gd name="connsiteX154" fmla="*/ 251912 w 1482665"/>
              <a:gd name="connsiteY154" fmla="*/ 3527176 h 6857998"/>
              <a:gd name="connsiteX155" fmla="*/ 243998 w 1482665"/>
              <a:gd name="connsiteY155" fmla="*/ 3494992 h 6857998"/>
              <a:gd name="connsiteX156" fmla="*/ 237062 w 1482665"/>
              <a:gd name="connsiteY156" fmla="*/ 3424466 h 6857998"/>
              <a:gd name="connsiteX157" fmla="*/ 235887 w 1482665"/>
              <a:gd name="connsiteY157" fmla="*/ 3412521 h 6857998"/>
              <a:gd name="connsiteX158" fmla="*/ 231972 w 1482665"/>
              <a:gd name="connsiteY158" fmla="*/ 3338271 h 6857998"/>
              <a:gd name="connsiteX159" fmla="*/ 223937 w 1482665"/>
              <a:gd name="connsiteY159" fmla="*/ 3267077 h 6857998"/>
              <a:gd name="connsiteX160" fmla="*/ 213012 w 1482665"/>
              <a:gd name="connsiteY160" fmla="*/ 3216616 h 6857998"/>
              <a:gd name="connsiteX161" fmla="*/ 204156 w 1482665"/>
              <a:gd name="connsiteY161" fmla="*/ 3161566 h 6857998"/>
              <a:gd name="connsiteX162" fmla="*/ 167623 w 1482665"/>
              <a:gd name="connsiteY162" fmla="*/ 3010908 h 6857998"/>
              <a:gd name="connsiteX163" fmla="*/ 170542 w 1482665"/>
              <a:gd name="connsiteY163" fmla="*/ 2982138 h 6857998"/>
              <a:gd name="connsiteX164" fmla="*/ 160998 w 1482665"/>
              <a:gd name="connsiteY164" fmla="*/ 2821168 h 6857998"/>
              <a:gd name="connsiteX165" fmla="*/ 157427 w 1482665"/>
              <a:gd name="connsiteY165" fmla="*/ 2786297 h 6857998"/>
              <a:gd name="connsiteX166" fmla="*/ 171250 w 1482665"/>
              <a:gd name="connsiteY166" fmla="*/ 2690530 h 6857998"/>
              <a:gd name="connsiteX167" fmla="*/ 122562 w 1482665"/>
              <a:gd name="connsiteY167" fmla="*/ 2549209 h 6857998"/>
              <a:gd name="connsiteX168" fmla="*/ 65809 w 1482665"/>
              <a:gd name="connsiteY168" fmla="*/ 2417997 h 6857998"/>
              <a:gd name="connsiteX169" fmla="*/ 58557 w 1482665"/>
              <a:gd name="connsiteY169" fmla="*/ 2401444 h 6857998"/>
              <a:gd name="connsiteX170" fmla="*/ 44442 w 1482665"/>
              <a:gd name="connsiteY170" fmla="*/ 2353760 h 6857998"/>
              <a:gd name="connsiteX171" fmla="*/ 35533 w 1482665"/>
              <a:gd name="connsiteY171" fmla="*/ 2293932 h 6857998"/>
              <a:gd name="connsiteX172" fmla="*/ 20216 w 1482665"/>
              <a:gd name="connsiteY172" fmla="*/ 2218428 h 6857998"/>
              <a:gd name="connsiteX173" fmla="*/ 25068 w 1482665"/>
              <a:gd name="connsiteY173" fmla="*/ 2156387 h 6857998"/>
              <a:gd name="connsiteX174" fmla="*/ 32822 w 1482665"/>
              <a:gd name="connsiteY174" fmla="*/ 2069593 h 6857998"/>
              <a:gd name="connsiteX175" fmla="*/ 40270 w 1482665"/>
              <a:gd name="connsiteY175" fmla="*/ 1987801 h 6857998"/>
              <a:gd name="connsiteX176" fmla="*/ 20494 w 1482665"/>
              <a:gd name="connsiteY176" fmla="*/ 1963975 h 6857998"/>
              <a:gd name="connsiteX177" fmla="*/ 1728 w 1482665"/>
              <a:gd name="connsiteY177" fmla="*/ 1926090 h 6857998"/>
              <a:gd name="connsiteX178" fmla="*/ 15953 w 1482665"/>
              <a:gd name="connsiteY178" fmla="*/ 1880793 h 6857998"/>
              <a:gd name="connsiteX179" fmla="*/ 44378 w 1482665"/>
              <a:gd name="connsiteY179" fmla="*/ 1775275 h 6857998"/>
              <a:gd name="connsiteX180" fmla="*/ 40192 w 1482665"/>
              <a:gd name="connsiteY180" fmla="*/ 1710615 h 6857998"/>
              <a:gd name="connsiteX181" fmla="*/ 43506 w 1482665"/>
              <a:gd name="connsiteY181" fmla="*/ 1568941 h 6857998"/>
              <a:gd name="connsiteX182" fmla="*/ 58087 w 1482665"/>
              <a:gd name="connsiteY182" fmla="*/ 1475211 h 6857998"/>
              <a:gd name="connsiteX183" fmla="*/ 78062 w 1482665"/>
              <a:gd name="connsiteY183" fmla="*/ 1407007 h 6857998"/>
              <a:gd name="connsiteX184" fmla="*/ 103406 w 1482665"/>
              <a:gd name="connsiteY184" fmla="*/ 1309613 h 6857998"/>
              <a:gd name="connsiteX185" fmla="*/ 112398 w 1482665"/>
              <a:gd name="connsiteY185" fmla="*/ 1213333 h 6857998"/>
              <a:gd name="connsiteX186" fmla="*/ 128337 w 1482665"/>
              <a:gd name="connsiteY186" fmla="*/ 1142817 h 6857998"/>
              <a:gd name="connsiteX187" fmla="*/ 135869 w 1482665"/>
              <a:gd name="connsiteY187" fmla="*/ 1057764 h 6857998"/>
              <a:gd name="connsiteX188" fmla="*/ 130022 w 1482665"/>
              <a:gd name="connsiteY188" fmla="*/ 987518 h 6857998"/>
              <a:gd name="connsiteX189" fmla="*/ 117312 w 1482665"/>
              <a:gd name="connsiteY189" fmla="*/ 877725 h 6857998"/>
              <a:gd name="connsiteX190" fmla="*/ 150914 w 1482665"/>
              <a:gd name="connsiteY190" fmla="*/ 738832 h 6857998"/>
              <a:gd name="connsiteX191" fmla="*/ 156184 w 1482665"/>
              <a:gd name="connsiteY191" fmla="*/ 683447 h 6857998"/>
              <a:gd name="connsiteX192" fmla="*/ 156246 w 1482665"/>
              <a:gd name="connsiteY192" fmla="*/ 631789 h 6857998"/>
              <a:gd name="connsiteX193" fmla="*/ 176856 w 1482665"/>
              <a:gd name="connsiteY193" fmla="*/ 520291 h 6857998"/>
              <a:gd name="connsiteX194" fmla="*/ 182873 w 1482665"/>
              <a:gd name="connsiteY194" fmla="*/ 475169 h 6857998"/>
              <a:gd name="connsiteX195" fmla="*/ 177029 w 1482665"/>
              <a:gd name="connsiteY195" fmla="*/ 413338 h 6857998"/>
              <a:gd name="connsiteX196" fmla="*/ 180788 w 1482665"/>
              <a:gd name="connsiteY196" fmla="*/ 299554 h 6857998"/>
              <a:gd name="connsiteX197" fmla="*/ 211504 w 1482665"/>
              <a:gd name="connsiteY197" fmla="*/ 183499 h 6857998"/>
              <a:gd name="connsiteX198" fmla="*/ 203169 w 1482665"/>
              <a:gd name="connsiteY198" fmla="*/ 136243 h 6857998"/>
              <a:gd name="connsiteX199" fmla="*/ 202558 w 1482665"/>
              <a:gd name="connsiteY199" fmla="*/ 119082 h 6857998"/>
              <a:gd name="connsiteX200" fmla="*/ 217768 w 1482665"/>
              <a:gd name="connsiteY200" fmla="*/ 2930 h 6857998"/>
              <a:gd name="connsiteX201" fmla="*/ 217273 w 1482665"/>
              <a:gd name="connsiteY201" fmla="*/ 1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</a:cxnLst>
            <a:rect l="l" t="t" r="r" b="b"/>
            <a:pathLst>
              <a:path w="1482665" h="6857998">
                <a:moveTo>
                  <a:pt x="604365" y="0"/>
                </a:moveTo>
                <a:lnTo>
                  <a:pt x="609263" y="27013"/>
                </a:lnTo>
                <a:cubicBezTo>
                  <a:pt x="611233" y="33911"/>
                  <a:pt x="619224" y="41791"/>
                  <a:pt x="626139" y="44217"/>
                </a:cubicBezTo>
                <a:cubicBezTo>
                  <a:pt x="650652" y="52883"/>
                  <a:pt x="660477" y="72456"/>
                  <a:pt x="669163" y="94234"/>
                </a:cubicBezTo>
                <a:cubicBezTo>
                  <a:pt x="683201" y="128533"/>
                  <a:pt x="699085" y="162089"/>
                  <a:pt x="712570" y="196630"/>
                </a:cubicBezTo>
                <a:cubicBezTo>
                  <a:pt x="715834" y="205132"/>
                  <a:pt x="715304" y="216085"/>
                  <a:pt x="713292" y="225451"/>
                </a:cubicBezTo>
                <a:cubicBezTo>
                  <a:pt x="706459" y="257448"/>
                  <a:pt x="683978" y="279398"/>
                  <a:pt x="663568" y="303070"/>
                </a:cubicBezTo>
                <a:cubicBezTo>
                  <a:pt x="654569" y="313459"/>
                  <a:pt x="648747" y="327191"/>
                  <a:pt x="644217" y="340422"/>
                </a:cubicBezTo>
                <a:cubicBezTo>
                  <a:pt x="632624" y="374766"/>
                  <a:pt x="622620" y="409733"/>
                  <a:pt x="611823" y="444389"/>
                </a:cubicBezTo>
                <a:cubicBezTo>
                  <a:pt x="610789" y="447734"/>
                  <a:pt x="607618" y="450701"/>
                  <a:pt x="604997" y="453430"/>
                </a:cubicBezTo>
                <a:cubicBezTo>
                  <a:pt x="577274" y="480831"/>
                  <a:pt x="549348" y="508059"/>
                  <a:pt x="521643" y="535653"/>
                </a:cubicBezTo>
                <a:cubicBezTo>
                  <a:pt x="516385" y="540915"/>
                  <a:pt x="512835" y="548128"/>
                  <a:pt x="507802" y="553752"/>
                </a:cubicBezTo>
                <a:cubicBezTo>
                  <a:pt x="500873" y="561655"/>
                  <a:pt x="494494" y="571420"/>
                  <a:pt x="485734" y="576048"/>
                </a:cubicBezTo>
                <a:cubicBezTo>
                  <a:pt x="458163" y="590427"/>
                  <a:pt x="447893" y="614129"/>
                  <a:pt x="445182" y="643072"/>
                </a:cubicBezTo>
                <a:cubicBezTo>
                  <a:pt x="442626" y="669516"/>
                  <a:pt x="440826" y="695887"/>
                  <a:pt x="437493" y="722208"/>
                </a:cubicBezTo>
                <a:cubicBezTo>
                  <a:pt x="433541" y="754325"/>
                  <a:pt x="429002" y="786305"/>
                  <a:pt x="423498" y="818181"/>
                </a:cubicBezTo>
                <a:cubicBezTo>
                  <a:pt x="421124" y="831979"/>
                  <a:pt x="418251" y="846590"/>
                  <a:pt x="411910" y="858840"/>
                </a:cubicBezTo>
                <a:cubicBezTo>
                  <a:pt x="394385" y="893153"/>
                  <a:pt x="383708" y="929136"/>
                  <a:pt x="392694" y="966766"/>
                </a:cubicBezTo>
                <a:cubicBezTo>
                  <a:pt x="399849" y="996912"/>
                  <a:pt x="390997" y="1023546"/>
                  <a:pt x="375276" y="1044113"/>
                </a:cubicBezTo>
                <a:cubicBezTo>
                  <a:pt x="346749" y="1081537"/>
                  <a:pt x="357339" y="1117871"/>
                  <a:pt x="370946" y="1153742"/>
                </a:cubicBezTo>
                <a:cubicBezTo>
                  <a:pt x="377992" y="1172228"/>
                  <a:pt x="378654" y="1187852"/>
                  <a:pt x="375180" y="1206343"/>
                </a:cubicBezTo>
                <a:cubicBezTo>
                  <a:pt x="367043" y="1249174"/>
                  <a:pt x="337149" y="1280028"/>
                  <a:pt x="311155" y="1309565"/>
                </a:cubicBezTo>
                <a:cubicBezTo>
                  <a:pt x="288969" y="1334743"/>
                  <a:pt x="277667" y="1361792"/>
                  <a:pt x="270005" y="1390995"/>
                </a:cubicBezTo>
                <a:cubicBezTo>
                  <a:pt x="260173" y="1427857"/>
                  <a:pt x="267688" y="1455674"/>
                  <a:pt x="300742" y="1469872"/>
                </a:cubicBezTo>
                <a:cubicBezTo>
                  <a:pt x="310093" y="1473800"/>
                  <a:pt x="321291" y="1481193"/>
                  <a:pt x="324761" y="1489867"/>
                </a:cubicBezTo>
                <a:cubicBezTo>
                  <a:pt x="341975" y="1531719"/>
                  <a:pt x="365314" y="1573586"/>
                  <a:pt x="357764" y="1620763"/>
                </a:cubicBezTo>
                <a:cubicBezTo>
                  <a:pt x="347465" y="1685981"/>
                  <a:pt x="354098" y="1748120"/>
                  <a:pt x="375859" y="1810408"/>
                </a:cubicBezTo>
                <a:cubicBezTo>
                  <a:pt x="411109" y="1911446"/>
                  <a:pt x="447876" y="2012343"/>
                  <a:pt x="452120" y="2121573"/>
                </a:cubicBezTo>
                <a:cubicBezTo>
                  <a:pt x="452818" y="2139681"/>
                  <a:pt x="466350" y="2160060"/>
                  <a:pt x="479154" y="2174579"/>
                </a:cubicBezTo>
                <a:cubicBezTo>
                  <a:pt x="503504" y="2202386"/>
                  <a:pt x="505090" y="2200902"/>
                  <a:pt x="490307" y="2235921"/>
                </a:cubicBezTo>
                <a:cubicBezTo>
                  <a:pt x="486671" y="2244289"/>
                  <a:pt x="484918" y="2254397"/>
                  <a:pt x="479004" y="2260869"/>
                </a:cubicBezTo>
                <a:cubicBezTo>
                  <a:pt x="448923" y="2293842"/>
                  <a:pt x="460272" y="2330108"/>
                  <a:pt x="468379" y="2366479"/>
                </a:cubicBezTo>
                <a:cubicBezTo>
                  <a:pt x="469916" y="2372845"/>
                  <a:pt x="471955" y="2380500"/>
                  <a:pt x="469801" y="2386246"/>
                </a:cubicBezTo>
                <a:cubicBezTo>
                  <a:pt x="460121" y="2412190"/>
                  <a:pt x="466218" y="2432868"/>
                  <a:pt x="484511" y="2453006"/>
                </a:cubicBezTo>
                <a:cubicBezTo>
                  <a:pt x="500266" y="2470503"/>
                  <a:pt x="510590" y="2491368"/>
                  <a:pt x="495165" y="2515160"/>
                </a:cubicBezTo>
                <a:cubicBezTo>
                  <a:pt x="460969" y="2568022"/>
                  <a:pt x="463893" y="2620936"/>
                  <a:pt x="493463" y="2674477"/>
                </a:cubicBezTo>
                <a:cubicBezTo>
                  <a:pt x="514557" y="2712722"/>
                  <a:pt x="522129" y="2751630"/>
                  <a:pt x="508318" y="2795170"/>
                </a:cubicBezTo>
                <a:cubicBezTo>
                  <a:pt x="502962" y="2811920"/>
                  <a:pt x="509422" y="2832371"/>
                  <a:pt x="509620" y="2851292"/>
                </a:cubicBezTo>
                <a:cubicBezTo>
                  <a:pt x="509832" y="2861986"/>
                  <a:pt x="510718" y="2873767"/>
                  <a:pt x="506806" y="2883305"/>
                </a:cubicBezTo>
                <a:cubicBezTo>
                  <a:pt x="496883" y="2908699"/>
                  <a:pt x="483390" y="2932696"/>
                  <a:pt x="473674" y="2958260"/>
                </a:cubicBezTo>
                <a:cubicBezTo>
                  <a:pt x="469058" y="2970544"/>
                  <a:pt x="467306" y="2984860"/>
                  <a:pt x="468328" y="2998159"/>
                </a:cubicBezTo>
                <a:cubicBezTo>
                  <a:pt x="470969" y="3037516"/>
                  <a:pt x="474558" y="3076788"/>
                  <a:pt x="479836" y="3115713"/>
                </a:cubicBezTo>
                <a:cubicBezTo>
                  <a:pt x="488387" y="3179974"/>
                  <a:pt x="494938" y="3245373"/>
                  <a:pt x="555720" y="3286686"/>
                </a:cubicBezTo>
                <a:cubicBezTo>
                  <a:pt x="560620" y="3290067"/>
                  <a:pt x="564022" y="3297980"/>
                  <a:pt x="565371" y="3304362"/>
                </a:cubicBezTo>
                <a:cubicBezTo>
                  <a:pt x="571696" y="3333817"/>
                  <a:pt x="574867" y="3364327"/>
                  <a:pt x="583436" y="3393195"/>
                </a:cubicBezTo>
                <a:cubicBezTo>
                  <a:pt x="590328" y="3416286"/>
                  <a:pt x="590596" y="3435968"/>
                  <a:pt x="575531" y="3455326"/>
                </a:cubicBezTo>
                <a:cubicBezTo>
                  <a:pt x="565593" y="3467999"/>
                  <a:pt x="558050" y="3481744"/>
                  <a:pt x="554223" y="3496130"/>
                </a:cubicBezTo>
                <a:lnTo>
                  <a:pt x="553961" y="3498197"/>
                </a:lnTo>
                <a:lnTo>
                  <a:pt x="553960" y="3498197"/>
                </a:lnTo>
                <a:lnTo>
                  <a:pt x="551436" y="3518135"/>
                </a:lnTo>
                <a:cubicBezTo>
                  <a:pt x="551548" y="3525595"/>
                  <a:pt x="552752" y="3533161"/>
                  <a:pt x="555218" y="3540779"/>
                </a:cubicBezTo>
                <a:cubicBezTo>
                  <a:pt x="564891" y="3571265"/>
                  <a:pt x="551966" y="3593108"/>
                  <a:pt x="538695" y="3617469"/>
                </a:cubicBezTo>
                <a:cubicBezTo>
                  <a:pt x="529031" y="3635186"/>
                  <a:pt x="516723" y="3655441"/>
                  <a:pt x="517285" y="3674138"/>
                </a:cubicBezTo>
                <a:lnTo>
                  <a:pt x="513668" y="3700065"/>
                </a:lnTo>
                <a:lnTo>
                  <a:pt x="513522" y="3700095"/>
                </a:lnTo>
                <a:lnTo>
                  <a:pt x="513667" y="3700066"/>
                </a:lnTo>
                <a:lnTo>
                  <a:pt x="512906" y="3705519"/>
                </a:lnTo>
                <a:cubicBezTo>
                  <a:pt x="504666" y="3736627"/>
                  <a:pt x="489490" y="3767211"/>
                  <a:pt x="509270" y="3799980"/>
                </a:cubicBezTo>
                <a:cubicBezTo>
                  <a:pt x="511065" y="3802878"/>
                  <a:pt x="507773" y="3808725"/>
                  <a:pt x="507225" y="3813176"/>
                </a:cubicBezTo>
                <a:cubicBezTo>
                  <a:pt x="503204" y="3848743"/>
                  <a:pt x="513224" y="3880922"/>
                  <a:pt x="539280" y="3904366"/>
                </a:cubicBezTo>
                <a:cubicBezTo>
                  <a:pt x="573271" y="3935120"/>
                  <a:pt x="579705" y="3972027"/>
                  <a:pt x="573428" y="4014303"/>
                </a:cubicBezTo>
                <a:cubicBezTo>
                  <a:pt x="571417" y="4027879"/>
                  <a:pt x="570355" y="4041368"/>
                  <a:pt x="568930" y="4055079"/>
                </a:cubicBezTo>
                <a:cubicBezTo>
                  <a:pt x="566799" y="4073638"/>
                  <a:pt x="564496" y="4092406"/>
                  <a:pt x="562365" y="4110965"/>
                </a:cubicBezTo>
                <a:cubicBezTo>
                  <a:pt x="560185" y="4128956"/>
                  <a:pt x="555521" y="4149087"/>
                  <a:pt x="573083" y="4161253"/>
                </a:cubicBezTo>
                <a:cubicBezTo>
                  <a:pt x="588198" y="4171733"/>
                  <a:pt x="587633" y="4180202"/>
                  <a:pt x="576478" y="4192125"/>
                </a:cubicBezTo>
                <a:cubicBezTo>
                  <a:pt x="537414" y="4233572"/>
                  <a:pt x="515015" y="4281532"/>
                  <a:pt x="518425" y="4339756"/>
                </a:cubicBezTo>
                <a:cubicBezTo>
                  <a:pt x="519135" y="4351745"/>
                  <a:pt x="517590" y="4364130"/>
                  <a:pt x="515819" y="4376151"/>
                </a:cubicBezTo>
                <a:cubicBezTo>
                  <a:pt x="514770" y="4383518"/>
                  <a:pt x="513670" y="4392418"/>
                  <a:pt x="508946" y="4397248"/>
                </a:cubicBezTo>
                <a:cubicBezTo>
                  <a:pt x="472969" y="4434779"/>
                  <a:pt x="449705" y="4479566"/>
                  <a:pt x="432100" y="4527661"/>
                </a:cubicBezTo>
                <a:cubicBezTo>
                  <a:pt x="425830" y="4544875"/>
                  <a:pt x="419665" y="4563232"/>
                  <a:pt x="419018" y="4581271"/>
                </a:cubicBezTo>
                <a:cubicBezTo>
                  <a:pt x="418440" y="4600071"/>
                  <a:pt x="424020" y="4619266"/>
                  <a:pt x="427842" y="4638045"/>
                </a:cubicBezTo>
                <a:cubicBezTo>
                  <a:pt x="430001" y="4649136"/>
                  <a:pt x="430992" y="4662053"/>
                  <a:pt x="437307" y="4670468"/>
                </a:cubicBezTo>
                <a:cubicBezTo>
                  <a:pt x="457155" y="4697159"/>
                  <a:pt x="478242" y="4722778"/>
                  <a:pt x="500763" y="4747310"/>
                </a:cubicBezTo>
                <a:cubicBezTo>
                  <a:pt x="520091" y="4768310"/>
                  <a:pt x="522973" y="4772639"/>
                  <a:pt x="503130" y="4794154"/>
                </a:cubicBezTo>
                <a:cubicBezTo>
                  <a:pt x="482771" y="4816293"/>
                  <a:pt x="473487" y="4842394"/>
                  <a:pt x="471276" y="4870525"/>
                </a:cubicBezTo>
                <a:cubicBezTo>
                  <a:pt x="467881" y="4915026"/>
                  <a:pt x="465662" y="4959799"/>
                  <a:pt x="466095" y="5004333"/>
                </a:cubicBezTo>
                <a:cubicBezTo>
                  <a:pt x="466529" y="5044659"/>
                  <a:pt x="485734" y="5062225"/>
                  <a:pt x="526112" y="5066571"/>
                </a:cubicBezTo>
                <a:cubicBezTo>
                  <a:pt x="548535" y="5069112"/>
                  <a:pt x="572977" y="5072810"/>
                  <a:pt x="581076" y="5096554"/>
                </a:cubicBezTo>
                <a:cubicBezTo>
                  <a:pt x="594186" y="5135338"/>
                  <a:pt x="602121" y="5176127"/>
                  <a:pt x="650387" y="5191419"/>
                </a:cubicBezTo>
                <a:cubicBezTo>
                  <a:pt x="641132" y="5203168"/>
                  <a:pt x="635667" y="5210364"/>
                  <a:pt x="630186" y="5217371"/>
                </a:cubicBezTo>
                <a:cubicBezTo>
                  <a:pt x="614931" y="5236746"/>
                  <a:pt x="611101" y="5274397"/>
                  <a:pt x="627425" y="5291847"/>
                </a:cubicBezTo>
                <a:cubicBezTo>
                  <a:pt x="651204" y="5317603"/>
                  <a:pt x="649544" y="5343389"/>
                  <a:pt x="635466" y="5371456"/>
                </a:cubicBezTo>
                <a:cubicBezTo>
                  <a:pt x="612203" y="5418347"/>
                  <a:pt x="622990" y="5467290"/>
                  <a:pt x="638101" y="5511248"/>
                </a:cubicBezTo>
                <a:cubicBezTo>
                  <a:pt x="649363" y="5544462"/>
                  <a:pt x="667662" y="5579328"/>
                  <a:pt x="704029" y="5598387"/>
                </a:cubicBezTo>
                <a:cubicBezTo>
                  <a:pt x="715672" y="5604399"/>
                  <a:pt x="722615" y="5619644"/>
                  <a:pt x="730967" y="5631508"/>
                </a:cubicBezTo>
                <a:cubicBezTo>
                  <a:pt x="737804" y="5641405"/>
                  <a:pt x="744309" y="5651903"/>
                  <a:pt x="749162" y="5663130"/>
                </a:cubicBezTo>
                <a:cubicBezTo>
                  <a:pt x="754463" y="5675079"/>
                  <a:pt x="761782" y="5688186"/>
                  <a:pt x="761184" y="5700484"/>
                </a:cubicBezTo>
                <a:cubicBezTo>
                  <a:pt x="759614" y="5737740"/>
                  <a:pt x="771960" y="5766072"/>
                  <a:pt x="801844" y="5789549"/>
                </a:cubicBezTo>
                <a:cubicBezTo>
                  <a:pt x="817303" y="5801719"/>
                  <a:pt x="836388" y="5820061"/>
                  <a:pt x="838139" y="5837118"/>
                </a:cubicBezTo>
                <a:cubicBezTo>
                  <a:pt x="842502" y="5878614"/>
                  <a:pt x="859317" y="5911893"/>
                  <a:pt x="879049" y="5947777"/>
                </a:cubicBezTo>
                <a:cubicBezTo>
                  <a:pt x="891685" y="5970916"/>
                  <a:pt x="901390" y="5997576"/>
                  <a:pt x="913424" y="6022496"/>
                </a:cubicBezTo>
                <a:cubicBezTo>
                  <a:pt x="927563" y="6051619"/>
                  <a:pt x="934736" y="6084059"/>
                  <a:pt x="967911" y="6099584"/>
                </a:cubicBezTo>
                <a:cubicBezTo>
                  <a:pt x="971515" y="6101356"/>
                  <a:pt x="972656" y="6107567"/>
                  <a:pt x="976160" y="6110307"/>
                </a:cubicBezTo>
                <a:cubicBezTo>
                  <a:pt x="986909" y="6119081"/>
                  <a:pt x="997159" y="6130771"/>
                  <a:pt x="1009580" y="6134800"/>
                </a:cubicBezTo>
                <a:cubicBezTo>
                  <a:pt x="1045840" y="6146407"/>
                  <a:pt x="1082944" y="6154685"/>
                  <a:pt x="1119632" y="6164726"/>
                </a:cubicBezTo>
                <a:cubicBezTo>
                  <a:pt x="1127482" y="6166877"/>
                  <a:pt x="1137401" y="6168649"/>
                  <a:pt x="1142302" y="6174132"/>
                </a:cubicBezTo>
                <a:cubicBezTo>
                  <a:pt x="1170448" y="6205802"/>
                  <a:pt x="1197698" y="6238132"/>
                  <a:pt x="1224601" y="6270869"/>
                </a:cubicBezTo>
                <a:cubicBezTo>
                  <a:pt x="1235371" y="6284042"/>
                  <a:pt x="1231132" y="6296289"/>
                  <a:pt x="1221274" y="6309817"/>
                </a:cubicBezTo>
                <a:cubicBezTo>
                  <a:pt x="1211948" y="6322912"/>
                  <a:pt x="1202505" y="6338888"/>
                  <a:pt x="1201234" y="6354305"/>
                </a:cubicBezTo>
                <a:cubicBezTo>
                  <a:pt x="1198888" y="6385130"/>
                  <a:pt x="1200626" y="6416726"/>
                  <a:pt x="1203453" y="6447651"/>
                </a:cubicBezTo>
                <a:cubicBezTo>
                  <a:pt x="1204511" y="6459223"/>
                  <a:pt x="1212466" y="6470931"/>
                  <a:pt x="1218957" y="6481243"/>
                </a:cubicBezTo>
                <a:cubicBezTo>
                  <a:pt x="1231263" y="6500776"/>
                  <a:pt x="1247036" y="6518465"/>
                  <a:pt x="1257705" y="6538915"/>
                </a:cubicBezTo>
                <a:cubicBezTo>
                  <a:pt x="1270012" y="6562662"/>
                  <a:pt x="1287492" y="6575985"/>
                  <a:pt x="1313400" y="6581077"/>
                </a:cubicBezTo>
                <a:cubicBezTo>
                  <a:pt x="1351968" y="6588650"/>
                  <a:pt x="1380543" y="6612439"/>
                  <a:pt x="1404616" y="6641421"/>
                </a:cubicBezTo>
                <a:cubicBezTo>
                  <a:pt x="1435335" y="6678212"/>
                  <a:pt x="1438290" y="6725193"/>
                  <a:pt x="1449003" y="6769170"/>
                </a:cubicBezTo>
                <a:cubicBezTo>
                  <a:pt x="1453029" y="6786020"/>
                  <a:pt x="1456729" y="6803471"/>
                  <a:pt x="1464411" y="6818457"/>
                </a:cubicBezTo>
                <a:lnTo>
                  <a:pt x="1482665" y="6857998"/>
                </a:lnTo>
                <a:lnTo>
                  <a:pt x="1000755" y="6857998"/>
                </a:lnTo>
                <a:lnTo>
                  <a:pt x="979250" y="6816111"/>
                </a:lnTo>
                <a:cubicBezTo>
                  <a:pt x="970168" y="6794177"/>
                  <a:pt x="965863" y="6770086"/>
                  <a:pt x="956780" y="6748151"/>
                </a:cubicBezTo>
                <a:cubicBezTo>
                  <a:pt x="941775" y="6711644"/>
                  <a:pt x="923647" y="6676570"/>
                  <a:pt x="908453" y="6640082"/>
                </a:cubicBezTo>
                <a:cubicBezTo>
                  <a:pt x="879255" y="6569674"/>
                  <a:pt x="850985" y="6498989"/>
                  <a:pt x="822909" y="6428288"/>
                </a:cubicBezTo>
                <a:cubicBezTo>
                  <a:pt x="816934" y="6413148"/>
                  <a:pt x="814822" y="6396314"/>
                  <a:pt x="808485" y="6381398"/>
                </a:cubicBezTo>
                <a:cubicBezTo>
                  <a:pt x="791477" y="6341822"/>
                  <a:pt x="773350" y="6302540"/>
                  <a:pt x="755048" y="6263466"/>
                </a:cubicBezTo>
                <a:cubicBezTo>
                  <a:pt x="743894" y="6239807"/>
                  <a:pt x="730707" y="6216908"/>
                  <a:pt x="719917" y="6193026"/>
                </a:cubicBezTo>
                <a:cubicBezTo>
                  <a:pt x="711284" y="6173919"/>
                  <a:pt x="704118" y="6154105"/>
                  <a:pt x="698070" y="6133997"/>
                </a:cubicBezTo>
                <a:cubicBezTo>
                  <a:pt x="692853" y="6116682"/>
                  <a:pt x="691551" y="6098246"/>
                  <a:pt x="685592" y="6081192"/>
                </a:cubicBezTo>
                <a:cubicBezTo>
                  <a:pt x="669514" y="6035024"/>
                  <a:pt x="651968" y="5989570"/>
                  <a:pt x="635166" y="5943853"/>
                </a:cubicBezTo>
                <a:cubicBezTo>
                  <a:pt x="628516" y="5925524"/>
                  <a:pt x="623160" y="5906692"/>
                  <a:pt x="615235" y="5889051"/>
                </a:cubicBezTo>
                <a:cubicBezTo>
                  <a:pt x="594274" y="5841801"/>
                  <a:pt x="571108" y="5795521"/>
                  <a:pt x="551077" y="5747994"/>
                </a:cubicBezTo>
                <a:cubicBezTo>
                  <a:pt x="534467" y="5708575"/>
                  <a:pt x="521357" y="5667688"/>
                  <a:pt x="506212" y="5627557"/>
                </a:cubicBezTo>
                <a:cubicBezTo>
                  <a:pt x="499682" y="5610555"/>
                  <a:pt x="491139" y="5594502"/>
                  <a:pt x="485372" y="5577430"/>
                </a:cubicBezTo>
                <a:cubicBezTo>
                  <a:pt x="472314" y="5539214"/>
                  <a:pt x="460723" y="5500292"/>
                  <a:pt x="447647" y="5461888"/>
                </a:cubicBezTo>
                <a:cubicBezTo>
                  <a:pt x="440100" y="5440003"/>
                  <a:pt x="428258" y="5419278"/>
                  <a:pt x="422573" y="5396841"/>
                </a:cubicBezTo>
                <a:cubicBezTo>
                  <a:pt x="409095" y="5343553"/>
                  <a:pt x="398049" y="5289660"/>
                  <a:pt x="386243" y="5235835"/>
                </a:cubicBezTo>
                <a:cubicBezTo>
                  <a:pt x="374093" y="5180322"/>
                  <a:pt x="361580" y="5125031"/>
                  <a:pt x="350188" y="5069445"/>
                </a:cubicBezTo>
                <a:cubicBezTo>
                  <a:pt x="344154" y="5039006"/>
                  <a:pt x="340760" y="5008134"/>
                  <a:pt x="334916" y="4977679"/>
                </a:cubicBezTo>
                <a:cubicBezTo>
                  <a:pt x="329796" y="4950982"/>
                  <a:pt x="322420" y="4924682"/>
                  <a:pt x="316732" y="4898038"/>
                </a:cubicBezTo>
                <a:cubicBezTo>
                  <a:pt x="311944" y="4874947"/>
                  <a:pt x="308277" y="4851558"/>
                  <a:pt x="303487" y="4828467"/>
                </a:cubicBezTo>
                <a:cubicBezTo>
                  <a:pt x="295710" y="4791492"/>
                  <a:pt x="287380" y="4754757"/>
                  <a:pt x="279427" y="4717991"/>
                </a:cubicBezTo>
                <a:cubicBezTo>
                  <a:pt x="276299" y="4702591"/>
                  <a:pt x="270066" y="4686707"/>
                  <a:pt x="271575" y="4671841"/>
                </a:cubicBezTo>
                <a:cubicBezTo>
                  <a:pt x="275423" y="4634375"/>
                  <a:pt x="270023" y="4598330"/>
                  <a:pt x="261746" y="4562167"/>
                </a:cubicBezTo>
                <a:cubicBezTo>
                  <a:pt x="258892" y="4549802"/>
                  <a:pt x="258043" y="4536297"/>
                  <a:pt x="260158" y="4523860"/>
                </a:cubicBezTo>
                <a:cubicBezTo>
                  <a:pt x="264337" y="4498417"/>
                  <a:pt x="271242" y="4473492"/>
                  <a:pt x="276972" y="4448290"/>
                </a:cubicBezTo>
                <a:cubicBezTo>
                  <a:pt x="277678" y="4445546"/>
                  <a:pt x="277574" y="4442304"/>
                  <a:pt x="277882" y="4439409"/>
                </a:cubicBezTo>
                <a:cubicBezTo>
                  <a:pt x="279636" y="4422985"/>
                  <a:pt x="281404" y="4406757"/>
                  <a:pt x="282776" y="4390368"/>
                </a:cubicBezTo>
                <a:cubicBezTo>
                  <a:pt x="283496" y="4381505"/>
                  <a:pt x="282871" y="4372570"/>
                  <a:pt x="283402" y="4363722"/>
                </a:cubicBezTo>
                <a:cubicBezTo>
                  <a:pt x="285628" y="4329468"/>
                  <a:pt x="273313" y="4293097"/>
                  <a:pt x="293599" y="4261782"/>
                </a:cubicBezTo>
                <a:cubicBezTo>
                  <a:pt x="306663" y="4241459"/>
                  <a:pt x="301566" y="4223369"/>
                  <a:pt x="297435" y="4203280"/>
                </a:cubicBezTo>
                <a:cubicBezTo>
                  <a:pt x="294324" y="4188066"/>
                  <a:pt x="293454" y="4172267"/>
                  <a:pt x="291841" y="4156730"/>
                </a:cubicBezTo>
                <a:cubicBezTo>
                  <a:pt x="288777" y="4129463"/>
                  <a:pt x="286090" y="4102160"/>
                  <a:pt x="282644" y="4074927"/>
                </a:cubicBezTo>
                <a:cubicBezTo>
                  <a:pt x="281468" y="4066234"/>
                  <a:pt x="275910" y="4057753"/>
                  <a:pt x="275888" y="4049146"/>
                </a:cubicBezTo>
                <a:cubicBezTo>
                  <a:pt x="275887" y="4009354"/>
                  <a:pt x="277975" y="3969373"/>
                  <a:pt x="277593" y="3929618"/>
                </a:cubicBezTo>
                <a:cubicBezTo>
                  <a:pt x="277443" y="3907060"/>
                  <a:pt x="271742" y="3884432"/>
                  <a:pt x="272369" y="3861992"/>
                </a:cubicBezTo>
                <a:cubicBezTo>
                  <a:pt x="273065" y="3836105"/>
                  <a:pt x="278553" y="3810351"/>
                  <a:pt x="280974" y="3784495"/>
                </a:cubicBezTo>
                <a:cubicBezTo>
                  <a:pt x="281660" y="3777354"/>
                  <a:pt x="279243" y="3769733"/>
                  <a:pt x="278188" y="3762368"/>
                </a:cubicBezTo>
                <a:cubicBezTo>
                  <a:pt x="277045" y="3754055"/>
                  <a:pt x="275539" y="3745966"/>
                  <a:pt x="274587" y="3737636"/>
                </a:cubicBezTo>
                <a:lnTo>
                  <a:pt x="274110" y="3733149"/>
                </a:lnTo>
                <a:lnTo>
                  <a:pt x="307451" y="3729245"/>
                </a:lnTo>
                <a:lnTo>
                  <a:pt x="420781" y="3714526"/>
                </a:lnTo>
                <a:lnTo>
                  <a:pt x="307452" y="3729244"/>
                </a:lnTo>
                <a:lnTo>
                  <a:pt x="274111" y="3733148"/>
                </a:lnTo>
                <a:lnTo>
                  <a:pt x="266480" y="3661472"/>
                </a:lnTo>
                <a:cubicBezTo>
                  <a:pt x="264299" y="3645987"/>
                  <a:pt x="255031" y="3630383"/>
                  <a:pt x="256559" y="3615703"/>
                </a:cubicBezTo>
                <a:cubicBezTo>
                  <a:pt x="259373" y="3585795"/>
                  <a:pt x="244356" y="3557516"/>
                  <a:pt x="251912" y="3527176"/>
                </a:cubicBezTo>
                <a:cubicBezTo>
                  <a:pt x="254116" y="3517788"/>
                  <a:pt x="245382" y="3505962"/>
                  <a:pt x="243998" y="3494992"/>
                </a:cubicBezTo>
                <a:lnTo>
                  <a:pt x="237062" y="3424466"/>
                </a:lnTo>
                <a:lnTo>
                  <a:pt x="235887" y="3412521"/>
                </a:lnTo>
                <a:cubicBezTo>
                  <a:pt x="233822" y="3387840"/>
                  <a:pt x="228827" y="3362470"/>
                  <a:pt x="231972" y="3338271"/>
                </a:cubicBezTo>
                <a:cubicBezTo>
                  <a:pt x="235392" y="3312898"/>
                  <a:pt x="232587" y="3290581"/>
                  <a:pt x="223937" y="3267077"/>
                </a:cubicBezTo>
                <a:cubicBezTo>
                  <a:pt x="218064" y="3250969"/>
                  <a:pt x="215900" y="3233567"/>
                  <a:pt x="213012" y="3216616"/>
                </a:cubicBezTo>
                <a:cubicBezTo>
                  <a:pt x="209813" y="3198353"/>
                  <a:pt x="211941" y="3177689"/>
                  <a:pt x="204156" y="3161566"/>
                </a:cubicBezTo>
                <a:cubicBezTo>
                  <a:pt x="181020" y="3113557"/>
                  <a:pt x="172373" y="3062888"/>
                  <a:pt x="167623" y="3010908"/>
                </a:cubicBezTo>
                <a:cubicBezTo>
                  <a:pt x="166756" y="3001420"/>
                  <a:pt x="168527" y="2991502"/>
                  <a:pt x="170542" y="2982138"/>
                </a:cubicBezTo>
                <a:cubicBezTo>
                  <a:pt x="182762" y="2927454"/>
                  <a:pt x="176374" y="2874284"/>
                  <a:pt x="160998" y="2821168"/>
                </a:cubicBezTo>
                <a:cubicBezTo>
                  <a:pt x="157698" y="2810183"/>
                  <a:pt x="156174" y="2797697"/>
                  <a:pt x="157427" y="2786297"/>
                </a:cubicBezTo>
                <a:cubicBezTo>
                  <a:pt x="161189" y="2754195"/>
                  <a:pt x="169403" y="2722645"/>
                  <a:pt x="171250" y="2690530"/>
                </a:cubicBezTo>
                <a:cubicBezTo>
                  <a:pt x="174243" y="2637459"/>
                  <a:pt x="143920" y="2594508"/>
                  <a:pt x="122562" y="2549209"/>
                </a:cubicBezTo>
                <a:cubicBezTo>
                  <a:pt x="102363" y="2506099"/>
                  <a:pt x="62470" y="2471484"/>
                  <a:pt x="65809" y="2417997"/>
                </a:cubicBezTo>
                <a:cubicBezTo>
                  <a:pt x="66082" y="2412617"/>
                  <a:pt x="60422" y="2407204"/>
                  <a:pt x="58557" y="2401444"/>
                </a:cubicBezTo>
                <a:cubicBezTo>
                  <a:pt x="53477" y="2385647"/>
                  <a:pt x="47642" y="2369921"/>
                  <a:pt x="44442" y="2353760"/>
                </a:cubicBezTo>
                <a:cubicBezTo>
                  <a:pt x="40346" y="2334048"/>
                  <a:pt x="39250" y="2313680"/>
                  <a:pt x="35533" y="2293932"/>
                </a:cubicBezTo>
                <a:cubicBezTo>
                  <a:pt x="30915" y="2268528"/>
                  <a:pt x="22539" y="2243852"/>
                  <a:pt x="20216" y="2218428"/>
                </a:cubicBezTo>
                <a:cubicBezTo>
                  <a:pt x="18344" y="2197940"/>
                  <a:pt x="23508" y="2176998"/>
                  <a:pt x="25068" y="2156387"/>
                </a:cubicBezTo>
                <a:cubicBezTo>
                  <a:pt x="27193" y="2127307"/>
                  <a:pt x="22986" y="2095935"/>
                  <a:pt x="32822" y="2069593"/>
                </a:cubicBezTo>
                <a:cubicBezTo>
                  <a:pt x="43261" y="2041475"/>
                  <a:pt x="46802" y="2015326"/>
                  <a:pt x="40270" y="1987801"/>
                </a:cubicBezTo>
                <a:cubicBezTo>
                  <a:pt x="38092" y="1978626"/>
                  <a:pt x="29031" y="1967402"/>
                  <a:pt x="20494" y="1963975"/>
                </a:cubicBezTo>
                <a:cubicBezTo>
                  <a:pt x="1431" y="1956341"/>
                  <a:pt x="-2957" y="1943928"/>
                  <a:pt x="1728" y="1926090"/>
                </a:cubicBezTo>
                <a:cubicBezTo>
                  <a:pt x="5670" y="1910617"/>
                  <a:pt x="6643" y="1891972"/>
                  <a:pt x="15953" y="1880793"/>
                </a:cubicBezTo>
                <a:cubicBezTo>
                  <a:pt x="42326" y="1849112"/>
                  <a:pt x="39894" y="1812030"/>
                  <a:pt x="44378" y="1775275"/>
                </a:cubicBezTo>
                <a:cubicBezTo>
                  <a:pt x="47111" y="1752836"/>
                  <a:pt x="45428" y="1732327"/>
                  <a:pt x="40192" y="1710615"/>
                </a:cubicBezTo>
                <a:cubicBezTo>
                  <a:pt x="28614" y="1663468"/>
                  <a:pt x="34611" y="1616049"/>
                  <a:pt x="43506" y="1568941"/>
                </a:cubicBezTo>
                <a:cubicBezTo>
                  <a:pt x="49458" y="1537788"/>
                  <a:pt x="51927" y="1506189"/>
                  <a:pt x="58087" y="1475211"/>
                </a:cubicBezTo>
                <a:cubicBezTo>
                  <a:pt x="62855" y="1452010"/>
                  <a:pt x="68949" y="1428691"/>
                  <a:pt x="78062" y="1407007"/>
                </a:cubicBezTo>
                <a:cubicBezTo>
                  <a:pt x="91450" y="1375554"/>
                  <a:pt x="113342" y="1347158"/>
                  <a:pt x="103406" y="1309613"/>
                </a:cubicBezTo>
                <a:cubicBezTo>
                  <a:pt x="94647" y="1276551"/>
                  <a:pt x="103823" y="1245107"/>
                  <a:pt x="112398" y="1213333"/>
                </a:cubicBezTo>
                <a:cubicBezTo>
                  <a:pt x="118682" y="1189993"/>
                  <a:pt x="125158" y="1166639"/>
                  <a:pt x="128337" y="1142817"/>
                </a:cubicBezTo>
                <a:cubicBezTo>
                  <a:pt x="132066" y="1114546"/>
                  <a:pt x="126549" y="1083485"/>
                  <a:pt x="135869" y="1057764"/>
                </a:cubicBezTo>
                <a:cubicBezTo>
                  <a:pt x="145653" y="1030852"/>
                  <a:pt x="135536" y="1010162"/>
                  <a:pt x="130022" y="987518"/>
                </a:cubicBezTo>
                <a:cubicBezTo>
                  <a:pt x="121364" y="951388"/>
                  <a:pt x="108170" y="915863"/>
                  <a:pt x="117312" y="877725"/>
                </a:cubicBezTo>
                <a:cubicBezTo>
                  <a:pt x="128381" y="831376"/>
                  <a:pt x="140621" y="785301"/>
                  <a:pt x="150914" y="738832"/>
                </a:cubicBezTo>
                <a:cubicBezTo>
                  <a:pt x="154823" y="720874"/>
                  <a:pt x="155382" y="701887"/>
                  <a:pt x="156184" y="683447"/>
                </a:cubicBezTo>
                <a:cubicBezTo>
                  <a:pt x="156694" y="665994"/>
                  <a:pt x="149492" y="645801"/>
                  <a:pt x="156246" y="631789"/>
                </a:cubicBezTo>
                <a:cubicBezTo>
                  <a:pt x="173615" y="595769"/>
                  <a:pt x="180461" y="559754"/>
                  <a:pt x="176856" y="520291"/>
                </a:cubicBezTo>
                <a:cubicBezTo>
                  <a:pt x="175502" y="505492"/>
                  <a:pt x="182724" y="490294"/>
                  <a:pt x="182873" y="475169"/>
                </a:cubicBezTo>
                <a:cubicBezTo>
                  <a:pt x="182896" y="454505"/>
                  <a:pt x="185870" y="430512"/>
                  <a:pt x="177029" y="413338"/>
                </a:cubicBezTo>
                <a:cubicBezTo>
                  <a:pt x="156124" y="372972"/>
                  <a:pt x="167251" y="337714"/>
                  <a:pt x="180788" y="299554"/>
                </a:cubicBezTo>
                <a:cubicBezTo>
                  <a:pt x="194189" y="261982"/>
                  <a:pt x="204001" y="222826"/>
                  <a:pt x="211504" y="183499"/>
                </a:cubicBezTo>
                <a:cubicBezTo>
                  <a:pt x="214170" y="168715"/>
                  <a:pt x="205952" y="152060"/>
                  <a:pt x="203169" y="136243"/>
                </a:cubicBezTo>
                <a:cubicBezTo>
                  <a:pt x="202268" y="130586"/>
                  <a:pt x="201126" y="124377"/>
                  <a:pt x="202558" y="119082"/>
                </a:cubicBezTo>
                <a:cubicBezTo>
                  <a:pt x="212824" y="80698"/>
                  <a:pt x="220596" y="42109"/>
                  <a:pt x="217768" y="2930"/>
                </a:cubicBezTo>
                <a:lnTo>
                  <a:pt x="217273" y="1"/>
                </a:ln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6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ornVTI">
  <a:themeElements>
    <a:clrScheme name="Custom 1">
      <a:dk1>
        <a:sysClr val="windowText" lastClr="000000"/>
      </a:dk1>
      <a:lt1>
        <a:sysClr val="window" lastClr="FFFFFF"/>
      </a:lt1>
      <a:dk2>
        <a:srgbClr val="131523"/>
      </a:dk2>
      <a:lt2>
        <a:srgbClr val="E7E6E6"/>
      </a:lt2>
      <a:accent1>
        <a:srgbClr val="3FB96C"/>
      </a:accent1>
      <a:accent2>
        <a:srgbClr val="699EFA"/>
      </a:accent2>
      <a:accent3>
        <a:srgbClr val="8039C1"/>
      </a:accent3>
      <a:accent4>
        <a:srgbClr val="D1971A"/>
      </a:accent4>
      <a:accent5>
        <a:srgbClr val="E62B59"/>
      </a:accent5>
      <a:accent6>
        <a:srgbClr val="9CA2AB"/>
      </a:accent6>
      <a:hlink>
        <a:srgbClr val="FFFFFF"/>
      </a:hlink>
      <a:folHlink>
        <a:srgbClr val="57618E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EE7DA1BEEDF64C843D5E5462DB1D22" ma:contentTypeVersion="4" ma:contentTypeDescription="Create a new document." ma:contentTypeScope="" ma:versionID="31bcbdecb2d00254481af105b14f2c5e">
  <xsd:schema xmlns:xsd="http://www.w3.org/2001/XMLSchema" xmlns:xs="http://www.w3.org/2001/XMLSchema" xmlns:p="http://schemas.microsoft.com/office/2006/metadata/properties" xmlns:ns3="de753479-c58f-4f2e-aa86-8ea200e0d6c2" targetNamespace="http://schemas.microsoft.com/office/2006/metadata/properties" ma:root="true" ma:fieldsID="219ad1da3ee7df883d18dc39cb0c5aa3" ns3:_="">
    <xsd:import namespace="de753479-c58f-4f2e-aa86-8ea200e0d6c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53479-c58f-4f2e-aa86-8ea200e0d6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A46507-9C34-4510-9DC3-012DDB9DEE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53479-c58f-4f2e-aa86-8ea200e0d6c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1B81708-D9CB-4A91-BF98-5B60B5FFB7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488185-C279-4424-8BD2-0EB64CC294E7}">
  <ds:schemaRefs>
    <ds:schemaRef ds:uri="http://schemas.microsoft.com/office/2006/metadata/properties"/>
    <ds:schemaRef ds:uri="http://purl.org/dc/elements/1.1/"/>
    <ds:schemaRef ds:uri="de753479-c58f-4f2e-aa86-8ea200e0d6c2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Verdana Pro</vt:lpstr>
      <vt:lpstr>Verdana Pro Cond SemiBold</vt:lpstr>
      <vt:lpstr>TornVTI</vt:lpstr>
      <vt:lpstr>Coral S. Schmidt Montilla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Coral S. Schmidt Montilla</dc:title>
  <dc:creator>Coral Schmidt-Montilla</dc:creator>
  <cp:lastModifiedBy>Schmidt-Montilla, Coral Sofia</cp:lastModifiedBy>
  <cp:revision>2</cp:revision>
  <dcterms:created xsi:type="dcterms:W3CDTF">2022-01-13T16:37:29Z</dcterms:created>
  <dcterms:modified xsi:type="dcterms:W3CDTF">2022-01-13T16:46:58Z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0x010100ADEE7DA1BEEDF64C843D5E5462DB1D22</vt:lpwstr>
  </property>
</Properties>
</file>