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4"/>
  </p:sldMasterIdLst>
  <p:notesMasterIdLst>
    <p:notesMasterId r:id="rId13"/>
  </p:notesMasterIdLst>
  <p:handoutMasterIdLst>
    <p:handoutMasterId r:id="rId14"/>
  </p:handoutMasterIdLst>
  <p:sldIdLst>
    <p:sldId id="270" r:id="rId5"/>
    <p:sldId id="271" r:id="rId6"/>
    <p:sldId id="272" r:id="rId7"/>
    <p:sldId id="273" r:id="rId8"/>
    <p:sldId id="274" r:id="rId9"/>
    <p:sldId id="275" r:id="rId10"/>
    <p:sldId id="277" r:id="rId11"/>
    <p:sldId id="276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al Schmidt" userId="f3b0fb0beb625f51" providerId="LiveId" clId="{16BABCD6-F1FB-45D3-81AF-A652E19E4448}"/>
    <pc:docChg chg="custSel addSld delSld modSld">
      <pc:chgData name="Coral Schmidt" userId="f3b0fb0beb625f51" providerId="LiveId" clId="{16BABCD6-F1FB-45D3-81AF-A652E19E4448}" dt="2024-05-16T06:04:10.745" v="46" actId="20577"/>
      <pc:docMkLst>
        <pc:docMk/>
      </pc:docMkLst>
      <pc:sldChg chg="modSp mod">
        <pc:chgData name="Coral Schmidt" userId="f3b0fb0beb625f51" providerId="LiveId" clId="{16BABCD6-F1FB-45D3-81AF-A652E19E4448}" dt="2024-05-16T06:04:10.745" v="46" actId="20577"/>
        <pc:sldMkLst>
          <pc:docMk/>
          <pc:sldMk cId="921526662" sldId="270"/>
        </pc:sldMkLst>
      </pc:sldChg>
      <pc:sldChg chg="modSp mod">
        <pc:chgData name="Coral Schmidt" userId="f3b0fb0beb625f51" providerId="LiveId" clId="{16BABCD6-F1FB-45D3-81AF-A652E19E4448}" dt="2024-05-16T05:12:46.333" v="44" actId="20577"/>
        <pc:sldMkLst>
          <pc:docMk/>
          <pc:sldMk cId="2579051018" sldId="271"/>
        </pc:sldMkLst>
      </pc:sldChg>
      <pc:sldChg chg="new del">
        <pc:chgData name="Coral Schmidt" userId="f3b0fb0beb625f51" providerId="LiveId" clId="{16BABCD6-F1FB-45D3-81AF-A652E19E4448}" dt="2024-05-16T04:46:10.825" v="1" actId="47"/>
        <pc:sldMkLst>
          <pc:docMk/>
          <pc:sldMk cId="455336346" sldId="277"/>
        </pc:sldMkLst>
      </pc:sldChg>
      <pc:sldChg chg="addSp delSp modSp new mod">
        <pc:chgData name="Coral Schmidt" userId="f3b0fb0beb625f51" providerId="LiveId" clId="{16BABCD6-F1FB-45D3-81AF-A652E19E4448}" dt="2024-05-16T05:01:27.093" v="42" actId="1076"/>
        <pc:sldMkLst>
          <pc:docMk/>
          <pc:sldMk cId="776218952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</p:spPr>
        <p:txBody>
          <a:bodyPr anchor="b">
            <a:normAutofit/>
          </a:bodyPr>
          <a:lstStyle/>
          <a:p>
            <a:r>
              <a:rPr lang="en-US" sz="5600" dirty="0"/>
              <a:t>Inmate Insider: Revolutionizing Prison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B5D12-45B6-A823-90B1-7B0C230D9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589585"/>
            <a:ext cx="10972800" cy="1116015"/>
          </a:xfrm>
        </p:spPr>
        <p:txBody>
          <a:bodyPr anchor="b">
            <a:normAutofit fontScale="92500" lnSpcReduction="20000"/>
          </a:bodyPr>
          <a:lstStyle/>
          <a:p>
            <a:r>
              <a:rPr lang="en-US" dirty="0"/>
              <a:t>Coral S. Schmidt Montilla #148830</a:t>
            </a:r>
          </a:p>
          <a:p>
            <a:r>
              <a:rPr lang="en-US" dirty="0"/>
              <a:t>Gabriel o. Gonzales Rios #141406</a:t>
            </a:r>
          </a:p>
          <a:p>
            <a:r>
              <a:rPr lang="en-US" dirty="0"/>
              <a:t>Kevin G. </a:t>
            </a:r>
            <a:r>
              <a:rPr lang="en-US"/>
              <a:t>Quintero Ramirez </a:t>
            </a:r>
            <a:r>
              <a:rPr lang="en-US" dirty="0"/>
              <a:t>#133009</a:t>
            </a:r>
          </a:p>
        </p:txBody>
      </p:sp>
      <p:pic>
        <p:nvPicPr>
          <p:cNvPr id="10" name="Picture Placeholder 9" descr="A person in jail bars&#10;&#10;Description automatically generated">
            <a:extLst>
              <a:ext uri="{FF2B5EF4-FFF2-40B4-BE49-F238E27FC236}">
                <a16:creationId xmlns:a16="http://schemas.microsoft.com/office/drawing/2014/main" id="{06502108-054D-7E20-3732-77BAC9384E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8255" b="41488"/>
          <a:stretch/>
        </p:blipFill>
        <p:spPr>
          <a:xfrm>
            <a:off x="20" y="10"/>
            <a:ext cx="12191980" cy="3926531"/>
          </a:xfrm>
          <a:noFill/>
        </p:spPr>
      </p:pic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1446-A46E-F9A3-699E-1B7F29A5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1EFD-30BD-59EF-9B9E-14A0142E2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in Data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E63B2-CB47-78E2-1217-46DC2005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lack of a centralized database system and the reliance on manual methods hinder efficiency and security in prison data management.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20B9E-8524-96B5-0661-7947C9241F4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Negative Consequences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922DB-7A39-D841-397D-E6DA23CB001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dirty="0"/>
              <a:t>The difficulty in adding, modifying, and searching inmate data leads to the risk of errors, inconsistencies, and security breaches.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D70C41-D453-3BC7-1B1A-BD76E7169B9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Addressing the Issue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8063881-CDF0-03C8-1845-8DD201D0C134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Inmate Insider aims to address these challenges by promising efficiency, security, and rehabilitation in prison management.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57198A7-692C-6CC8-A2D3-69EE82C020F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49" r="16649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69BA8E-925B-94DD-70FE-8373669F0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Photos provided by </a:t>
            </a:r>
            <a:r>
              <a:rPr lang="en-US" dirty="0" err="1"/>
              <a:t>Pexels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5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FEC5-D7AC-1299-8D6E-EB064EE0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EAFCC-833D-D876-92A0-BAAFCF4D817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/>
              <a:t>User-Friendly UI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60034-E22B-E4DD-A6CB-19B684D68E4A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Developing a user-friendly interface for managing prisoner data, with emphasis on easy addition, modification, and search functionalities for prisoner records.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29C71-6871-2864-4A5A-E409F0B0FB23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Efficiency and Accuracy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D685F7-9B30-9BD9-60CE-27E007A1E650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en-US" dirty="0"/>
              <a:t>Enhancing efficiency and accuracy in prison management processes through Inmate Insider's features.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1467DA-A82C-2EC8-D777-5C3F40F925BC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Security and Privacy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93E3FE-0E79-9255-19BA-8B1EFB95C626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dirty="0"/>
              <a:t>Ensuring the security and privacy of inmate information with a centralized database management system.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82BADFA-349C-E324-E1EE-49E543F46AB2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3941" r="39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076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6CE4-EB7E-0185-96DB-B28D2276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Inmate Insider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16178-3D52-1B50-8569-BD7074255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 of Prisoners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D162-8464-787E-070C-BDA583F24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User-friendly interface for quickly adding new prisoners to the database and capturing essential details, thus streamlining the process.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ADC7BA6-5E60-9165-9F56-74186C79039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49" r="16649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746FCF-FC7B-C526-3B8A-94927C8B1A36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/>
              <a:t>Modification of Prisoners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441761-ED2B-045E-CD1D-1D4E8628B133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User-oriented editing tools for easy updating of prisoner records and a streamlined process for modifying inmate information.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13E92F-455D-369B-8F9B-587471558A32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Search Functionality and Database Visualization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CB08FE-A84D-0322-C44E-B007398F85F8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 dirty="0"/>
              <a:t>Easy search capabilities requiring only the prisoner's ID and visual representation of prisoner data for easy interpretation and analysis.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6836C39-6710-4E13-2E0C-C27C6FE82F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74815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8A99-CE69-2174-E917-7792841D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92C3-DB1A-B755-D47E-C6392D04F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Improved Efficiency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7B3D3-9682-FEA9-4A0F-63D9A6BBE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Inmate Insider improves efficiency in managing prisoner data, reducing errors and inconsistencies in inmate records.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AEFDE-01E3-C3BD-4033-8D111E123D55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/>
              <a:t>Enhanced Security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6BE4A-B6C6-AC75-FABD-883E06C2F314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Centralized database management leads to enhanced security and privacy, ensuring accurate and reliable inmate information.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043052-ADA0-452A-DBD6-CF9A12FC9ED9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Transformative Impact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03B81-B692-0FA6-B0FA-0AD3B57196FB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 dirty="0"/>
              <a:t>Inmate Insider redefines prison management, leading to a transformative journey towards accountability and rehabilitation.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C468E0A-823B-7684-8928-40C604D9FFB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t="12465" b="124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804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5448-1E87-5F2E-4D1B-5C26FCB4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8E979-5E70-12D8-3565-B403941CD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Integration and Testing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F4333-BC51-EAEF-1B2D-89A055FAC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Collaboration with prison authorities for the integration and testing of the Inmate Insider system within prison facilities.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3BD23-0FD6-8D42-C12B-3004A68EFCF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Training Sessions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1E2FB2-362F-3773-DF94-501B09DAC3FB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dirty="0"/>
              <a:t>Conducting training sessions for prison staff on using the Inmate Insider UI effectively to ensure effective adoption of the system.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EDB450-7F36-7F77-4A09-023FEB40243E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Feedback Collection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D9FD4A-1402-EE88-8B7E-07FAF4272DA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Continuous monitoring and feedback collection from prison staff for further improvements and optimization of the system.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FD2898F-F42C-BAFD-1EE3-A3A3AE93D32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49" r="16649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5943291-8828-50BA-130B-1F22C8A3A39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339310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14D9-2BA6-18BA-BD28-80864C9F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showing of product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0AF20B-B4F2-1A48-0219-710CD18381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A person in jail bars&#10;&#10;Description automatically generated">
            <a:extLst>
              <a:ext uri="{FF2B5EF4-FFF2-40B4-BE49-F238E27FC236}">
                <a16:creationId xmlns:a16="http://schemas.microsoft.com/office/drawing/2014/main" id="{93C0B205-562F-A2E9-103D-6807103E5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56" b="22370"/>
          <a:stretch/>
        </p:blipFill>
        <p:spPr>
          <a:xfrm>
            <a:off x="1733751" y="1594022"/>
            <a:ext cx="8561938" cy="42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1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7A84-2FE3-6FE8-C68B-45F479C5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97E65-50A4-14C8-0442-AA6B8D55AC50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/>
              <a:t>Streamlined Processes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D1B45-4614-6D4F-1FC5-02E3EE718C54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/>
              <a:t>Inmate Insider streamlines prison management processes, equipping staff with intuitive tools for informed decision-making.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346CF-1F60-680E-D71D-5C96328F85CB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/>
              <a:t>Enhanced Security and Rehabilitation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988B7C-7CB5-4984-B1DA-AF9F0770C70E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en-US"/>
              <a:t>The system enhances security and embarks on a transformative journey towards accountability and rehabilitation in prison management.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6F0E4-5BD9-EB7E-B399-D509D1A4A588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/>
              <a:t>Impact on Staff and Inmates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DA4CB3-E66B-3902-27CC-E50465D31971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/>
              <a:t>Inmate Insider's impact is not only felt by staff but also enhances the overall rehabilitation and accountability for inmates.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9467868-ADD3-8620-879B-64689FE110FB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3941" r="39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818516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q9exhj5a1kxpwctgoqdukscfxh9mme"/>
</p:tagLst>
</file>

<file path=ppt/theme/theme1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4DC8942-D886-4B95-B242-05A6D84A7CE2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181</TotalTime>
  <Words>442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</vt:lpstr>
      <vt:lpstr>Drift</vt:lpstr>
      <vt:lpstr>Inmate Insider: Revolutionizing Prison Management</vt:lpstr>
      <vt:lpstr>Problem Statement</vt:lpstr>
      <vt:lpstr>Objectives</vt:lpstr>
      <vt:lpstr>Features of Inmate Insider</vt:lpstr>
      <vt:lpstr>Benefits</vt:lpstr>
      <vt:lpstr>Implementation Plan</vt:lpstr>
      <vt:lpstr>Live showing of product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Inmate Insider: Revolutionizing Prison Management</dc:title>
  <dc:creator>Coral Schmidt</dc:creator>
  <cp:lastModifiedBy>Coral Schmidt</cp:lastModifiedBy>
  <cp:revision>1</cp:revision>
  <dcterms:created xsi:type="dcterms:W3CDTF">2024-05-16T03:01:21Z</dcterms:created>
  <dcterms:modified xsi:type="dcterms:W3CDTF">2025-01-15T02:01:50Z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