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65" r:id="rId3"/>
    <p:sldId id="276" r:id="rId4"/>
    <p:sldId id="278" r:id="rId5"/>
    <p:sldId id="279" r:id="rId6"/>
    <p:sldId id="280" r:id="rId7"/>
    <p:sldId id="281" r:id="rId8"/>
    <p:sldId id="285" r:id="rId9"/>
    <p:sldId id="282" r:id="rId10"/>
    <p:sldId id="288" r:id="rId11"/>
    <p:sldId id="283" r:id="rId12"/>
    <p:sldId id="289" r:id="rId13"/>
    <p:sldId id="284" r:id="rId14"/>
    <p:sldId id="290" r:id="rId15"/>
    <p:sldId id="28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915A2-8C23-4FA4-93FC-9B66658585A4}" v="170" dt="2024-04-25T21:36:38.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107" autoAdjust="0"/>
  </p:normalViewPr>
  <p:slideViewPr>
    <p:cSldViewPr>
      <p:cViewPr>
        <p:scale>
          <a:sx n="86" d="100"/>
          <a:sy n="86" d="100"/>
        </p:scale>
        <p:origin x="514" y="125"/>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al Schmidt" userId="f3b0fb0beb625f51" providerId="LiveId" clId="{AD0915A2-8C23-4FA4-93FC-9B66658585A4}"/>
    <pc:docChg chg="undo redo custSel addSld delSld modSld">
      <pc:chgData name="Coral Schmidt" userId="f3b0fb0beb625f51" providerId="LiveId" clId="{AD0915A2-8C23-4FA4-93FC-9B66658585A4}" dt="2024-04-25T21:36:48.310" v="3391" actId="478"/>
      <pc:docMkLst>
        <pc:docMk/>
      </pc:docMkLst>
      <pc:sldChg chg="addSp delSp modSp mod modClrScheme chgLayout">
        <pc:chgData name="Coral Schmidt" userId="f3b0fb0beb625f51" providerId="LiveId" clId="{AD0915A2-8C23-4FA4-93FC-9B66658585A4}" dt="2024-04-18T22:12:31.813" v="432" actId="113"/>
        <pc:sldMkLst>
          <pc:docMk/>
          <pc:sldMk cId="3042826300" sldId="265"/>
        </pc:sldMkLst>
        <pc:spChg chg="mod">
          <ac:chgData name="Coral Schmidt" userId="f3b0fb0beb625f51" providerId="LiveId" clId="{AD0915A2-8C23-4FA4-93FC-9B66658585A4}" dt="2024-04-18T21:10:23.011" v="82" actId="26606"/>
          <ac:spMkLst>
            <pc:docMk/>
            <pc:sldMk cId="3042826300" sldId="265"/>
            <ac:spMk id="13" creationId="{00000000-0000-0000-0000-000000000000}"/>
          </ac:spMkLst>
        </pc:spChg>
        <pc:spChg chg="add del mod">
          <ac:chgData name="Coral Schmidt" userId="f3b0fb0beb625f51" providerId="LiveId" clId="{AD0915A2-8C23-4FA4-93FC-9B66658585A4}" dt="2024-04-18T21:06:24.142" v="76" actId="26606"/>
          <ac:spMkLst>
            <pc:docMk/>
            <pc:sldMk cId="3042826300" sldId="265"/>
            <ac:spMk id="18" creationId="{3A6CC7DF-5BA6-EB3A-B6C2-87F0E7321DF4}"/>
          </ac:spMkLst>
        </pc:spChg>
        <pc:spChg chg="add del mod">
          <ac:chgData name="Coral Schmidt" userId="f3b0fb0beb625f51" providerId="LiveId" clId="{AD0915A2-8C23-4FA4-93FC-9B66658585A4}" dt="2024-04-18T21:10:23.011" v="82" actId="26606"/>
          <ac:spMkLst>
            <pc:docMk/>
            <pc:sldMk cId="3042826300" sldId="265"/>
            <ac:spMk id="19" creationId="{3A6CC7DF-5BA6-EB3A-B6C2-87F0E7321DF4}"/>
          </ac:spMkLst>
        </pc:spChg>
        <pc:spChg chg="add del">
          <ac:chgData name="Coral Schmidt" userId="f3b0fb0beb625f51" providerId="LiveId" clId="{AD0915A2-8C23-4FA4-93FC-9B66658585A4}" dt="2024-04-18T20:59:46.356" v="38" actId="26606"/>
          <ac:spMkLst>
            <pc:docMk/>
            <pc:sldMk cId="3042826300" sldId="265"/>
            <ac:spMk id="21" creationId="{8126CA27-51FF-DEDC-273A-DF9BA058686C}"/>
          </ac:spMkLst>
        </pc:spChg>
        <pc:graphicFrameChg chg="mod modGraphic">
          <ac:chgData name="Coral Schmidt" userId="f3b0fb0beb625f51" providerId="LiveId" clId="{AD0915A2-8C23-4FA4-93FC-9B66658585A4}" dt="2024-04-18T22:12:31.813" v="432" actId="113"/>
          <ac:graphicFrameMkLst>
            <pc:docMk/>
            <pc:sldMk cId="3042826300" sldId="265"/>
            <ac:graphicFrameMk id="16" creationId="{01C88E3D-484D-EE31-2240-3A831DF492BD}"/>
          </ac:graphicFrameMkLst>
        </pc:graphicFrameChg>
      </pc:sldChg>
      <pc:sldChg chg="del">
        <pc:chgData name="Coral Schmidt" userId="f3b0fb0beb625f51" providerId="LiveId" clId="{AD0915A2-8C23-4FA4-93FC-9B66658585A4}" dt="2024-04-18T21:13:00.953" v="108" actId="47"/>
        <pc:sldMkLst>
          <pc:docMk/>
          <pc:sldMk cId="2116190161" sldId="266"/>
        </pc:sldMkLst>
      </pc:sldChg>
      <pc:sldChg chg="del">
        <pc:chgData name="Coral Schmidt" userId="f3b0fb0beb625f51" providerId="LiveId" clId="{AD0915A2-8C23-4FA4-93FC-9B66658585A4}" dt="2024-04-18T21:13:03.740" v="109" actId="47"/>
        <pc:sldMkLst>
          <pc:docMk/>
          <pc:sldMk cId="1475842300" sldId="271"/>
        </pc:sldMkLst>
      </pc:sldChg>
      <pc:sldChg chg="addSp delSp modSp mod modClrScheme chgLayout modNotesTx">
        <pc:chgData name="Coral Schmidt" userId="f3b0fb0beb625f51" providerId="LiveId" clId="{AD0915A2-8C23-4FA4-93FC-9B66658585A4}" dt="2024-04-25T20:21:56.606" v="1341" actId="20577"/>
        <pc:sldMkLst>
          <pc:docMk/>
          <pc:sldMk cId="738805460" sldId="276"/>
        </pc:sldMkLst>
        <pc:spChg chg="mod">
          <ac:chgData name="Coral Schmidt" userId="f3b0fb0beb625f51" providerId="LiveId" clId="{AD0915A2-8C23-4FA4-93FC-9B66658585A4}" dt="2024-04-18T21:11:25.272" v="98" actId="26606"/>
          <ac:spMkLst>
            <pc:docMk/>
            <pc:sldMk cId="738805460" sldId="276"/>
            <ac:spMk id="2" creationId="{D8237F5F-6635-080D-4F0E-99232E61A308}"/>
          </ac:spMkLst>
        </pc:spChg>
        <pc:spChg chg="add del mod">
          <ac:chgData name="Coral Schmidt" userId="f3b0fb0beb625f51" providerId="LiveId" clId="{AD0915A2-8C23-4FA4-93FC-9B66658585A4}" dt="2024-04-18T21:11:25.272" v="98" actId="26606"/>
          <ac:spMkLst>
            <pc:docMk/>
            <pc:sldMk cId="738805460" sldId="276"/>
            <ac:spMk id="3" creationId="{EAE7606E-4318-C7F0-5092-B235B6F03709}"/>
          </ac:spMkLst>
        </pc:spChg>
        <pc:spChg chg="add del mod">
          <ac:chgData name="Coral Schmidt" userId="f3b0fb0beb625f51" providerId="LiveId" clId="{AD0915A2-8C23-4FA4-93FC-9B66658585A4}" dt="2024-04-18T21:11:19.982" v="91" actId="26606"/>
          <ac:spMkLst>
            <pc:docMk/>
            <pc:sldMk cId="738805460" sldId="276"/>
            <ac:spMk id="9" creationId="{76A7D0DF-60A4-A47B-1106-9B9F92823E00}"/>
          </ac:spMkLst>
        </pc:spChg>
        <pc:graphicFrameChg chg="add del">
          <ac:chgData name="Coral Schmidt" userId="f3b0fb0beb625f51" providerId="LiveId" clId="{AD0915A2-8C23-4FA4-93FC-9B66658585A4}" dt="2024-04-18T21:11:19.982" v="91" actId="26606"/>
          <ac:graphicFrameMkLst>
            <pc:docMk/>
            <pc:sldMk cId="738805460" sldId="276"/>
            <ac:graphicFrameMk id="5" creationId="{C7BB6193-8F3D-BFD7-F210-BBB4355C0540}"/>
          </ac:graphicFrameMkLst>
        </pc:graphicFrameChg>
        <pc:graphicFrameChg chg="add del">
          <ac:chgData name="Coral Schmidt" userId="f3b0fb0beb625f51" providerId="LiveId" clId="{AD0915A2-8C23-4FA4-93FC-9B66658585A4}" dt="2024-04-18T21:11:23.467" v="93" actId="26606"/>
          <ac:graphicFrameMkLst>
            <pc:docMk/>
            <pc:sldMk cId="738805460" sldId="276"/>
            <ac:graphicFrameMk id="11" creationId="{773D5988-5282-5864-D76B-9389AFE8581B}"/>
          </ac:graphicFrameMkLst>
        </pc:graphicFrameChg>
        <pc:graphicFrameChg chg="add del">
          <ac:chgData name="Coral Schmidt" userId="f3b0fb0beb625f51" providerId="LiveId" clId="{AD0915A2-8C23-4FA4-93FC-9B66658585A4}" dt="2024-04-18T21:11:24.301" v="95" actId="26606"/>
          <ac:graphicFrameMkLst>
            <pc:docMk/>
            <pc:sldMk cId="738805460" sldId="276"/>
            <ac:graphicFrameMk id="13" creationId="{87954618-17F7-A447-B488-149BF51EB408}"/>
          </ac:graphicFrameMkLst>
        </pc:graphicFrameChg>
        <pc:graphicFrameChg chg="add del">
          <ac:chgData name="Coral Schmidt" userId="f3b0fb0beb625f51" providerId="LiveId" clId="{AD0915A2-8C23-4FA4-93FC-9B66658585A4}" dt="2024-04-18T21:11:25.246" v="97" actId="26606"/>
          <ac:graphicFrameMkLst>
            <pc:docMk/>
            <pc:sldMk cId="738805460" sldId="276"/>
            <ac:graphicFrameMk id="15" creationId="{773D5988-5282-5864-D76B-9389AFE8581B}"/>
          </ac:graphicFrameMkLst>
        </pc:graphicFrameChg>
        <pc:graphicFrameChg chg="add">
          <ac:chgData name="Coral Schmidt" userId="f3b0fb0beb625f51" providerId="LiveId" clId="{AD0915A2-8C23-4FA4-93FC-9B66658585A4}" dt="2024-04-18T21:11:25.272" v="98" actId="26606"/>
          <ac:graphicFrameMkLst>
            <pc:docMk/>
            <pc:sldMk cId="738805460" sldId="276"/>
            <ac:graphicFrameMk id="17" creationId="{87954618-17F7-A447-B488-149BF51EB408}"/>
          </ac:graphicFrameMkLst>
        </pc:graphicFrameChg>
      </pc:sldChg>
      <pc:sldChg chg="del">
        <pc:chgData name="Coral Schmidt" userId="f3b0fb0beb625f51" providerId="LiveId" clId="{AD0915A2-8C23-4FA4-93FC-9B66658585A4}" dt="2024-04-18T21:13:05.002" v="110" actId="47"/>
        <pc:sldMkLst>
          <pc:docMk/>
          <pc:sldMk cId="43671971" sldId="277"/>
        </pc:sldMkLst>
      </pc:sldChg>
      <pc:sldChg chg="addSp delSp modSp new mod modClrScheme chgLayout modNotesTx">
        <pc:chgData name="Coral Schmidt" userId="f3b0fb0beb625f51" providerId="LiveId" clId="{AD0915A2-8C23-4FA4-93FC-9B66658585A4}" dt="2024-04-25T21:36:48.310" v="3391" actId="478"/>
        <pc:sldMkLst>
          <pc:docMk/>
          <pc:sldMk cId="1991501611" sldId="278"/>
        </pc:sldMkLst>
        <pc:spChg chg="mod">
          <ac:chgData name="Coral Schmidt" userId="f3b0fb0beb625f51" providerId="LiveId" clId="{AD0915A2-8C23-4FA4-93FC-9B66658585A4}" dt="2024-04-25T21:36:44.757" v="3389" actId="1076"/>
          <ac:spMkLst>
            <pc:docMk/>
            <pc:sldMk cId="1991501611" sldId="278"/>
            <ac:spMk id="2" creationId="{2EFD8E3C-DDB9-0C27-3510-41121BAAE24F}"/>
          </ac:spMkLst>
        </pc:spChg>
        <pc:spChg chg="add del mod">
          <ac:chgData name="Coral Schmidt" userId="f3b0fb0beb625f51" providerId="LiveId" clId="{AD0915A2-8C23-4FA4-93FC-9B66658585A4}" dt="2024-04-18T21:12:52.783" v="107" actId="26606"/>
          <ac:spMkLst>
            <pc:docMk/>
            <pc:sldMk cId="1991501611" sldId="278"/>
            <ac:spMk id="3" creationId="{6B35AB4A-DEFF-D18B-8677-AAB2F2BBD87C}"/>
          </ac:spMkLst>
        </pc:spChg>
        <pc:spChg chg="add del mod">
          <ac:chgData name="Coral Schmidt" userId="f3b0fb0beb625f51" providerId="LiveId" clId="{AD0915A2-8C23-4FA4-93FC-9B66658585A4}" dt="2024-04-18T21:14:28.456" v="127" actId="26606"/>
          <ac:spMkLst>
            <pc:docMk/>
            <pc:sldMk cId="1991501611" sldId="278"/>
            <ac:spMk id="9" creationId="{A9513AF4-BD98-7D1D-FBFC-685E1FDB6C92}"/>
          </ac:spMkLst>
        </pc:spChg>
        <pc:spChg chg="add del">
          <ac:chgData name="Coral Schmidt" userId="f3b0fb0beb625f51" providerId="LiveId" clId="{AD0915A2-8C23-4FA4-93FC-9B66658585A4}" dt="2024-04-18T22:22:43.307" v="525" actId="478"/>
          <ac:spMkLst>
            <pc:docMk/>
            <pc:sldMk cId="1991501611" sldId="278"/>
            <ac:spMk id="14" creationId="{A804F350-F1AC-AD29-DC1D-0CC96F9FF1BA}"/>
          </ac:spMkLst>
        </pc:spChg>
        <pc:graphicFrameChg chg="add del">
          <ac:chgData name="Coral Schmidt" userId="f3b0fb0beb625f51" providerId="LiveId" clId="{AD0915A2-8C23-4FA4-93FC-9B66658585A4}" dt="2024-04-18T21:12:52.745" v="106" actId="26606"/>
          <ac:graphicFrameMkLst>
            <pc:docMk/>
            <pc:sldMk cId="1991501611" sldId="278"/>
            <ac:graphicFrameMk id="5" creationId="{9BD75030-C709-CE25-095E-58C6F71CEECB}"/>
          </ac:graphicFrameMkLst>
        </pc:graphicFrameChg>
        <pc:graphicFrameChg chg="add mod modGraphic">
          <ac:chgData name="Coral Schmidt" userId="f3b0fb0beb625f51" providerId="LiveId" clId="{AD0915A2-8C23-4FA4-93FC-9B66658585A4}" dt="2024-04-18T21:14:28.456" v="127" actId="26606"/>
          <ac:graphicFrameMkLst>
            <pc:docMk/>
            <pc:sldMk cId="1991501611" sldId="278"/>
            <ac:graphicFrameMk id="7" creationId="{7F69B3FF-C7B5-6CBC-EE26-3D875653AB2A}"/>
          </ac:graphicFrameMkLst>
        </pc:graphicFrameChg>
        <pc:picChg chg="add del mod">
          <ac:chgData name="Coral Schmidt" userId="f3b0fb0beb625f51" providerId="LiveId" clId="{AD0915A2-8C23-4FA4-93FC-9B66658585A4}" dt="2024-04-25T21:36:48.310" v="3391" actId="478"/>
          <ac:picMkLst>
            <pc:docMk/>
            <pc:sldMk cId="1991501611" sldId="278"/>
            <ac:picMk id="4" creationId="{0067EF3B-F738-9D98-AB72-56C4ED220289}"/>
          </ac:picMkLst>
        </pc:picChg>
      </pc:sldChg>
      <pc:sldChg chg="addSp delSp modSp new mod modClrScheme chgLayout modNotesTx">
        <pc:chgData name="Coral Schmidt" userId="f3b0fb0beb625f51" providerId="LiveId" clId="{AD0915A2-8C23-4FA4-93FC-9B66658585A4}" dt="2024-04-25T20:33:56.273" v="2088" actId="20577"/>
        <pc:sldMkLst>
          <pc:docMk/>
          <pc:sldMk cId="2422250830" sldId="279"/>
        </pc:sldMkLst>
        <pc:spChg chg="mod">
          <ac:chgData name="Coral Schmidt" userId="f3b0fb0beb625f51" providerId="LiveId" clId="{AD0915A2-8C23-4FA4-93FC-9B66658585A4}" dt="2024-04-18T21:14:17.125" v="126" actId="20577"/>
          <ac:spMkLst>
            <pc:docMk/>
            <pc:sldMk cId="2422250830" sldId="279"/>
            <ac:spMk id="2" creationId="{68010D1D-B3FA-127A-5662-12D94871B34C}"/>
          </ac:spMkLst>
        </pc:spChg>
        <pc:spChg chg="add del mod">
          <ac:chgData name="Coral Schmidt" userId="f3b0fb0beb625f51" providerId="LiveId" clId="{AD0915A2-8C23-4FA4-93FC-9B66658585A4}" dt="2024-04-18T21:13:56.005" v="123" actId="26606"/>
          <ac:spMkLst>
            <pc:docMk/>
            <pc:sldMk cId="2422250830" sldId="279"/>
            <ac:spMk id="3" creationId="{95B4F53C-99A0-AE47-162D-8ED70F99E49D}"/>
          </ac:spMkLst>
        </pc:spChg>
        <pc:spChg chg="add del">
          <ac:chgData name="Coral Schmidt" userId="f3b0fb0beb625f51" providerId="LiveId" clId="{AD0915A2-8C23-4FA4-93FC-9B66658585A4}" dt="2024-04-18T21:13:56.005" v="123" actId="26606"/>
          <ac:spMkLst>
            <pc:docMk/>
            <pc:sldMk cId="2422250830" sldId="279"/>
            <ac:spMk id="4" creationId="{99FF16F7-233C-4517-B951-E90CFEDCE295}"/>
          </ac:spMkLst>
        </pc:spChg>
        <pc:spChg chg="add del">
          <ac:chgData name="Coral Schmidt" userId="f3b0fb0beb625f51" providerId="LiveId" clId="{AD0915A2-8C23-4FA4-93FC-9B66658585A4}" dt="2024-04-18T21:13:55.959" v="122" actId="26606"/>
          <ac:spMkLst>
            <pc:docMk/>
            <pc:sldMk cId="2422250830" sldId="279"/>
            <ac:spMk id="10" creationId="{F7927EF6-3E8D-3C03-FB0F-1E8C1BC3A8DA}"/>
          </ac:spMkLst>
        </pc:spChg>
        <pc:graphicFrameChg chg="add del mod">
          <ac:chgData name="Coral Schmidt" userId="f3b0fb0beb625f51" providerId="LiveId" clId="{AD0915A2-8C23-4FA4-93FC-9B66658585A4}" dt="2024-04-18T21:13:49.431" v="120" actId="26606"/>
          <ac:graphicFrameMkLst>
            <pc:docMk/>
            <pc:sldMk cId="2422250830" sldId="279"/>
            <ac:graphicFrameMk id="6" creationId="{69A9F9B4-58C3-F6C4-5FA7-C5284401F0E7}"/>
          </ac:graphicFrameMkLst>
        </pc:graphicFrameChg>
        <pc:graphicFrameChg chg="add del">
          <ac:chgData name="Coral Schmidt" userId="f3b0fb0beb625f51" providerId="LiveId" clId="{AD0915A2-8C23-4FA4-93FC-9B66658585A4}" dt="2024-04-18T21:13:55.959" v="122" actId="26606"/>
          <ac:graphicFrameMkLst>
            <pc:docMk/>
            <pc:sldMk cId="2422250830" sldId="279"/>
            <ac:graphicFrameMk id="8" creationId="{09E2732C-7C25-D62F-EF5A-2B1BCA706896}"/>
          </ac:graphicFrameMkLst>
        </pc:graphicFrameChg>
        <pc:graphicFrameChg chg="add mod">
          <ac:chgData name="Coral Schmidt" userId="f3b0fb0beb625f51" providerId="LiveId" clId="{AD0915A2-8C23-4FA4-93FC-9B66658585A4}" dt="2024-04-25T20:26:07.483" v="1487" actId="20577"/>
          <ac:graphicFrameMkLst>
            <pc:docMk/>
            <pc:sldMk cId="2422250830" sldId="279"/>
            <ac:graphicFrameMk id="12" creationId="{2F5C4F05-9D97-D283-55A7-455839356635}"/>
          </ac:graphicFrameMkLst>
        </pc:graphicFrameChg>
      </pc:sldChg>
      <pc:sldChg chg="addSp delSp modSp new mod modClrScheme chgLayout modNotesTx">
        <pc:chgData name="Coral Schmidt" userId="f3b0fb0beb625f51" providerId="LiveId" clId="{AD0915A2-8C23-4FA4-93FC-9B66658585A4}" dt="2024-04-25T20:44:19.047" v="2601"/>
        <pc:sldMkLst>
          <pc:docMk/>
          <pc:sldMk cId="580476737" sldId="280"/>
        </pc:sldMkLst>
        <pc:spChg chg="mod">
          <ac:chgData name="Coral Schmidt" userId="f3b0fb0beb625f51" providerId="LiveId" clId="{AD0915A2-8C23-4FA4-93FC-9B66658585A4}" dt="2024-04-18T21:26:02.539" v="213" actId="26606"/>
          <ac:spMkLst>
            <pc:docMk/>
            <pc:sldMk cId="580476737" sldId="280"/>
            <ac:spMk id="2" creationId="{12ED1ACA-73BC-8743-6F69-50248535FE51}"/>
          </ac:spMkLst>
        </pc:spChg>
        <pc:spChg chg="del mod">
          <ac:chgData name="Coral Schmidt" userId="f3b0fb0beb625f51" providerId="LiveId" clId="{AD0915A2-8C23-4FA4-93FC-9B66658585A4}" dt="2024-04-18T21:25:34.686" v="207" actId="26606"/>
          <ac:spMkLst>
            <pc:docMk/>
            <pc:sldMk cId="580476737" sldId="280"/>
            <ac:spMk id="3" creationId="{4AC62016-0096-BFCD-71F1-67D2E49A3AC1}"/>
          </ac:spMkLst>
        </pc:spChg>
        <pc:spChg chg="add del mod">
          <ac:chgData name="Coral Schmidt" userId="f3b0fb0beb625f51" providerId="LiveId" clId="{AD0915A2-8C23-4FA4-93FC-9B66658585A4}" dt="2024-04-18T21:26:02.539" v="213" actId="26606"/>
          <ac:spMkLst>
            <pc:docMk/>
            <pc:sldMk cId="580476737" sldId="280"/>
            <ac:spMk id="10" creationId="{6C0D86BE-6854-82B0-1E3A-96F4F7651986}"/>
          </ac:spMkLst>
        </pc:spChg>
        <pc:graphicFrameChg chg="add mod modGraphic">
          <ac:chgData name="Coral Schmidt" userId="f3b0fb0beb625f51" providerId="LiveId" clId="{AD0915A2-8C23-4FA4-93FC-9B66658585A4}" dt="2024-04-18T22:23:54.226" v="533" actId="113"/>
          <ac:graphicFrameMkLst>
            <pc:docMk/>
            <pc:sldMk cId="580476737" sldId="280"/>
            <ac:graphicFrameMk id="5" creationId="{93AB2A42-12BF-2D71-149B-AB35E4FCFD34}"/>
          </ac:graphicFrameMkLst>
        </pc:graphicFrameChg>
      </pc:sldChg>
      <pc:sldChg chg="addSp delSp modSp new mod modClrScheme chgLayout modNotesTx">
        <pc:chgData name="Coral Schmidt" userId="f3b0fb0beb625f51" providerId="LiveId" clId="{AD0915A2-8C23-4FA4-93FC-9B66658585A4}" dt="2024-04-25T20:53:52.388" v="2926" actId="20577"/>
        <pc:sldMkLst>
          <pc:docMk/>
          <pc:sldMk cId="2966838587" sldId="281"/>
        </pc:sldMkLst>
        <pc:spChg chg="mod">
          <ac:chgData name="Coral Schmidt" userId="f3b0fb0beb625f51" providerId="LiveId" clId="{AD0915A2-8C23-4FA4-93FC-9B66658585A4}" dt="2024-04-18T21:27:45.432" v="241" actId="26606"/>
          <ac:spMkLst>
            <pc:docMk/>
            <pc:sldMk cId="2966838587" sldId="281"/>
            <ac:spMk id="2" creationId="{562BCAB4-1DB4-3C84-182A-09B07465BF17}"/>
          </ac:spMkLst>
        </pc:spChg>
        <pc:spChg chg="del mod">
          <ac:chgData name="Coral Schmidt" userId="f3b0fb0beb625f51" providerId="LiveId" clId="{AD0915A2-8C23-4FA4-93FC-9B66658585A4}" dt="2024-04-18T21:27:05.240" v="238" actId="26606"/>
          <ac:spMkLst>
            <pc:docMk/>
            <pc:sldMk cId="2966838587" sldId="281"/>
            <ac:spMk id="3" creationId="{C4D36205-AB63-D290-F1D4-B2D19C130235}"/>
          </ac:spMkLst>
        </pc:spChg>
        <pc:spChg chg="add del mod">
          <ac:chgData name="Coral Schmidt" userId="f3b0fb0beb625f51" providerId="LiveId" clId="{AD0915A2-8C23-4FA4-93FC-9B66658585A4}" dt="2024-04-18T21:27:45.432" v="241" actId="26606"/>
          <ac:spMkLst>
            <pc:docMk/>
            <pc:sldMk cId="2966838587" sldId="281"/>
            <ac:spMk id="9" creationId="{65ABC103-7D70-90AA-7DC8-5F5ECA05388E}"/>
          </ac:spMkLst>
        </pc:spChg>
        <pc:graphicFrameChg chg="add mod modGraphic">
          <ac:chgData name="Coral Schmidt" userId="f3b0fb0beb625f51" providerId="LiveId" clId="{AD0915A2-8C23-4FA4-93FC-9B66658585A4}" dt="2024-04-18T21:28:24.505" v="250" actId="20577"/>
          <ac:graphicFrameMkLst>
            <pc:docMk/>
            <pc:sldMk cId="2966838587" sldId="281"/>
            <ac:graphicFrameMk id="5" creationId="{D013D5A0-02B8-D9DA-66C0-510D97CA9FDF}"/>
          </ac:graphicFrameMkLst>
        </pc:graphicFrameChg>
      </pc:sldChg>
      <pc:sldChg chg="addSp delSp modSp new mod modClrScheme chgLayout">
        <pc:chgData name="Coral Schmidt" userId="f3b0fb0beb625f51" providerId="LiveId" clId="{AD0915A2-8C23-4FA4-93FC-9B66658585A4}" dt="2024-04-25T11:22:37.849" v="572"/>
        <pc:sldMkLst>
          <pc:docMk/>
          <pc:sldMk cId="1585768888" sldId="282"/>
        </pc:sldMkLst>
        <pc:spChg chg="mod">
          <ac:chgData name="Coral Schmidt" userId="f3b0fb0beb625f51" providerId="LiveId" clId="{AD0915A2-8C23-4FA4-93FC-9B66658585A4}" dt="2024-04-18T22:08:54.962" v="416" actId="26606"/>
          <ac:spMkLst>
            <pc:docMk/>
            <pc:sldMk cId="1585768888" sldId="282"/>
            <ac:spMk id="2" creationId="{46837405-C7E5-FD52-DC01-0783F18DCE93}"/>
          </ac:spMkLst>
        </pc:spChg>
        <pc:spChg chg="del mod">
          <ac:chgData name="Coral Schmidt" userId="f3b0fb0beb625f51" providerId="LiveId" clId="{AD0915A2-8C23-4FA4-93FC-9B66658585A4}" dt="2024-04-18T21:29:25.485" v="266" actId="26606"/>
          <ac:spMkLst>
            <pc:docMk/>
            <pc:sldMk cId="1585768888" sldId="282"/>
            <ac:spMk id="3" creationId="{570228CB-B9B7-9860-5B47-13DAAE8AF74E}"/>
          </ac:spMkLst>
        </pc:spChg>
        <pc:spChg chg="add del mod">
          <ac:chgData name="Coral Schmidt" userId="f3b0fb0beb625f51" providerId="LiveId" clId="{AD0915A2-8C23-4FA4-93FC-9B66658585A4}" dt="2024-04-18T21:53:26.157" v="385" actId="26606"/>
          <ac:spMkLst>
            <pc:docMk/>
            <pc:sldMk cId="1585768888" sldId="282"/>
            <ac:spMk id="6" creationId="{FE5C6223-23B5-6FBB-D420-2FEDA7E78F14}"/>
          </ac:spMkLst>
        </pc:spChg>
        <pc:spChg chg="add del mod">
          <ac:chgData name="Coral Schmidt" userId="f3b0fb0beb625f51" providerId="LiveId" clId="{AD0915A2-8C23-4FA4-93FC-9B66658585A4}" dt="2024-04-18T21:34:27.304" v="319" actId="478"/>
          <ac:spMkLst>
            <pc:docMk/>
            <pc:sldMk cId="1585768888" sldId="282"/>
            <ac:spMk id="7" creationId="{17F02682-75F3-1CAB-C270-6B1556C9BC23}"/>
          </ac:spMkLst>
        </pc:spChg>
        <pc:spChg chg="add del mod">
          <ac:chgData name="Coral Schmidt" userId="f3b0fb0beb625f51" providerId="LiveId" clId="{AD0915A2-8C23-4FA4-93FC-9B66658585A4}" dt="2024-04-18T21:29:37.503" v="267" actId="26606"/>
          <ac:spMkLst>
            <pc:docMk/>
            <pc:sldMk cId="1585768888" sldId="282"/>
            <ac:spMk id="9" creationId="{FA5E0E7E-960F-C0D8-3E03-D3AEC147DE3F}"/>
          </ac:spMkLst>
        </pc:spChg>
        <pc:spChg chg="add del mod">
          <ac:chgData name="Coral Schmidt" userId="f3b0fb0beb625f51" providerId="LiveId" clId="{AD0915A2-8C23-4FA4-93FC-9B66658585A4}" dt="2024-04-18T22:08:34.041" v="414" actId="26606"/>
          <ac:spMkLst>
            <pc:docMk/>
            <pc:sldMk cId="1585768888" sldId="282"/>
            <ac:spMk id="12" creationId="{721DC969-52A9-498C-9CD4-7FE06B1F5910}"/>
          </ac:spMkLst>
        </pc:spChg>
        <pc:spChg chg="add del">
          <ac:chgData name="Coral Schmidt" userId="f3b0fb0beb625f51" providerId="LiveId" clId="{AD0915A2-8C23-4FA4-93FC-9B66658585A4}" dt="2024-04-18T21:29:46.599" v="268" actId="26606"/>
          <ac:spMkLst>
            <pc:docMk/>
            <pc:sldMk cId="1585768888" sldId="282"/>
            <ac:spMk id="14" creationId="{A316C941-5CDB-880C-92AC-F6FCFB2516C8}"/>
          </ac:spMkLst>
        </pc:spChg>
        <pc:spChg chg="add del">
          <ac:chgData name="Coral Schmidt" userId="f3b0fb0beb625f51" providerId="LiveId" clId="{AD0915A2-8C23-4FA4-93FC-9B66658585A4}" dt="2024-04-18T22:08:54.962" v="416" actId="26606"/>
          <ac:spMkLst>
            <pc:docMk/>
            <pc:sldMk cId="1585768888" sldId="282"/>
            <ac:spMk id="17" creationId="{45A7B9D5-6068-38B4-6560-00E72A839607}"/>
          </ac:spMkLst>
        </pc:spChg>
        <pc:spChg chg="add del">
          <ac:chgData name="Coral Schmidt" userId="f3b0fb0beb625f51" providerId="LiveId" clId="{AD0915A2-8C23-4FA4-93FC-9B66658585A4}" dt="2024-04-18T21:31:10.135" v="277" actId="26606"/>
          <ac:spMkLst>
            <pc:docMk/>
            <pc:sldMk cId="1585768888" sldId="282"/>
            <ac:spMk id="19" creationId="{61EF5E87-F401-78B1-A4AC-EEDFBF92F4EA}"/>
          </ac:spMkLst>
        </pc:spChg>
        <pc:graphicFrameChg chg="add del mod modGraphic">
          <ac:chgData name="Coral Schmidt" userId="f3b0fb0beb625f51" providerId="LiveId" clId="{AD0915A2-8C23-4FA4-93FC-9B66658585A4}" dt="2024-04-18T21:33:35.905" v="304" actId="478"/>
          <ac:graphicFrameMkLst>
            <pc:docMk/>
            <pc:sldMk cId="1585768888" sldId="282"/>
            <ac:graphicFrameMk id="5" creationId="{B09E8AA9-2CF9-29D9-3E2D-2CFA2F7A9A05}"/>
          </ac:graphicFrameMkLst>
        </pc:graphicFrameChg>
        <pc:graphicFrameChg chg="add mod modGraphic">
          <ac:chgData name="Coral Schmidt" userId="f3b0fb0beb625f51" providerId="LiveId" clId="{AD0915A2-8C23-4FA4-93FC-9B66658585A4}" dt="2024-04-25T11:22:37.849" v="572"/>
          <ac:graphicFrameMkLst>
            <pc:docMk/>
            <pc:sldMk cId="1585768888" sldId="282"/>
            <ac:graphicFrameMk id="8" creationId="{CAA84581-53D7-D666-40E9-E898AA594E6A}"/>
          </ac:graphicFrameMkLst>
        </pc:graphicFrameChg>
        <pc:picChg chg="add del mod">
          <ac:chgData name="Coral Schmidt" userId="f3b0fb0beb625f51" providerId="LiveId" clId="{AD0915A2-8C23-4FA4-93FC-9B66658585A4}" dt="2024-04-18T22:31:51.721" v="553" actId="478"/>
          <ac:picMkLst>
            <pc:docMk/>
            <pc:sldMk cId="1585768888" sldId="282"/>
            <ac:picMk id="11" creationId="{FC6A3BD7-9C38-77EC-EF14-AFFA177E311B}"/>
          </ac:picMkLst>
        </pc:picChg>
      </pc:sldChg>
      <pc:sldChg chg="addSp delSp modSp new mod modClrScheme chgLayout">
        <pc:chgData name="Coral Schmidt" userId="f3b0fb0beb625f51" providerId="LiveId" clId="{AD0915A2-8C23-4FA4-93FC-9B66658585A4}" dt="2024-04-25T15:33:50.333" v="602" actId="20577"/>
        <pc:sldMkLst>
          <pc:docMk/>
          <pc:sldMk cId="1136030055" sldId="283"/>
        </pc:sldMkLst>
        <pc:spChg chg="mod">
          <ac:chgData name="Coral Schmidt" userId="f3b0fb0beb625f51" providerId="LiveId" clId="{AD0915A2-8C23-4FA4-93FC-9B66658585A4}" dt="2024-04-18T22:10:02.428" v="421" actId="26606"/>
          <ac:spMkLst>
            <pc:docMk/>
            <pc:sldMk cId="1136030055" sldId="283"/>
            <ac:spMk id="2" creationId="{84F80252-FE94-730B-166A-C5E4C20B3BAB}"/>
          </ac:spMkLst>
        </pc:spChg>
        <pc:spChg chg="del mod">
          <ac:chgData name="Coral Schmidt" userId="f3b0fb0beb625f51" providerId="LiveId" clId="{AD0915A2-8C23-4FA4-93FC-9B66658585A4}" dt="2024-04-18T22:01:55.261" v="392" actId="26606"/>
          <ac:spMkLst>
            <pc:docMk/>
            <pc:sldMk cId="1136030055" sldId="283"/>
            <ac:spMk id="3" creationId="{EFB0DFB4-D988-4053-B2E3-CBD20EA5EDA0}"/>
          </ac:spMkLst>
        </pc:spChg>
        <pc:spChg chg="add del mod">
          <ac:chgData name="Coral Schmidt" userId="f3b0fb0beb625f51" providerId="LiveId" clId="{AD0915A2-8C23-4FA4-93FC-9B66658585A4}" dt="2024-04-18T21:33:43.752" v="309" actId="21"/>
          <ac:spMkLst>
            <pc:docMk/>
            <pc:sldMk cId="1136030055" sldId="283"/>
            <ac:spMk id="4" creationId="{17F02682-75F3-1CAB-C270-6B1556C9BC23}"/>
          </ac:spMkLst>
        </pc:spChg>
        <pc:spChg chg="add del mod">
          <ac:chgData name="Coral Schmidt" userId="f3b0fb0beb625f51" providerId="LiveId" clId="{AD0915A2-8C23-4FA4-93FC-9B66658585A4}" dt="2024-04-18T22:04:02.141" v="399" actId="26606"/>
          <ac:spMkLst>
            <pc:docMk/>
            <pc:sldMk cId="1136030055" sldId="283"/>
            <ac:spMk id="9" creationId="{5B2B8C72-7EA4-D3FB-B09E-6DF7B0CF6C57}"/>
          </ac:spMkLst>
        </pc:spChg>
        <pc:spChg chg="add del">
          <ac:chgData name="Coral Schmidt" userId="f3b0fb0beb625f51" providerId="LiveId" clId="{AD0915A2-8C23-4FA4-93FC-9B66658585A4}" dt="2024-04-18T22:09:03.123" v="417" actId="26606"/>
          <ac:spMkLst>
            <pc:docMk/>
            <pc:sldMk cId="1136030055" sldId="283"/>
            <ac:spMk id="14" creationId="{32E97BD1-A6D4-6B4B-E6BE-F953B2F15EA1}"/>
          </ac:spMkLst>
        </pc:spChg>
        <pc:spChg chg="add del">
          <ac:chgData name="Coral Schmidt" userId="f3b0fb0beb625f51" providerId="LiveId" clId="{AD0915A2-8C23-4FA4-93FC-9B66658585A4}" dt="2024-04-18T22:10:02.428" v="421" actId="26606"/>
          <ac:spMkLst>
            <pc:docMk/>
            <pc:sldMk cId="1136030055" sldId="283"/>
            <ac:spMk id="19" creationId="{F4C72C0B-AECF-8DD4-D6A5-55871C45B30C}"/>
          </ac:spMkLst>
        </pc:spChg>
        <pc:graphicFrameChg chg="add mod modGraphic">
          <ac:chgData name="Coral Schmidt" userId="f3b0fb0beb625f51" providerId="LiveId" clId="{AD0915A2-8C23-4FA4-93FC-9B66658585A4}" dt="2024-04-25T15:33:50.333" v="602" actId="20577"/>
          <ac:graphicFrameMkLst>
            <pc:docMk/>
            <pc:sldMk cId="1136030055" sldId="283"/>
            <ac:graphicFrameMk id="5" creationId="{385048EB-521B-F92C-DEBB-8AC5829F7202}"/>
          </ac:graphicFrameMkLst>
        </pc:graphicFrameChg>
      </pc:sldChg>
      <pc:sldChg chg="addSp delSp modSp new mod modClrScheme chgLayout">
        <pc:chgData name="Coral Schmidt" userId="f3b0fb0beb625f51" providerId="LiveId" clId="{AD0915A2-8C23-4FA4-93FC-9B66658585A4}" dt="2024-04-18T22:10:20.466" v="423" actId="26606"/>
        <pc:sldMkLst>
          <pc:docMk/>
          <pc:sldMk cId="771797648" sldId="284"/>
        </pc:sldMkLst>
        <pc:spChg chg="mod">
          <ac:chgData name="Coral Schmidt" userId="f3b0fb0beb625f51" providerId="LiveId" clId="{AD0915A2-8C23-4FA4-93FC-9B66658585A4}" dt="2024-04-18T22:10:20.466" v="423" actId="26606"/>
          <ac:spMkLst>
            <pc:docMk/>
            <pc:sldMk cId="771797648" sldId="284"/>
            <ac:spMk id="2" creationId="{231EB138-198B-0D1B-D2B0-ECD760A6CEF0}"/>
          </ac:spMkLst>
        </pc:spChg>
        <pc:spChg chg="del mod">
          <ac:chgData name="Coral Schmidt" userId="f3b0fb0beb625f51" providerId="LiveId" clId="{AD0915A2-8C23-4FA4-93FC-9B66658585A4}" dt="2024-04-18T22:03:52.234" v="398" actId="26606"/>
          <ac:spMkLst>
            <pc:docMk/>
            <pc:sldMk cId="771797648" sldId="284"/>
            <ac:spMk id="3" creationId="{AECFA1AD-5BC5-7072-34EC-6AD21C921BE9}"/>
          </ac:spMkLst>
        </pc:spChg>
        <pc:spChg chg="add del mod">
          <ac:chgData name="Coral Schmidt" userId="f3b0fb0beb625f51" providerId="LiveId" clId="{AD0915A2-8C23-4FA4-93FC-9B66658585A4}" dt="2024-04-18T22:10:20.466" v="423" actId="26606"/>
          <ac:spMkLst>
            <pc:docMk/>
            <pc:sldMk cId="771797648" sldId="284"/>
            <ac:spMk id="10" creationId="{0C9214B3-D34B-E51F-8A77-09D8B7E50A02}"/>
          </ac:spMkLst>
        </pc:spChg>
        <pc:graphicFrameChg chg="add mod modGraphic">
          <ac:chgData name="Coral Schmidt" userId="f3b0fb0beb625f51" providerId="LiveId" clId="{AD0915A2-8C23-4FA4-93FC-9B66658585A4}" dt="2024-04-18T22:10:20.466" v="423" actId="26606"/>
          <ac:graphicFrameMkLst>
            <pc:docMk/>
            <pc:sldMk cId="771797648" sldId="284"/>
            <ac:graphicFrameMk id="5" creationId="{58D0E212-C2BC-1468-7725-F5073356BD3F}"/>
          </ac:graphicFrameMkLst>
        </pc:graphicFrameChg>
      </pc:sldChg>
      <pc:sldChg chg="addSp delSp modSp new mod modClrScheme chgLayout">
        <pc:chgData name="Coral Schmidt" userId="f3b0fb0beb625f51" providerId="LiveId" clId="{AD0915A2-8C23-4FA4-93FC-9B66658585A4}" dt="2024-04-18T22:22:48.739" v="526" actId="478"/>
        <pc:sldMkLst>
          <pc:docMk/>
          <pc:sldMk cId="4282790485" sldId="285"/>
        </pc:sldMkLst>
        <pc:spChg chg="mod">
          <ac:chgData name="Coral Schmidt" userId="f3b0fb0beb625f51" providerId="LiveId" clId="{AD0915A2-8C23-4FA4-93FC-9B66658585A4}" dt="2024-04-18T21:34:05.900" v="314" actId="26606"/>
          <ac:spMkLst>
            <pc:docMk/>
            <pc:sldMk cId="4282790485" sldId="285"/>
            <ac:spMk id="2" creationId="{8BB954AD-EC36-3A95-3528-FD3513510717}"/>
          </ac:spMkLst>
        </pc:spChg>
        <pc:spChg chg="del">
          <ac:chgData name="Coral Schmidt" userId="f3b0fb0beb625f51" providerId="LiveId" clId="{AD0915A2-8C23-4FA4-93FC-9B66658585A4}" dt="2024-04-18T21:34:05.900" v="314" actId="26606"/>
          <ac:spMkLst>
            <pc:docMk/>
            <pc:sldMk cId="4282790485" sldId="285"/>
            <ac:spMk id="3" creationId="{08E2E528-A1FF-D4CC-F35A-B764C82531F3}"/>
          </ac:spMkLst>
        </pc:spChg>
        <pc:spChg chg="add del mod">
          <ac:chgData name="Coral Schmidt" userId="f3b0fb0beb625f51" providerId="LiveId" clId="{AD0915A2-8C23-4FA4-93FC-9B66658585A4}" dt="2024-04-18T22:22:48.739" v="526" actId="478"/>
          <ac:spMkLst>
            <pc:docMk/>
            <pc:sldMk cId="4282790485" sldId="285"/>
            <ac:spMk id="8" creationId="{44B8C73C-0F76-3FA4-100E-598A09BB3765}"/>
          </ac:spMkLst>
        </pc:spChg>
      </pc:sldChg>
      <pc:sldChg chg="addSp delSp modSp new mod modClrScheme chgLayout modNotesTx">
        <pc:chgData name="Coral Schmidt" userId="f3b0fb0beb625f51" providerId="LiveId" clId="{AD0915A2-8C23-4FA4-93FC-9B66658585A4}" dt="2024-04-25T21:01:05.563" v="3384" actId="20577"/>
        <pc:sldMkLst>
          <pc:docMk/>
          <pc:sldMk cId="3424160165" sldId="286"/>
        </pc:sldMkLst>
        <pc:spChg chg="mod">
          <ac:chgData name="Coral Schmidt" userId="f3b0fb0beb625f51" providerId="LiveId" clId="{AD0915A2-8C23-4FA4-93FC-9B66658585A4}" dt="2024-04-18T22:13:24.524" v="441" actId="26606"/>
          <ac:spMkLst>
            <pc:docMk/>
            <pc:sldMk cId="3424160165" sldId="286"/>
            <ac:spMk id="2" creationId="{12256736-AE30-DE06-0154-62B46D31BE3B}"/>
          </ac:spMkLst>
        </pc:spChg>
        <pc:spChg chg="add del mod">
          <ac:chgData name="Coral Schmidt" userId="f3b0fb0beb625f51" providerId="LiveId" clId="{AD0915A2-8C23-4FA4-93FC-9B66658585A4}" dt="2024-04-18T22:13:24.524" v="441" actId="26606"/>
          <ac:spMkLst>
            <pc:docMk/>
            <pc:sldMk cId="3424160165" sldId="286"/>
            <ac:spMk id="3" creationId="{9E962300-FC3B-6115-9747-3E0BF22BF9DF}"/>
          </ac:spMkLst>
        </pc:spChg>
        <pc:spChg chg="add mod">
          <ac:chgData name="Coral Schmidt" userId="f3b0fb0beb625f51" providerId="LiveId" clId="{AD0915A2-8C23-4FA4-93FC-9B66658585A4}" dt="2024-04-18T22:13:24.524" v="441" actId="26606"/>
          <ac:spMkLst>
            <pc:docMk/>
            <pc:sldMk cId="3424160165" sldId="286"/>
            <ac:spMk id="6" creationId="{61532F1A-E903-3F20-34AB-3148A7C8F078}"/>
          </ac:spMkLst>
        </pc:spChg>
        <pc:spChg chg="add del mod">
          <ac:chgData name="Coral Schmidt" userId="f3b0fb0beb625f51" providerId="LiveId" clId="{AD0915A2-8C23-4FA4-93FC-9B66658585A4}" dt="2024-04-18T22:13:18.625" v="439" actId="26606"/>
          <ac:spMkLst>
            <pc:docMk/>
            <pc:sldMk cId="3424160165" sldId="286"/>
            <ac:spMk id="8" creationId="{A84F6F17-2435-3D7E-0EB1-EE53D1BC7322}"/>
          </ac:spMkLst>
        </pc:spChg>
        <pc:spChg chg="add del mod">
          <ac:chgData name="Coral Schmidt" userId="f3b0fb0beb625f51" providerId="LiveId" clId="{AD0915A2-8C23-4FA4-93FC-9B66658585A4}" dt="2024-04-18T22:13:11.166" v="437" actId="26606"/>
          <ac:spMkLst>
            <pc:docMk/>
            <pc:sldMk cId="3424160165" sldId="286"/>
            <ac:spMk id="9" creationId="{90658645-F829-0D11-DAA2-F4520FFEE0A5}"/>
          </ac:spMkLst>
        </pc:spChg>
        <pc:spChg chg="add del mod">
          <ac:chgData name="Coral Schmidt" userId="f3b0fb0beb625f51" providerId="LiveId" clId="{AD0915A2-8C23-4FA4-93FC-9B66658585A4}" dt="2024-04-18T22:13:18.625" v="439" actId="26606"/>
          <ac:spMkLst>
            <pc:docMk/>
            <pc:sldMk cId="3424160165" sldId="286"/>
            <ac:spMk id="10" creationId="{BEC7C9AF-D578-E891-C17B-2C70B94D60E1}"/>
          </ac:spMkLst>
        </pc:spChg>
        <pc:spChg chg="add del mod">
          <ac:chgData name="Coral Schmidt" userId="f3b0fb0beb625f51" providerId="LiveId" clId="{AD0915A2-8C23-4FA4-93FC-9B66658585A4}" dt="2024-04-18T22:13:18.625" v="439" actId="26606"/>
          <ac:spMkLst>
            <pc:docMk/>
            <pc:sldMk cId="3424160165" sldId="286"/>
            <ac:spMk id="11" creationId="{9E962300-FC3B-6115-9747-3E0BF22BF9DF}"/>
          </ac:spMkLst>
        </pc:spChg>
        <pc:spChg chg="add del mod">
          <ac:chgData name="Coral Schmidt" userId="f3b0fb0beb625f51" providerId="LiveId" clId="{AD0915A2-8C23-4FA4-93FC-9B66658585A4}" dt="2024-04-18T22:13:18.625" v="439" actId="26606"/>
          <ac:spMkLst>
            <pc:docMk/>
            <pc:sldMk cId="3424160165" sldId="286"/>
            <ac:spMk id="12" creationId="{3AC1FA2F-A173-06B5-0904-2B1ACDBD238C}"/>
          </ac:spMkLst>
        </pc:spChg>
        <pc:graphicFrameChg chg="add del mod">
          <ac:chgData name="Coral Schmidt" userId="f3b0fb0beb625f51" providerId="LiveId" clId="{AD0915A2-8C23-4FA4-93FC-9B66658585A4}" dt="2024-04-18T22:13:11.166" v="437" actId="26606"/>
          <ac:graphicFrameMkLst>
            <pc:docMk/>
            <pc:sldMk cId="3424160165" sldId="286"/>
            <ac:graphicFrameMk id="5" creationId="{269884AA-1F15-8BBD-0C87-35E0E0F34D9D}"/>
          </ac:graphicFrameMkLst>
        </pc:graphicFrameChg>
        <pc:graphicFrameChg chg="add mod">
          <ac:chgData name="Coral Schmidt" userId="f3b0fb0beb625f51" providerId="LiveId" clId="{AD0915A2-8C23-4FA4-93FC-9B66658585A4}" dt="2024-04-18T22:13:24.524" v="441" actId="26606"/>
          <ac:graphicFrameMkLst>
            <pc:docMk/>
            <pc:sldMk cId="3424160165" sldId="286"/>
            <ac:graphicFrameMk id="7" creationId="{543B9032-ECC3-21B1-B9C4-A2ACF8C16494}"/>
          </ac:graphicFrameMkLst>
        </pc:graphicFrameChg>
      </pc:sldChg>
      <pc:sldChg chg="modSp new mod">
        <pc:chgData name="Coral Schmidt" userId="f3b0fb0beb625f51" providerId="LiveId" clId="{AD0915A2-8C23-4FA4-93FC-9B66658585A4}" dt="2024-04-18T22:21:17.182" v="524" actId="20577"/>
        <pc:sldMkLst>
          <pc:docMk/>
          <pc:sldMk cId="2648457401" sldId="287"/>
        </pc:sldMkLst>
        <pc:spChg chg="mod">
          <ac:chgData name="Coral Schmidt" userId="f3b0fb0beb625f51" providerId="LiveId" clId="{AD0915A2-8C23-4FA4-93FC-9B66658585A4}" dt="2024-04-18T22:13:41.716" v="444"/>
          <ac:spMkLst>
            <pc:docMk/>
            <pc:sldMk cId="2648457401" sldId="287"/>
            <ac:spMk id="2" creationId="{3391C15B-D9DF-885D-421D-EEBABF1ABFF2}"/>
          </ac:spMkLst>
        </pc:spChg>
        <pc:spChg chg="mod">
          <ac:chgData name="Coral Schmidt" userId="f3b0fb0beb625f51" providerId="LiveId" clId="{AD0915A2-8C23-4FA4-93FC-9B66658585A4}" dt="2024-04-18T22:21:17.182" v="524" actId="20577"/>
          <ac:spMkLst>
            <pc:docMk/>
            <pc:sldMk cId="2648457401" sldId="287"/>
            <ac:spMk id="3" creationId="{46348A71-685C-A56F-58BD-E5427A299C62}"/>
          </ac:spMkLst>
        </pc:spChg>
      </pc:sldChg>
      <pc:sldChg chg="addSp delSp modSp new mod modClrScheme chgLayout">
        <pc:chgData name="Coral Schmidt" userId="f3b0fb0beb625f51" providerId="LiveId" clId="{AD0915A2-8C23-4FA4-93FC-9B66658585A4}" dt="2024-04-18T22:32:07.123" v="558" actId="14100"/>
        <pc:sldMkLst>
          <pc:docMk/>
          <pc:sldMk cId="1129672074" sldId="288"/>
        </pc:sldMkLst>
        <pc:spChg chg="mod">
          <ac:chgData name="Coral Schmidt" userId="f3b0fb0beb625f51" providerId="LiveId" clId="{AD0915A2-8C23-4FA4-93FC-9B66658585A4}" dt="2024-04-18T22:31:56.030" v="554" actId="26606"/>
          <ac:spMkLst>
            <pc:docMk/>
            <pc:sldMk cId="1129672074" sldId="288"/>
            <ac:spMk id="2" creationId="{06796E0C-2355-AC69-C3FD-9944AFAC5CB5}"/>
          </ac:spMkLst>
        </pc:spChg>
        <pc:spChg chg="del">
          <ac:chgData name="Coral Schmidt" userId="f3b0fb0beb625f51" providerId="LiveId" clId="{AD0915A2-8C23-4FA4-93FC-9B66658585A4}" dt="2024-04-18T22:31:49.526" v="552" actId="22"/>
          <ac:spMkLst>
            <pc:docMk/>
            <pc:sldMk cId="1129672074" sldId="288"/>
            <ac:spMk id="3" creationId="{15447811-3414-247F-5468-71B38BA72D03}"/>
          </ac:spMkLst>
        </pc:spChg>
        <pc:spChg chg="add del mod">
          <ac:chgData name="Coral Schmidt" userId="f3b0fb0beb625f51" providerId="LiveId" clId="{AD0915A2-8C23-4FA4-93FC-9B66658585A4}" dt="2024-04-18T22:32:01.869" v="555" actId="478"/>
          <ac:spMkLst>
            <pc:docMk/>
            <pc:sldMk cId="1129672074" sldId="288"/>
            <ac:spMk id="10" creationId="{BE72BB71-16B6-FD80-CBDA-C9E205B671FC}"/>
          </ac:spMkLst>
        </pc:spChg>
        <pc:picChg chg="add mod ord">
          <ac:chgData name="Coral Schmidt" userId="f3b0fb0beb625f51" providerId="LiveId" clId="{AD0915A2-8C23-4FA4-93FC-9B66658585A4}" dt="2024-04-18T22:32:07.123" v="558" actId="14100"/>
          <ac:picMkLst>
            <pc:docMk/>
            <pc:sldMk cId="1129672074" sldId="288"/>
            <ac:picMk id="5" creationId="{6D5260E5-5716-BA60-B6F3-94C5F247DDFB}"/>
          </ac:picMkLst>
        </pc:picChg>
      </pc:sldChg>
      <pc:sldChg chg="addSp delSp modSp new mod modClrScheme chgLayout">
        <pc:chgData name="Coral Schmidt" userId="f3b0fb0beb625f51" providerId="LiveId" clId="{AD0915A2-8C23-4FA4-93FC-9B66658585A4}" dt="2024-04-25T15:37:25.054" v="624" actId="1076"/>
        <pc:sldMkLst>
          <pc:docMk/>
          <pc:sldMk cId="1952795544" sldId="289"/>
        </pc:sldMkLst>
        <pc:spChg chg="mod">
          <ac:chgData name="Coral Schmidt" userId="f3b0fb0beb625f51" providerId="LiveId" clId="{AD0915A2-8C23-4FA4-93FC-9B66658585A4}" dt="2024-04-25T15:37:12.028" v="618" actId="1076"/>
          <ac:spMkLst>
            <pc:docMk/>
            <pc:sldMk cId="1952795544" sldId="289"/>
            <ac:spMk id="2" creationId="{D6BFCA12-D44C-8422-176F-147EFD94CF7B}"/>
          </ac:spMkLst>
        </pc:spChg>
        <pc:spChg chg="del">
          <ac:chgData name="Coral Schmidt" userId="f3b0fb0beb625f51" providerId="LiveId" clId="{AD0915A2-8C23-4FA4-93FC-9B66658585A4}" dt="2024-04-18T22:44:13.615" v="563" actId="22"/>
          <ac:spMkLst>
            <pc:docMk/>
            <pc:sldMk cId="1952795544" sldId="289"/>
            <ac:spMk id="3" creationId="{46ACBC88-5D72-E476-6EA9-D037A2B6A5C1}"/>
          </ac:spMkLst>
        </pc:spChg>
        <pc:spChg chg="add mod">
          <ac:chgData name="Coral Schmidt" userId="f3b0fb0beb625f51" providerId="LiveId" clId="{AD0915A2-8C23-4FA4-93FC-9B66658585A4}" dt="2024-04-25T11:22:00.292" v="569" actId="26606"/>
          <ac:spMkLst>
            <pc:docMk/>
            <pc:sldMk cId="1952795544" sldId="289"/>
            <ac:spMk id="10" creationId="{9634FFEB-63A3-549F-FFBC-68A3C83E99D8}"/>
          </ac:spMkLst>
        </pc:spChg>
        <pc:picChg chg="add mod modCrop">
          <ac:chgData name="Coral Schmidt" userId="f3b0fb0beb625f51" providerId="LiveId" clId="{AD0915A2-8C23-4FA4-93FC-9B66658585A4}" dt="2024-04-25T15:37:20.678" v="622" actId="1076"/>
          <ac:picMkLst>
            <pc:docMk/>
            <pc:sldMk cId="1952795544" sldId="289"/>
            <ac:picMk id="3" creationId="{8851E457-D10A-CD3D-BB36-01921AD8B7BA}"/>
          </ac:picMkLst>
        </pc:picChg>
        <pc:picChg chg="add mod ord modCrop">
          <ac:chgData name="Coral Schmidt" userId="f3b0fb0beb625f51" providerId="LiveId" clId="{AD0915A2-8C23-4FA4-93FC-9B66658585A4}" dt="2024-04-25T15:37:25.054" v="624" actId="1076"/>
          <ac:picMkLst>
            <pc:docMk/>
            <pc:sldMk cId="1952795544" sldId="289"/>
            <ac:picMk id="5" creationId="{BAF56BF5-FEAB-CFDF-F3BF-08A9D4A56116}"/>
          </ac:picMkLst>
        </pc:picChg>
      </pc:sldChg>
      <pc:sldChg chg="addSp delSp modSp new mod">
        <pc:chgData name="Coral Schmidt" userId="f3b0fb0beb625f51" providerId="LiveId" clId="{AD0915A2-8C23-4FA4-93FC-9B66658585A4}" dt="2024-04-25T15:39:03.397" v="649" actId="1076"/>
        <pc:sldMkLst>
          <pc:docMk/>
          <pc:sldMk cId="377248747" sldId="290"/>
        </pc:sldMkLst>
        <pc:spChg chg="mod">
          <ac:chgData name="Coral Schmidt" userId="f3b0fb0beb625f51" providerId="LiveId" clId="{AD0915A2-8C23-4FA4-93FC-9B66658585A4}" dt="2024-04-25T15:39:01.524" v="648" actId="1076"/>
          <ac:spMkLst>
            <pc:docMk/>
            <pc:sldMk cId="377248747" sldId="290"/>
            <ac:spMk id="2" creationId="{FE0B98A5-5213-A2EC-5832-66AD5FD94FEA}"/>
          </ac:spMkLst>
        </pc:spChg>
        <pc:spChg chg="del">
          <ac:chgData name="Coral Schmidt" userId="f3b0fb0beb625f51" providerId="LiveId" clId="{AD0915A2-8C23-4FA4-93FC-9B66658585A4}" dt="2024-04-25T15:36:00.969" v="603" actId="22"/>
          <ac:spMkLst>
            <pc:docMk/>
            <pc:sldMk cId="377248747" sldId="290"/>
            <ac:spMk id="3" creationId="{9C5E1DF4-095A-2DFE-291F-A45237E8E715}"/>
          </ac:spMkLst>
        </pc:spChg>
        <pc:picChg chg="add mod ord modCrop">
          <ac:chgData name="Coral Schmidt" userId="f3b0fb0beb625f51" providerId="LiveId" clId="{AD0915A2-8C23-4FA4-93FC-9B66658585A4}" dt="2024-04-25T15:38:52.288" v="645" actId="1076"/>
          <ac:picMkLst>
            <pc:docMk/>
            <pc:sldMk cId="377248747" sldId="290"/>
            <ac:picMk id="5" creationId="{78E406DC-34B1-E99B-3CDB-DAEF77CF00DD}"/>
          </ac:picMkLst>
        </pc:picChg>
        <pc:picChg chg="add del mod">
          <ac:chgData name="Coral Schmidt" userId="f3b0fb0beb625f51" providerId="LiveId" clId="{AD0915A2-8C23-4FA4-93FC-9B66658585A4}" dt="2024-04-25T15:37:43.172" v="628" actId="478"/>
          <ac:picMkLst>
            <pc:docMk/>
            <pc:sldMk cId="377248747" sldId="290"/>
            <ac:picMk id="6" creationId="{0173319E-F0BE-E627-3F53-448D2DCF471F}"/>
          </ac:picMkLst>
        </pc:picChg>
        <pc:picChg chg="add del mod">
          <ac:chgData name="Coral Schmidt" userId="f3b0fb0beb625f51" providerId="LiveId" clId="{AD0915A2-8C23-4FA4-93FC-9B66658585A4}" dt="2024-04-25T15:38:45.543" v="642" actId="478"/>
          <ac:picMkLst>
            <pc:docMk/>
            <pc:sldMk cId="377248747" sldId="290"/>
            <ac:picMk id="7" creationId="{B25E3318-C401-ADF4-C62A-B7371ADCB361}"/>
          </ac:picMkLst>
        </pc:picChg>
        <pc:picChg chg="add mod modCrop">
          <ac:chgData name="Coral Schmidt" userId="f3b0fb0beb625f51" providerId="LiveId" clId="{AD0915A2-8C23-4FA4-93FC-9B66658585A4}" dt="2024-04-25T15:39:03.397" v="649" actId="1076"/>
          <ac:picMkLst>
            <pc:docMk/>
            <pc:sldMk cId="377248747" sldId="290"/>
            <ac:picMk id="8" creationId="{D6220CFB-E90F-AFC6-B47A-FFBA725EC94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3.svg"/></Relationships>
</file>

<file path=ppt/diagrams/_rels/data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A94A6C-6D05-4375-9864-15A1DB85EFA1}" type="doc">
      <dgm:prSet loTypeId="urn:microsoft.com/office/officeart/2018/5/layout/IconLeafLabelList" loCatId="icon" qsTypeId="urn:microsoft.com/office/officeart/2005/8/quickstyle/simple1" qsCatId="simple" csTypeId="urn:microsoft.com/office/officeart/2005/8/colors/accent3_2" csCatId="accent3" phldr="1"/>
      <dgm:spPr/>
      <dgm:t>
        <a:bodyPr/>
        <a:lstStyle/>
        <a:p>
          <a:endParaRPr lang="en-US"/>
        </a:p>
      </dgm:t>
    </dgm:pt>
    <dgm:pt modelId="{545154A8-A4D2-4152-A490-35408C83CFA1}">
      <dgm:prSet/>
      <dgm:spPr/>
      <dgm:t>
        <a:bodyPr/>
        <a:lstStyle/>
        <a:p>
          <a:pPr>
            <a:lnSpc>
              <a:spcPct val="100000"/>
            </a:lnSpc>
            <a:defRPr cap="all"/>
          </a:pPr>
          <a:r>
            <a:rPr lang="en-US" b="0" i="0" dirty="0"/>
            <a:t>Introduction to Greedy Algorithms</a:t>
          </a:r>
          <a:endParaRPr lang="en-US" dirty="0"/>
        </a:p>
      </dgm:t>
    </dgm:pt>
    <dgm:pt modelId="{A0654AE6-979B-42D9-8712-4C7AB61AC6F4}" type="parTrans" cxnId="{010C7701-7315-4C3E-9A11-77EA3DB88BC5}">
      <dgm:prSet/>
      <dgm:spPr/>
      <dgm:t>
        <a:bodyPr/>
        <a:lstStyle/>
        <a:p>
          <a:endParaRPr lang="en-US"/>
        </a:p>
      </dgm:t>
    </dgm:pt>
    <dgm:pt modelId="{307936C1-8858-4858-92ED-11DC0A5F11B1}" type="sibTrans" cxnId="{010C7701-7315-4C3E-9A11-77EA3DB88BC5}">
      <dgm:prSet/>
      <dgm:spPr/>
      <dgm:t>
        <a:bodyPr/>
        <a:lstStyle/>
        <a:p>
          <a:endParaRPr lang="en-US"/>
        </a:p>
      </dgm:t>
    </dgm:pt>
    <dgm:pt modelId="{4716B732-464A-41C5-823A-BCD605E0C20C}">
      <dgm:prSet/>
      <dgm:spPr/>
      <dgm:t>
        <a:bodyPr/>
        <a:lstStyle/>
        <a:p>
          <a:pPr>
            <a:lnSpc>
              <a:spcPct val="100000"/>
            </a:lnSpc>
            <a:defRPr cap="all"/>
          </a:pPr>
          <a:r>
            <a:rPr lang="en-US" b="0" i="0" dirty="0"/>
            <a:t>Description of the Greedy Technique</a:t>
          </a:r>
          <a:endParaRPr lang="en-US" dirty="0"/>
        </a:p>
      </dgm:t>
    </dgm:pt>
    <dgm:pt modelId="{0EF9992D-4552-41FA-9AA9-DF9C6FD460D4}" type="parTrans" cxnId="{D7CD3F8A-1188-4EB7-B896-8619078FBA02}">
      <dgm:prSet/>
      <dgm:spPr/>
      <dgm:t>
        <a:bodyPr/>
        <a:lstStyle/>
        <a:p>
          <a:endParaRPr lang="en-US"/>
        </a:p>
      </dgm:t>
    </dgm:pt>
    <dgm:pt modelId="{8795A5C1-A845-41CD-9450-AAD9B72447B4}" type="sibTrans" cxnId="{D7CD3F8A-1188-4EB7-B896-8619078FBA02}">
      <dgm:prSet/>
      <dgm:spPr/>
      <dgm:t>
        <a:bodyPr/>
        <a:lstStyle/>
        <a:p>
          <a:endParaRPr lang="en-US"/>
        </a:p>
      </dgm:t>
    </dgm:pt>
    <dgm:pt modelId="{076BCC0C-0A8F-40E5-B586-CB4A70F091CC}">
      <dgm:prSet/>
      <dgm:spPr/>
      <dgm:t>
        <a:bodyPr/>
        <a:lstStyle/>
        <a:p>
          <a:pPr>
            <a:lnSpc>
              <a:spcPct val="100000"/>
            </a:lnSpc>
            <a:defRPr cap="all"/>
          </a:pPr>
          <a:r>
            <a:rPr lang="en-US" b="0" i="0" dirty="0"/>
            <a:t>History of Greedy Algorithms</a:t>
          </a:r>
          <a:endParaRPr lang="en-US" dirty="0"/>
        </a:p>
      </dgm:t>
    </dgm:pt>
    <dgm:pt modelId="{2489CCBA-874C-4404-B764-3533F9D71FE0}" type="parTrans" cxnId="{595FF75D-308C-4CBE-8B9D-2E8C1ADE45C4}">
      <dgm:prSet/>
      <dgm:spPr/>
      <dgm:t>
        <a:bodyPr/>
        <a:lstStyle/>
        <a:p>
          <a:endParaRPr lang="en-US"/>
        </a:p>
      </dgm:t>
    </dgm:pt>
    <dgm:pt modelId="{89E1FC0C-937B-4C48-AA58-CC74C2C93252}" type="sibTrans" cxnId="{595FF75D-308C-4CBE-8B9D-2E8C1ADE45C4}">
      <dgm:prSet/>
      <dgm:spPr/>
      <dgm:t>
        <a:bodyPr/>
        <a:lstStyle/>
        <a:p>
          <a:endParaRPr lang="en-US"/>
        </a:p>
      </dgm:t>
    </dgm:pt>
    <dgm:pt modelId="{B18FD543-2120-4E01-A125-4522A25BB1A0}">
      <dgm:prSet/>
      <dgm:spPr/>
      <dgm:t>
        <a:bodyPr/>
        <a:lstStyle/>
        <a:p>
          <a:pPr>
            <a:lnSpc>
              <a:spcPct val="100000"/>
            </a:lnSpc>
            <a:defRPr cap="all"/>
          </a:pPr>
          <a:r>
            <a:rPr lang="en-US" b="0" i="0" dirty="0"/>
            <a:t>Advantages and Disadvantages</a:t>
          </a:r>
          <a:endParaRPr lang="en-US" dirty="0"/>
        </a:p>
      </dgm:t>
    </dgm:pt>
    <dgm:pt modelId="{527C1DF9-C72A-4D79-9C50-F0F259D41CDF}" type="parTrans" cxnId="{54649BFE-336C-4895-8D62-C57BB28B9B6C}">
      <dgm:prSet/>
      <dgm:spPr/>
      <dgm:t>
        <a:bodyPr/>
        <a:lstStyle/>
        <a:p>
          <a:endParaRPr lang="en-US"/>
        </a:p>
      </dgm:t>
    </dgm:pt>
    <dgm:pt modelId="{1F2399D1-DB9C-4973-AD34-6F7B9DE3A40B}" type="sibTrans" cxnId="{54649BFE-336C-4895-8D62-C57BB28B9B6C}">
      <dgm:prSet/>
      <dgm:spPr/>
      <dgm:t>
        <a:bodyPr/>
        <a:lstStyle/>
        <a:p>
          <a:endParaRPr lang="en-US"/>
        </a:p>
      </dgm:t>
    </dgm:pt>
    <dgm:pt modelId="{7D28174E-818C-4857-A391-4EB864F2C8ED}">
      <dgm:prSet/>
      <dgm:spPr/>
      <dgm:t>
        <a:bodyPr/>
        <a:lstStyle/>
        <a:p>
          <a:pPr>
            <a:lnSpc>
              <a:spcPct val="100000"/>
            </a:lnSpc>
            <a:defRPr cap="all"/>
          </a:pPr>
          <a:r>
            <a:rPr lang="en-US" b="0" i="0" dirty="0"/>
            <a:t>Greedy vs. Other Techniques</a:t>
          </a:r>
          <a:endParaRPr lang="en-US" dirty="0"/>
        </a:p>
      </dgm:t>
    </dgm:pt>
    <dgm:pt modelId="{626ED5BF-5E62-4BA0-A5EA-8154963810AE}" type="parTrans" cxnId="{EC334F8A-3C86-432B-A54E-D73A589BF912}">
      <dgm:prSet/>
      <dgm:spPr/>
      <dgm:t>
        <a:bodyPr/>
        <a:lstStyle/>
        <a:p>
          <a:endParaRPr lang="en-US"/>
        </a:p>
      </dgm:t>
    </dgm:pt>
    <dgm:pt modelId="{18236E85-39C1-47CF-B144-FE5DD4A4A54A}" type="sibTrans" cxnId="{EC334F8A-3C86-432B-A54E-D73A589BF912}">
      <dgm:prSet/>
      <dgm:spPr/>
      <dgm:t>
        <a:bodyPr/>
        <a:lstStyle/>
        <a:p>
          <a:endParaRPr lang="en-US"/>
        </a:p>
      </dgm:t>
    </dgm:pt>
    <dgm:pt modelId="{FC6E48BA-19C0-44B7-9FC0-7F83F6DACD18}">
      <dgm:prSet/>
      <dgm:spPr/>
      <dgm:t>
        <a:bodyPr/>
        <a:lstStyle/>
        <a:p>
          <a:pPr>
            <a:lnSpc>
              <a:spcPct val="100000"/>
            </a:lnSpc>
            <a:defRPr cap="all"/>
          </a:pPr>
          <a:r>
            <a:rPr lang="en-US" b="0" i="0" dirty="0"/>
            <a:t>Examples of Greedy Algorithm Applications</a:t>
          </a:r>
          <a:endParaRPr lang="en-US" dirty="0"/>
        </a:p>
      </dgm:t>
    </dgm:pt>
    <dgm:pt modelId="{829CF21D-E9F0-41A6-9891-94BF18C34A18}" type="parTrans" cxnId="{B33E0256-B469-4298-8B13-1B22E0609738}">
      <dgm:prSet/>
      <dgm:spPr/>
      <dgm:t>
        <a:bodyPr/>
        <a:lstStyle/>
        <a:p>
          <a:endParaRPr lang="en-US"/>
        </a:p>
      </dgm:t>
    </dgm:pt>
    <dgm:pt modelId="{FF9663F0-6B8E-4FAB-AB02-51C908EB51E1}" type="sibTrans" cxnId="{B33E0256-B469-4298-8B13-1B22E0609738}">
      <dgm:prSet/>
      <dgm:spPr/>
      <dgm:t>
        <a:bodyPr/>
        <a:lstStyle/>
        <a:p>
          <a:endParaRPr lang="en-US"/>
        </a:p>
      </dgm:t>
    </dgm:pt>
    <dgm:pt modelId="{BAA6682D-F027-4211-AD31-A5979BFF1284}">
      <dgm:prSet/>
      <dgm:spPr/>
      <dgm:t>
        <a:bodyPr/>
        <a:lstStyle/>
        <a:p>
          <a:pPr>
            <a:lnSpc>
              <a:spcPct val="100000"/>
            </a:lnSpc>
            <a:defRPr cap="all"/>
          </a:pPr>
          <a:r>
            <a:rPr lang="en-US" b="0" i="0" dirty="0"/>
            <a:t>Conclusion</a:t>
          </a:r>
          <a:endParaRPr lang="en-US" dirty="0"/>
        </a:p>
      </dgm:t>
    </dgm:pt>
    <dgm:pt modelId="{F9E67A66-2BAA-4C57-A402-4CA809C6EB9B}" type="parTrans" cxnId="{9371F039-D06A-43A4-8D34-B0F2CEDAF960}">
      <dgm:prSet/>
      <dgm:spPr/>
      <dgm:t>
        <a:bodyPr/>
        <a:lstStyle/>
        <a:p>
          <a:endParaRPr lang="en-US"/>
        </a:p>
      </dgm:t>
    </dgm:pt>
    <dgm:pt modelId="{DFE02CCA-2429-47BC-8317-8B1DF5F1C219}" type="sibTrans" cxnId="{9371F039-D06A-43A4-8D34-B0F2CEDAF960}">
      <dgm:prSet/>
      <dgm:spPr/>
      <dgm:t>
        <a:bodyPr/>
        <a:lstStyle/>
        <a:p>
          <a:endParaRPr lang="en-US"/>
        </a:p>
      </dgm:t>
    </dgm:pt>
    <dgm:pt modelId="{09FC1625-A71D-4CB0-9473-64B571666FB8}">
      <dgm:prSet/>
      <dgm:spPr/>
      <dgm:t>
        <a:bodyPr/>
        <a:lstStyle/>
        <a:p>
          <a:pPr>
            <a:lnSpc>
              <a:spcPct val="100000"/>
            </a:lnSpc>
          </a:pPr>
          <a:r>
            <a:rPr lang="en-US" b="0" i="0" dirty="0"/>
            <a:t>References</a:t>
          </a:r>
          <a:endParaRPr lang="en-US" b="0" dirty="0"/>
        </a:p>
      </dgm:t>
    </dgm:pt>
    <dgm:pt modelId="{D9D9BF3C-E2BC-44BD-891E-6275E26E62B6}" type="parTrans" cxnId="{9DCF172E-D5BE-424B-9AF6-A795E292B520}">
      <dgm:prSet/>
      <dgm:spPr/>
      <dgm:t>
        <a:bodyPr/>
        <a:lstStyle/>
        <a:p>
          <a:endParaRPr lang="en-US"/>
        </a:p>
      </dgm:t>
    </dgm:pt>
    <dgm:pt modelId="{B5366352-D7A3-4520-A9E7-F219F36A94C0}" type="sibTrans" cxnId="{9DCF172E-D5BE-424B-9AF6-A795E292B520}">
      <dgm:prSet/>
      <dgm:spPr/>
      <dgm:t>
        <a:bodyPr/>
        <a:lstStyle/>
        <a:p>
          <a:endParaRPr lang="en-US"/>
        </a:p>
      </dgm:t>
    </dgm:pt>
    <dgm:pt modelId="{5FB4605B-A471-4040-9086-7BFFAF6DB840}" type="pres">
      <dgm:prSet presAssocID="{92A94A6C-6D05-4375-9864-15A1DB85EFA1}" presName="root" presStyleCnt="0">
        <dgm:presLayoutVars>
          <dgm:dir/>
          <dgm:resizeHandles val="exact"/>
        </dgm:presLayoutVars>
      </dgm:prSet>
      <dgm:spPr/>
    </dgm:pt>
    <dgm:pt modelId="{6446C468-F573-49E6-8E44-A29E07E7CAAF}" type="pres">
      <dgm:prSet presAssocID="{545154A8-A4D2-4152-A490-35408C83CFA1}" presName="compNode" presStyleCnt="0"/>
      <dgm:spPr/>
    </dgm:pt>
    <dgm:pt modelId="{77D2BA31-DE38-4E3D-8F36-F2AED2CD0F00}" type="pres">
      <dgm:prSet presAssocID="{545154A8-A4D2-4152-A490-35408C83CFA1}" presName="iconBgRect" presStyleLbl="bgShp" presStyleIdx="0" presStyleCnt="8"/>
      <dgm:spPr>
        <a:prstGeom prst="round2DiagRect">
          <a:avLst>
            <a:gd name="adj1" fmla="val 29727"/>
            <a:gd name="adj2" fmla="val 0"/>
          </a:avLst>
        </a:prstGeom>
      </dgm:spPr>
    </dgm:pt>
    <dgm:pt modelId="{C1FE9173-DDC6-416A-A11D-0B8928F41E1A}" type="pres">
      <dgm:prSet presAssocID="{545154A8-A4D2-4152-A490-35408C83CFA1}" presName="iconRect" presStyleLbl="node1"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outline"/>
        </a:ext>
      </dgm:extLst>
    </dgm:pt>
    <dgm:pt modelId="{24B27EA8-FB83-47DD-80C3-27C27BBB2160}" type="pres">
      <dgm:prSet presAssocID="{545154A8-A4D2-4152-A490-35408C83CFA1}" presName="spaceRect" presStyleCnt="0"/>
      <dgm:spPr/>
    </dgm:pt>
    <dgm:pt modelId="{238C60A8-DCA5-4B14-BAFE-95445AD02245}" type="pres">
      <dgm:prSet presAssocID="{545154A8-A4D2-4152-A490-35408C83CFA1}" presName="textRect" presStyleLbl="revTx" presStyleIdx="0" presStyleCnt="8">
        <dgm:presLayoutVars>
          <dgm:chMax val="1"/>
          <dgm:chPref val="1"/>
        </dgm:presLayoutVars>
      </dgm:prSet>
      <dgm:spPr/>
    </dgm:pt>
    <dgm:pt modelId="{7D13A0CE-E336-4FE6-8E7A-D6FEEC00903C}" type="pres">
      <dgm:prSet presAssocID="{307936C1-8858-4858-92ED-11DC0A5F11B1}" presName="sibTrans" presStyleCnt="0"/>
      <dgm:spPr/>
    </dgm:pt>
    <dgm:pt modelId="{F48D893D-9B4F-494A-A340-0A9F6A28AEAC}" type="pres">
      <dgm:prSet presAssocID="{4716B732-464A-41C5-823A-BCD605E0C20C}" presName="compNode" presStyleCnt="0"/>
      <dgm:spPr/>
    </dgm:pt>
    <dgm:pt modelId="{AE1FB15A-C855-459D-B75A-8BC12C962CA5}" type="pres">
      <dgm:prSet presAssocID="{4716B732-464A-41C5-823A-BCD605E0C20C}" presName="iconBgRect" presStyleLbl="bgShp" presStyleIdx="1" presStyleCnt="8"/>
      <dgm:spPr>
        <a:prstGeom prst="round2DiagRect">
          <a:avLst>
            <a:gd name="adj1" fmla="val 29727"/>
            <a:gd name="adj2" fmla="val 0"/>
          </a:avLst>
        </a:prstGeom>
      </dgm:spPr>
    </dgm:pt>
    <dgm:pt modelId="{4BE26CD3-5BC6-43DA-B5BF-E1B4A9CFD511}" type="pres">
      <dgm:prSet presAssocID="{4716B732-464A-41C5-823A-BCD605E0C20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assroom with solid fill"/>
        </a:ext>
      </dgm:extLst>
    </dgm:pt>
    <dgm:pt modelId="{2CB916B3-6A8E-4DD7-906A-89FBE43E2851}" type="pres">
      <dgm:prSet presAssocID="{4716B732-464A-41C5-823A-BCD605E0C20C}" presName="spaceRect" presStyleCnt="0"/>
      <dgm:spPr/>
    </dgm:pt>
    <dgm:pt modelId="{2EC0778A-8627-44AD-AA94-A72D5BDF40BC}" type="pres">
      <dgm:prSet presAssocID="{4716B732-464A-41C5-823A-BCD605E0C20C}" presName="textRect" presStyleLbl="revTx" presStyleIdx="1" presStyleCnt="8">
        <dgm:presLayoutVars>
          <dgm:chMax val="1"/>
          <dgm:chPref val="1"/>
        </dgm:presLayoutVars>
      </dgm:prSet>
      <dgm:spPr/>
    </dgm:pt>
    <dgm:pt modelId="{50BF9F17-E5DB-4461-81D6-80D9C99B5DFC}" type="pres">
      <dgm:prSet presAssocID="{8795A5C1-A845-41CD-9450-AAD9B72447B4}" presName="sibTrans" presStyleCnt="0"/>
      <dgm:spPr/>
    </dgm:pt>
    <dgm:pt modelId="{D53ED644-F664-4893-9F87-39135D843FCF}" type="pres">
      <dgm:prSet presAssocID="{076BCC0C-0A8F-40E5-B586-CB4A70F091CC}" presName="compNode" presStyleCnt="0"/>
      <dgm:spPr/>
    </dgm:pt>
    <dgm:pt modelId="{48743BAA-D61D-4D64-A5D6-C29D1E26358B}" type="pres">
      <dgm:prSet presAssocID="{076BCC0C-0A8F-40E5-B586-CB4A70F091CC}" presName="iconBgRect" presStyleLbl="bgShp" presStyleIdx="2" presStyleCnt="8"/>
      <dgm:spPr>
        <a:prstGeom prst="round2DiagRect">
          <a:avLst>
            <a:gd name="adj1" fmla="val 29727"/>
            <a:gd name="adj2" fmla="val 0"/>
          </a:avLst>
        </a:prstGeom>
      </dgm:spPr>
    </dgm:pt>
    <dgm:pt modelId="{B4339B2F-508D-43E1-B3AC-010FF245BA1E}" type="pres">
      <dgm:prSet presAssocID="{076BCC0C-0A8F-40E5-B586-CB4A70F091CC}" presName="iconRect" presStyleLbl="node1" presStyleIdx="2" presStyleCnt="8" custLinFactNeighborX="3835" custLinFactNeighborY="-1012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Abacus outline"/>
        </a:ext>
      </dgm:extLst>
    </dgm:pt>
    <dgm:pt modelId="{8BEA69F5-A5E7-4731-ADAC-4D055122E38E}" type="pres">
      <dgm:prSet presAssocID="{076BCC0C-0A8F-40E5-B586-CB4A70F091CC}" presName="spaceRect" presStyleCnt="0"/>
      <dgm:spPr/>
    </dgm:pt>
    <dgm:pt modelId="{DB01A48E-A391-4FF5-B1C1-1959E8B8D6D8}" type="pres">
      <dgm:prSet presAssocID="{076BCC0C-0A8F-40E5-B586-CB4A70F091CC}" presName="textRect" presStyleLbl="revTx" presStyleIdx="2" presStyleCnt="8">
        <dgm:presLayoutVars>
          <dgm:chMax val="1"/>
          <dgm:chPref val="1"/>
        </dgm:presLayoutVars>
      </dgm:prSet>
      <dgm:spPr/>
    </dgm:pt>
    <dgm:pt modelId="{A23A03D0-4B5E-446C-93CA-E78E73B526A6}" type="pres">
      <dgm:prSet presAssocID="{89E1FC0C-937B-4C48-AA58-CC74C2C93252}" presName="sibTrans" presStyleCnt="0"/>
      <dgm:spPr/>
    </dgm:pt>
    <dgm:pt modelId="{1779EC8F-7166-4F60-967C-7EC8ECB29608}" type="pres">
      <dgm:prSet presAssocID="{B18FD543-2120-4E01-A125-4522A25BB1A0}" presName="compNode" presStyleCnt="0"/>
      <dgm:spPr/>
    </dgm:pt>
    <dgm:pt modelId="{C876583F-ADA2-4232-9D01-F3D9AD409B34}" type="pres">
      <dgm:prSet presAssocID="{B18FD543-2120-4E01-A125-4522A25BB1A0}" presName="iconBgRect" presStyleLbl="bgShp" presStyleIdx="3" presStyleCnt="8"/>
      <dgm:spPr>
        <a:prstGeom prst="round2DiagRect">
          <a:avLst>
            <a:gd name="adj1" fmla="val 29727"/>
            <a:gd name="adj2" fmla="val 0"/>
          </a:avLst>
        </a:prstGeom>
      </dgm:spPr>
    </dgm:pt>
    <dgm:pt modelId="{CFD15197-1B8A-4AFC-A82E-C5BF2914DF48}" type="pres">
      <dgm:prSet presAssocID="{B18FD543-2120-4E01-A125-4522A25BB1A0}" presName="iconRect" presStyleLbl="node1" presStyleIdx="3" presStyleCnt="8" custLinFactNeighborX="6153" custLinFactNeighborY="-1012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lipboard Mixed with solid fill"/>
        </a:ext>
      </dgm:extLst>
    </dgm:pt>
    <dgm:pt modelId="{26C7B2F0-B87E-4EAA-B24E-F854ECADA73D}" type="pres">
      <dgm:prSet presAssocID="{B18FD543-2120-4E01-A125-4522A25BB1A0}" presName="spaceRect" presStyleCnt="0"/>
      <dgm:spPr/>
    </dgm:pt>
    <dgm:pt modelId="{0D9DEDBC-9A57-41F1-A8BE-2A53F8FDBBC3}" type="pres">
      <dgm:prSet presAssocID="{B18FD543-2120-4E01-A125-4522A25BB1A0}" presName="textRect" presStyleLbl="revTx" presStyleIdx="3" presStyleCnt="8">
        <dgm:presLayoutVars>
          <dgm:chMax val="1"/>
          <dgm:chPref val="1"/>
        </dgm:presLayoutVars>
      </dgm:prSet>
      <dgm:spPr/>
    </dgm:pt>
    <dgm:pt modelId="{E62E5D2F-358C-417D-9C70-CBE3FA580273}" type="pres">
      <dgm:prSet presAssocID="{1F2399D1-DB9C-4973-AD34-6F7B9DE3A40B}" presName="sibTrans" presStyleCnt="0"/>
      <dgm:spPr/>
    </dgm:pt>
    <dgm:pt modelId="{99ACCCC9-67EE-4EF8-B536-9D0E68B74A6C}" type="pres">
      <dgm:prSet presAssocID="{7D28174E-818C-4857-A391-4EB864F2C8ED}" presName="compNode" presStyleCnt="0"/>
      <dgm:spPr/>
    </dgm:pt>
    <dgm:pt modelId="{63FFAE15-FF83-44E4-A028-1B7D0C4EB329}" type="pres">
      <dgm:prSet presAssocID="{7D28174E-818C-4857-A391-4EB864F2C8ED}" presName="iconBgRect" presStyleLbl="bgShp" presStyleIdx="4" presStyleCnt="8"/>
      <dgm:spPr>
        <a:prstGeom prst="round2DiagRect">
          <a:avLst>
            <a:gd name="adj1" fmla="val 29727"/>
            <a:gd name="adj2" fmla="val 0"/>
          </a:avLst>
        </a:prstGeom>
      </dgm:spPr>
    </dgm:pt>
    <dgm:pt modelId="{87D96431-1085-4D28-B4B2-B2A187FAE87E}" type="pres">
      <dgm:prSet presAssocID="{7D28174E-818C-4857-A391-4EB864F2C8ED}" presName="iconRect" presStyleLbl="node1" presStyleIdx="4" presStyleCnt="8" custLinFactNeighborX="7117" custLinFactNeighborY="-525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encing with solid fill"/>
        </a:ext>
      </dgm:extLst>
    </dgm:pt>
    <dgm:pt modelId="{23E96484-D8BB-4AF0-9418-A7071D57BBB0}" type="pres">
      <dgm:prSet presAssocID="{7D28174E-818C-4857-A391-4EB864F2C8ED}" presName="spaceRect" presStyleCnt="0"/>
      <dgm:spPr/>
    </dgm:pt>
    <dgm:pt modelId="{A805F7BA-E848-4795-8266-717FCBB1E7F9}" type="pres">
      <dgm:prSet presAssocID="{7D28174E-818C-4857-A391-4EB864F2C8ED}" presName="textRect" presStyleLbl="revTx" presStyleIdx="4" presStyleCnt="8">
        <dgm:presLayoutVars>
          <dgm:chMax val="1"/>
          <dgm:chPref val="1"/>
        </dgm:presLayoutVars>
      </dgm:prSet>
      <dgm:spPr/>
    </dgm:pt>
    <dgm:pt modelId="{CD04443D-027D-4A58-9011-3105058A72FF}" type="pres">
      <dgm:prSet presAssocID="{18236E85-39C1-47CF-B144-FE5DD4A4A54A}" presName="sibTrans" presStyleCnt="0"/>
      <dgm:spPr/>
    </dgm:pt>
    <dgm:pt modelId="{775846CB-8F4E-4840-9F37-B92A52F3E70C}" type="pres">
      <dgm:prSet presAssocID="{FC6E48BA-19C0-44B7-9FC0-7F83F6DACD18}" presName="compNode" presStyleCnt="0"/>
      <dgm:spPr/>
    </dgm:pt>
    <dgm:pt modelId="{995D32D8-4D18-41F0-978C-F66E10BF9F2C}" type="pres">
      <dgm:prSet presAssocID="{FC6E48BA-19C0-44B7-9FC0-7F83F6DACD18}" presName="iconBgRect" presStyleLbl="bgShp" presStyleIdx="5" presStyleCnt="8"/>
      <dgm:spPr>
        <a:prstGeom prst="round2DiagRect">
          <a:avLst>
            <a:gd name="adj1" fmla="val 29727"/>
            <a:gd name="adj2" fmla="val 0"/>
          </a:avLst>
        </a:prstGeom>
      </dgm:spPr>
    </dgm:pt>
    <dgm:pt modelId="{84A4E799-A5BE-48B0-8A98-9E1D48CE4F0C}" type="pres">
      <dgm:prSet presAssocID="{FC6E48BA-19C0-44B7-9FC0-7F83F6DACD1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Clipboard with solid fill"/>
        </a:ext>
      </dgm:extLst>
    </dgm:pt>
    <dgm:pt modelId="{AAD55E2F-B856-43CA-AF36-204457E8CA4F}" type="pres">
      <dgm:prSet presAssocID="{FC6E48BA-19C0-44B7-9FC0-7F83F6DACD18}" presName="spaceRect" presStyleCnt="0"/>
      <dgm:spPr/>
    </dgm:pt>
    <dgm:pt modelId="{649AB592-B5B7-44E3-8E0E-1101BD9BEAF9}" type="pres">
      <dgm:prSet presAssocID="{FC6E48BA-19C0-44B7-9FC0-7F83F6DACD18}" presName="textRect" presStyleLbl="revTx" presStyleIdx="5" presStyleCnt="8">
        <dgm:presLayoutVars>
          <dgm:chMax val="1"/>
          <dgm:chPref val="1"/>
        </dgm:presLayoutVars>
      </dgm:prSet>
      <dgm:spPr/>
    </dgm:pt>
    <dgm:pt modelId="{C510A27C-03FD-4D83-BB45-A5BCF3547A44}" type="pres">
      <dgm:prSet presAssocID="{FF9663F0-6B8E-4FAB-AB02-51C908EB51E1}" presName="sibTrans" presStyleCnt="0"/>
      <dgm:spPr/>
    </dgm:pt>
    <dgm:pt modelId="{D4439DCB-D076-4947-AC6B-E34A975BBC8B}" type="pres">
      <dgm:prSet presAssocID="{BAA6682D-F027-4211-AD31-A5979BFF1284}" presName="compNode" presStyleCnt="0"/>
      <dgm:spPr/>
    </dgm:pt>
    <dgm:pt modelId="{96F0E916-DFD9-4C4A-B630-496F3A1F0496}" type="pres">
      <dgm:prSet presAssocID="{BAA6682D-F027-4211-AD31-A5979BFF1284}" presName="iconBgRect" presStyleLbl="bgShp" presStyleIdx="6" presStyleCnt="8"/>
      <dgm:spPr>
        <a:prstGeom prst="round2DiagRect">
          <a:avLst>
            <a:gd name="adj1" fmla="val 29727"/>
            <a:gd name="adj2" fmla="val 0"/>
          </a:avLst>
        </a:prstGeom>
      </dgm:spPr>
    </dgm:pt>
    <dgm:pt modelId="{14FC3BAC-A248-453B-B074-B086DAB18AC8}" type="pres">
      <dgm:prSet presAssocID="{BAA6682D-F027-4211-AD31-A5979BFF1284}"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extLst>
        <a:ext uri="{E40237B7-FDA0-4F09-8148-C483321AD2D9}">
          <dgm14:cNvPr xmlns:dgm14="http://schemas.microsoft.com/office/drawing/2010/diagram" id="0" name="" descr="Bullseye with solid fill"/>
        </a:ext>
      </dgm:extLst>
    </dgm:pt>
    <dgm:pt modelId="{8C7B4415-6D83-4692-8CFC-57EDB6D6728A}" type="pres">
      <dgm:prSet presAssocID="{BAA6682D-F027-4211-AD31-A5979BFF1284}" presName="spaceRect" presStyleCnt="0"/>
      <dgm:spPr/>
    </dgm:pt>
    <dgm:pt modelId="{B77253BE-D813-40F2-9957-F742E205EB59}" type="pres">
      <dgm:prSet presAssocID="{BAA6682D-F027-4211-AD31-A5979BFF1284}" presName="textRect" presStyleLbl="revTx" presStyleIdx="6" presStyleCnt="8">
        <dgm:presLayoutVars>
          <dgm:chMax val="1"/>
          <dgm:chPref val="1"/>
        </dgm:presLayoutVars>
      </dgm:prSet>
      <dgm:spPr/>
    </dgm:pt>
    <dgm:pt modelId="{0ACB8B44-CE61-4A94-9EB9-27AB06231B33}" type="pres">
      <dgm:prSet presAssocID="{DFE02CCA-2429-47BC-8317-8B1DF5F1C219}" presName="sibTrans" presStyleCnt="0"/>
      <dgm:spPr/>
    </dgm:pt>
    <dgm:pt modelId="{4BF192E0-A234-465A-BB0A-AF75A96CE096}" type="pres">
      <dgm:prSet presAssocID="{09FC1625-A71D-4CB0-9473-64B571666FB8}" presName="compNode" presStyleCnt="0"/>
      <dgm:spPr/>
    </dgm:pt>
    <dgm:pt modelId="{D9409201-E47A-443D-A30A-4FA4209CAF6F}" type="pres">
      <dgm:prSet presAssocID="{09FC1625-A71D-4CB0-9473-64B571666FB8}" presName="iconBgRect" presStyleLbl="bgShp" presStyleIdx="7" presStyleCnt="8"/>
      <dgm:spPr>
        <a:prstGeom prst="round2DiagRect">
          <a:avLst>
            <a:gd name="adj1" fmla="val 29727"/>
            <a:gd name="adj2" fmla="val 0"/>
          </a:avLst>
        </a:prstGeom>
      </dgm:spPr>
    </dgm:pt>
    <dgm:pt modelId="{41135791-0789-42F3-968E-A18642BB8571}" type="pres">
      <dgm:prSet presAssocID="{09FC1625-A71D-4CB0-9473-64B571666FB8}"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Ui Ux outline"/>
        </a:ext>
      </dgm:extLst>
    </dgm:pt>
    <dgm:pt modelId="{4FB15BA7-CA3E-4B30-BAA0-945D29F00DC3}" type="pres">
      <dgm:prSet presAssocID="{09FC1625-A71D-4CB0-9473-64B571666FB8}" presName="spaceRect" presStyleCnt="0"/>
      <dgm:spPr/>
    </dgm:pt>
    <dgm:pt modelId="{EC6CD24E-19F1-42E0-931E-730E4D0BA0B4}" type="pres">
      <dgm:prSet presAssocID="{09FC1625-A71D-4CB0-9473-64B571666FB8}" presName="textRect" presStyleLbl="revTx" presStyleIdx="7" presStyleCnt="8">
        <dgm:presLayoutVars>
          <dgm:chMax val="1"/>
          <dgm:chPref val="1"/>
        </dgm:presLayoutVars>
      </dgm:prSet>
      <dgm:spPr/>
    </dgm:pt>
  </dgm:ptLst>
  <dgm:cxnLst>
    <dgm:cxn modelId="{010C7701-7315-4C3E-9A11-77EA3DB88BC5}" srcId="{92A94A6C-6D05-4375-9864-15A1DB85EFA1}" destId="{545154A8-A4D2-4152-A490-35408C83CFA1}" srcOrd="0" destOrd="0" parTransId="{A0654AE6-979B-42D9-8712-4C7AB61AC6F4}" sibTransId="{307936C1-8858-4858-92ED-11DC0A5F11B1}"/>
    <dgm:cxn modelId="{D3A73304-D0F7-4CDD-BD6D-8F919E19B386}" type="presOf" srcId="{B18FD543-2120-4E01-A125-4522A25BB1A0}" destId="{0D9DEDBC-9A57-41F1-A8BE-2A53F8FDBBC3}" srcOrd="0" destOrd="0" presId="urn:microsoft.com/office/officeart/2018/5/layout/IconLeafLabelList"/>
    <dgm:cxn modelId="{5C2A2F28-1204-4676-8CA0-C5DBC9FCC626}" type="presOf" srcId="{92A94A6C-6D05-4375-9864-15A1DB85EFA1}" destId="{5FB4605B-A471-4040-9086-7BFFAF6DB840}" srcOrd="0" destOrd="0" presId="urn:microsoft.com/office/officeart/2018/5/layout/IconLeafLabelList"/>
    <dgm:cxn modelId="{9DCF172E-D5BE-424B-9AF6-A795E292B520}" srcId="{92A94A6C-6D05-4375-9864-15A1DB85EFA1}" destId="{09FC1625-A71D-4CB0-9473-64B571666FB8}" srcOrd="7" destOrd="0" parTransId="{D9D9BF3C-E2BC-44BD-891E-6275E26E62B6}" sibTransId="{B5366352-D7A3-4520-A9E7-F219F36A94C0}"/>
    <dgm:cxn modelId="{9371F039-D06A-43A4-8D34-B0F2CEDAF960}" srcId="{92A94A6C-6D05-4375-9864-15A1DB85EFA1}" destId="{BAA6682D-F027-4211-AD31-A5979BFF1284}" srcOrd="6" destOrd="0" parTransId="{F9E67A66-2BAA-4C57-A402-4CA809C6EB9B}" sibTransId="{DFE02CCA-2429-47BC-8317-8B1DF5F1C219}"/>
    <dgm:cxn modelId="{595FF75D-308C-4CBE-8B9D-2E8C1ADE45C4}" srcId="{92A94A6C-6D05-4375-9864-15A1DB85EFA1}" destId="{076BCC0C-0A8F-40E5-B586-CB4A70F091CC}" srcOrd="2" destOrd="0" parTransId="{2489CCBA-874C-4404-B764-3533F9D71FE0}" sibTransId="{89E1FC0C-937B-4C48-AA58-CC74C2C93252}"/>
    <dgm:cxn modelId="{B33E0256-B469-4298-8B13-1B22E0609738}" srcId="{92A94A6C-6D05-4375-9864-15A1DB85EFA1}" destId="{FC6E48BA-19C0-44B7-9FC0-7F83F6DACD18}" srcOrd="5" destOrd="0" parTransId="{829CF21D-E9F0-41A6-9891-94BF18C34A18}" sibTransId="{FF9663F0-6B8E-4FAB-AB02-51C908EB51E1}"/>
    <dgm:cxn modelId="{CCF7945A-2FCC-4F48-B17B-9FA026F27264}" type="presOf" srcId="{FC6E48BA-19C0-44B7-9FC0-7F83F6DACD18}" destId="{649AB592-B5B7-44E3-8E0E-1101BD9BEAF9}" srcOrd="0" destOrd="0" presId="urn:microsoft.com/office/officeart/2018/5/layout/IconLeafLabelList"/>
    <dgm:cxn modelId="{D7CD3F8A-1188-4EB7-B896-8619078FBA02}" srcId="{92A94A6C-6D05-4375-9864-15A1DB85EFA1}" destId="{4716B732-464A-41C5-823A-BCD605E0C20C}" srcOrd="1" destOrd="0" parTransId="{0EF9992D-4552-41FA-9AA9-DF9C6FD460D4}" sibTransId="{8795A5C1-A845-41CD-9450-AAD9B72447B4}"/>
    <dgm:cxn modelId="{EC334F8A-3C86-432B-A54E-D73A589BF912}" srcId="{92A94A6C-6D05-4375-9864-15A1DB85EFA1}" destId="{7D28174E-818C-4857-A391-4EB864F2C8ED}" srcOrd="4" destOrd="0" parTransId="{626ED5BF-5E62-4BA0-A5EA-8154963810AE}" sibTransId="{18236E85-39C1-47CF-B144-FE5DD4A4A54A}"/>
    <dgm:cxn modelId="{71D0F5B9-588D-4423-86C6-94555D24CB63}" type="presOf" srcId="{076BCC0C-0A8F-40E5-B586-CB4A70F091CC}" destId="{DB01A48E-A391-4FF5-B1C1-1959E8B8D6D8}" srcOrd="0" destOrd="0" presId="urn:microsoft.com/office/officeart/2018/5/layout/IconLeafLabelList"/>
    <dgm:cxn modelId="{0BAA13C7-86D0-49AC-B1EF-51CAF8FD0824}" type="presOf" srcId="{7D28174E-818C-4857-A391-4EB864F2C8ED}" destId="{A805F7BA-E848-4795-8266-717FCBB1E7F9}" srcOrd="0" destOrd="0" presId="urn:microsoft.com/office/officeart/2018/5/layout/IconLeafLabelList"/>
    <dgm:cxn modelId="{E26BB4C9-1B74-4E9E-8BD0-538BE618942A}" type="presOf" srcId="{4716B732-464A-41C5-823A-BCD605E0C20C}" destId="{2EC0778A-8627-44AD-AA94-A72D5BDF40BC}" srcOrd="0" destOrd="0" presId="urn:microsoft.com/office/officeart/2018/5/layout/IconLeafLabelList"/>
    <dgm:cxn modelId="{F3DA04DA-97E4-41CD-B421-F7F938405020}" type="presOf" srcId="{BAA6682D-F027-4211-AD31-A5979BFF1284}" destId="{B77253BE-D813-40F2-9957-F742E205EB59}" srcOrd="0" destOrd="0" presId="urn:microsoft.com/office/officeart/2018/5/layout/IconLeafLabelList"/>
    <dgm:cxn modelId="{922077EA-EE2B-4D74-A187-5BBFF4F78CEE}" type="presOf" srcId="{545154A8-A4D2-4152-A490-35408C83CFA1}" destId="{238C60A8-DCA5-4B14-BAFE-95445AD02245}" srcOrd="0" destOrd="0" presId="urn:microsoft.com/office/officeart/2018/5/layout/IconLeafLabelList"/>
    <dgm:cxn modelId="{915C17FC-2078-40CB-82D1-4BC6E70F06C2}" type="presOf" srcId="{09FC1625-A71D-4CB0-9473-64B571666FB8}" destId="{EC6CD24E-19F1-42E0-931E-730E4D0BA0B4}" srcOrd="0" destOrd="0" presId="urn:microsoft.com/office/officeart/2018/5/layout/IconLeafLabelList"/>
    <dgm:cxn modelId="{54649BFE-336C-4895-8D62-C57BB28B9B6C}" srcId="{92A94A6C-6D05-4375-9864-15A1DB85EFA1}" destId="{B18FD543-2120-4E01-A125-4522A25BB1A0}" srcOrd="3" destOrd="0" parTransId="{527C1DF9-C72A-4D79-9C50-F0F259D41CDF}" sibTransId="{1F2399D1-DB9C-4973-AD34-6F7B9DE3A40B}"/>
    <dgm:cxn modelId="{E8021980-CC3B-423A-B243-958CEC001B8A}" type="presParOf" srcId="{5FB4605B-A471-4040-9086-7BFFAF6DB840}" destId="{6446C468-F573-49E6-8E44-A29E07E7CAAF}" srcOrd="0" destOrd="0" presId="urn:microsoft.com/office/officeart/2018/5/layout/IconLeafLabelList"/>
    <dgm:cxn modelId="{A4036F00-FD8D-4E2F-981F-7E01B04A89BF}" type="presParOf" srcId="{6446C468-F573-49E6-8E44-A29E07E7CAAF}" destId="{77D2BA31-DE38-4E3D-8F36-F2AED2CD0F00}" srcOrd="0" destOrd="0" presId="urn:microsoft.com/office/officeart/2018/5/layout/IconLeafLabelList"/>
    <dgm:cxn modelId="{0B232038-41A3-4708-9C06-6FEC2F252CF1}" type="presParOf" srcId="{6446C468-F573-49E6-8E44-A29E07E7CAAF}" destId="{C1FE9173-DDC6-416A-A11D-0B8928F41E1A}" srcOrd="1" destOrd="0" presId="urn:microsoft.com/office/officeart/2018/5/layout/IconLeafLabelList"/>
    <dgm:cxn modelId="{434582E1-646C-40F6-B70C-A814F0C17721}" type="presParOf" srcId="{6446C468-F573-49E6-8E44-A29E07E7CAAF}" destId="{24B27EA8-FB83-47DD-80C3-27C27BBB2160}" srcOrd="2" destOrd="0" presId="urn:microsoft.com/office/officeart/2018/5/layout/IconLeafLabelList"/>
    <dgm:cxn modelId="{6C719F13-1613-40DD-9485-5757ABA151D6}" type="presParOf" srcId="{6446C468-F573-49E6-8E44-A29E07E7CAAF}" destId="{238C60A8-DCA5-4B14-BAFE-95445AD02245}" srcOrd="3" destOrd="0" presId="urn:microsoft.com/office/officeart/2018/5/layout/IconLeafLabelList"/>
    <dgm:cxn modelId="{B8DC5193-9C80-4820-A821-12372F0BF9B4}" type="presParOf" srcId="{5FB4605B-A471-4040-9086-7BFFAF6DB840}" destId="{7D13A0CE-E336-4FE6-8E7A-D6FEEC00903C}" srcOrd="1" destOrd="0" presId="urn:microsoft.com/office/officeart/2018/5/layout/IconLeafLabelList"/>
    <dgm:cxn modelId="{5496A3D9-E5A8-484E-8A1B-7EF07DC62739}" type="presParOf" srcId="{5FB4605B-A471-4040-9086-7BFFAF6DB840}" destId="{F48D893D-9B4F-494A-A340-0A9F6A28AEAC}" srcOrd="2" destOrd="0" presId="urn:microsoft.com/office/officeart/2018/5/layout/IconLeafLabelList"/>
    <dgm:cxn modelId="{263F6E3C-06A6-4057-B368-9F75A0AC688C}" type="presParOf" srcId="{F48D893D-9B4F-494A-A340-0A9F6A28AEAC}" destId="{AE1FB15A-C855-459D-B75A-8BC12C962CA5}" srcOrd="0" destOrd="0" presId="urn:microsoft.com/office/officeart/2018/5/layout/IconLeafLabelList"/>
    <dgm:cxn modelId="{AC237960-F4FD-4BA8-8A8B-E06B98E119DA}" type="presParOf" srcId="{F48D893D-9B4F-494A-A340-0A9F6A28AEAC}" destId="{4BE26CD3-5BC6-43DA-B5BF-E1B4A9CFD511}" srcOrd="1" destOrd="0" presId="urn:microsoft.com/office/officeart/2018/5/layout/IconLeafLabelList"/>
    <dgm:cxn modelId="{8ADFD4AC-009D-476F-AC80-9BA978DE20FE}" type="presParOf" srcId="{F48D893D-9B4F-494A-A340-0A9F6A28AEAC}" destId="{2CB916B3-6A8E-4DD7-906A-89FBE43E2851}" srcOrd="2" destOrd="0" presId="urn:microsoft.com/office/officeart/2018/5/layout/IconLeafLabelList"/>
    <dgm:cxn modelId="{7A7893EB-3503-428D-98CA-5FECD2F44D6B}" type="presParOf" srcId="{F48D893D-9B4F-494A-A340-0A9F6A28AEAC}" destId="{2EC0778A-8627-44AD-AA94-A72D5BDF40BC}" srcOrd="3" destOrd="0" presId="urn:microsoft.com/office/officeart/2018/5/layout/IconLeafLabelList"/>
    <dgm:cxn modelId="{0D246956-67C2-4186-86FA-4A4592909A73}" type="presParOf" srcId="{5FB4605B-A471-4040-9086-7BFFAF6DB840}" destId="{50BF9F17-E5DB-4461-81D6-80D9C99B5DFC}" srcOrd="3" destOrd="0" presId="urn:microsoft.com/office/officeart/2018/5/layout/IconLeafLabelList"/>
    <dgm:cxn modelId="{136833B9-1BF3-46D5-A761-1B2FFC707DFE}" type="presParOf" srcId="{5FB4605B-A471-4040-9086-7BFFAF6DB840}" destId="{D53ED644-F664-4893-9F87-39135D843FCF}" srcOrd="4" destOrd="0" presId="urn:microsoft.com/office/officeart/2018/5/layout/IconLeafLabelList"/>
    <dgm:cxn modelId="{C994FD70-6E66-4D6E-B42F-FA16C7D0FD28}" type="presParOf" srcId="{D53ED644-F664-4893-9F87-39135D843FCF}" destId="{48743BAA-D61D-4D64-A5D6-C29D1E26358B}" srcOrd="0" destOrd="0" presId="urn:microsoft.com/office/officeart/2018/5/layout/IconLeafLabelList"/>
    <dgm:cxn modelId="{A79A0E93-A06E-4520-A41B-C38784A64B4C}" type="presParOf" srcId="{D53ED644-F664-4893-9F87-39135D843FCF}" destId="{B4339B2F-508D-43E1-B3AC-010FF245BA1E}" srcOrd="1" destOrd="0" presId="urn:microsoft.com/office/officeart/2018/5/layout/IconLeafLabelList"/>
    <dgm:cxn modelId="{A88F769E-4245-422F-B887-809EDE90E7B0}" type="presParOf" srcId="{D53ED644-F664-4893-9F87-39135D843FCF}" destId="{8BEA69F5-A5E7-4731-ADAC-4D055122E38E}" srcOrd="2" destOrd="0" presId="urn:microsoft.com/office/officeart/2018/5/layout/IconLeafLabelList"/>
    <dgm:cxn modelId="{4EC1D183-739C-4447-872E-B299A9D43080}" type="presParOf" srcId="{D53ED644-F664-4893-9F87-39135D843FCF}" destId="{DB01A48E-A391-4FF5-B1C1-1959E8B8D6D8}" srcOrd="3" destOrd="0" presId="urn:microsoft.com/office/officeart/2018/5/layout/IconLeafLabelList"/>
    <dgm:cxn modelId="{21BFA77D-FB87-42B4-9D42-8BC00CA04890}" type="presParOf" srcId="{5FB4605B-A471-4040-9086-7BFFAF6DB840}" destId="{A23A03D0-4B5E-446C-93CA-E78E73B526A6}" srcOrd="5" destOrd="0" presId="urn:microsoft.com/office/officeart/2018/5/layout/IconLeafLabelList"/>
    <dgm:cxn modelId="{B07CD681-CAE8-4FF5-AF2F-2F687AC415FC}" type="presParOf" srcId="{5FB4605B-A471-4040-9086-7BFFAF6DB840}" destId="{1779EC8F-7166-4F60-967C-7EC8ECB29608}" srcOrd="6" destOrd="0" presId="urn:microsoft.com/office/officeart/2018/5/layout/IconLeafLabelList"/>
    <dgm:cxn modelId="{D9A57101-D0A7-4673-9EA4-FF6BA2345080}" type="presParOf" srcId="{1779EC8F-7166-4F60-967C-7EC8ECB29608}" destId="{C876583F-ADA2-4232-9D01-F3D9AD409B34}" srcOrd="0" destOrd="0" presId="urn:microsoft.com/office/officeart/2018/5/layout/IconLeafLabelList"/>
    <dgm:cxn modelId="{0283B9A4-F04C-4857-8CB9-449E43DC0D59}" type="presParOf" srcId="{1779EC8F-7166-4F60-967C-7EC8ECB29608}" destId="{CFD15197-1B8A-4AFC-A82E-C5BF2914DF48}" srcOrd="1" destOrd="0" presId="urn:microsoft.com/office/officeart/2018/5/layout/IconLeafLabelList"/>
    <dgm:cxn modelId="{7FA1B27F-E0B2-4FAA-8DFA-DAC8A1F18E71}" type="presParOf" srcId="{1779EC8F-7166-4F60-967C-7EC8ECB29608}" destId="{26C7B2F0-B87E-4EAA-B24E-F854ECADA73D}" srcOrd="2" destOrd="0" presId="urn:microsoft.com/office/officeart/2018/5/layout/IconLeafLabelList"/>
    <dgm:cxn modelId="{42CD51C8-4D51-4A46-BFA1-977D9D010F55}" type="presParOf" srcId="{1779EC8F-7166-4F60-967C-7EC8ECB29608}" destId="{0D9DEDBC-9A57-41F1-A8BE-2A53F8FDBBC3}" srcOrd="3" destOrd="0" presId="urn:microsoft.com/office/officeart/2018/5/layout/IconLeafLabelList"/>
    <dgm:cxn modelId="{D8B6D1F0-7471-4C0D-9014-597226E0712F}" type="presParOf" srcId="{5FB4605B-A471-4040-9086-7BFFAF6DB840}" destId="{E62E5D2F-358C-417D-9C70-CBE3FA580273}" srcOrd="7" destOrd="0" presId="urn:microsoft.com/office/officeart/2018/5/layout/IconLeafLabelList"/>
    <dgm:cxn modelId="{0AEAD5A4-3B06-47C3-83EC-C1E9C983315F}" type="presParOf" srcId="{5FB4605B-A471-4040-9086-7BFFAF6DB840}" destId="{99ACCCC9-67EE-4EF8-B536-9D0E68B74A6C}" srcOrd="8" destOrd="0" presId="urn:microsoft.com/office/officeart/2018/5/layout/IconLeafLabelList"/>
    <dgm:cxn modelId="{99B72CBD-DE2F-455F-B9A3-BE4B5D6C83CE}" type="presParOf" srcId="{99ACCCC9-67EE-4EF8-B536-9D0E68B74A6C}" destId="{63FFAE15-FF83-44E4-A028-1B7D0C4EB329}" srcOrd="0" destOrd="0" presId="urn:microsoft.com/office/officeart/2018/5/layout/IconLeafLabelList"/>
    <dgm:cxn modelId="{47D230B3-759D-4573-A6D6-933E8B807448}" type="presParOf" srcId="{99ACCCC9-67EE-4EF8-B536-9D0E68B74A6C}" destId="{87D96431-1085-4D28-B4B2-B2A187FAE87E}" srcOrd="1" destOrd="0" presId="urn:microsoft.com/office/officeart/2018/5/layout/IconLeafLabelList"/>
    <dgm:cxn modelId="{9D76F463-14F0-404B-A5B3-834E75C3CAC7}" type="presParOf" srcId="{99ACCCC9-67EE-4EF8-B536-9D0E68B74A6C}" destId="{23E96484-D8BB-4AF0-9418-A7071D57BBB0}" srcOrd="2" destOrd="0" presId="urn:microsoft.com/office/officeart/2018/5/layout/IconLeafLabelList"/>
    <dgm:cxn modelId="{5D31913B-CA2F-4188-93F0-178AB7A3F3DA}" type="presParOf" srcId="{99ACCCC9-67EE-4EF8-B536-9D0E68B74A6C}" destId="{A805F7BA-E848-4795-8266-717FCBB1E7F9}" srcOrd="3" destOrd="0" presId="urn:microsoft.com/office/officeart/2018/5/layout/IconLeafLabelList"/>
    <dgm:cxn modelId="{936307E0-16C3-46C0-8EEB-473BB9E3A2BF}" type="presParOf" srcId="{5FB4605B-A471-4040-9086-7BFFAF6DB840}" destId="{CD04443D-027D-4A58-9011-3105058A72FF}" srcOrd="9" destOrd="0" presId="urn:microsoft.com/office/officeart/2018/5/layout/IconLeafLabelList"/>
    <dgm:cxn modelId="{9BBAFA65-18EE-4544-B780-BA0F1AE28D03}" type="presParOf" srcId="{5FB4605B-A471-4040-9086-7BFFAF6DB840}" destId="{775846CB-8F4E-4840-9F37-B92A52F3E70C}" srcOrd="10" destOrd="0" presId="urn:microsoft.com/office/officeart/2018/5/layout/IconLeafLabelList"/>
    <dgm:cxn modelId="{C8CDDE48-A7EA-499A-862D-7B3628BDC87E}" type="presParOf" srcId="{775846CB-8F4E-4840-9F37-B92A52F3E70C}" destId="{995D32D8-4D18-41F0-978C-F66E10BF9F2C}" srcOrd="0" destOrd="0" presId="urn:microsoft.com/office/officeart/2018/5/layout/IconLeafLabelList"/>
    <dgm:cxn modelId="{739797AB-6D7D-4187-BB97-8DE739756EC3}" type="presParOf" srcId="{775846CB-8F4E-4840-9F37-B92A52F3E70C}" destId="{84A4E799-A5BE-48B0-8A98-9E1D48CE4F0C}" srcOrd="1" destOrd="0" presId="urn:microsoft.com/office/officeart/2018/5/layout/IconLeafLabelList"/>
    <dgm:cxn modelId="{3A2EE7AD-4888-4DFC-A3BF-7B8A506B376C}" type="presParOf" srcId="{775846CB-8F4E-4840-9F37-B92A52F3E70C}" destId="{AAD55E2F-B856-43CA-AF36-204457E8CA4F}" srcOrd="2" destOrd="0" presId="urn:microsoft.com/office/officeart/2018/5/layout/IconLeafLabelList"/>
    <dgm:cxn modelId="{FD192F5D-04D6-4455-8F24-3F42E497F70E}" type="presParOf" srcId="{775846CB-8F4E-4840-9F37-B92A52F3E70C}" destId="{649AB592-B5B7-44E3-8E0E-1101BD9BEAF9}" srcOrd="3" destOrd="0" presId="urn:microsoft.com/office/officeart/2018/5/layout/IconLeafLabelList"/>
    <dgm:cxn modelId="{2410F183-4100-4C63-94F9-ECD6DD192ACE}" type="presParOf" srcId="{5FB4605B-A471-4040-9086-7BFFAF6DB840}" destId="{C510A27C-03FD-4D83-BB45-A5BCF3547A44}" srcOrd="11" destOrd="0" presId="urn:microsoft.com/office/officeart/2018/5/layout/IconLeafLabelList"/>
    <dgm:cxn modelId="{9269841A-29B9-45A4-A1E2-7659D5743274}" type="presParOf" srcId="{5FB4605B-A471-4040-9086-7BFFAF6DB840}" destId="{D4439DCB-D076-4947-AC6B-E34A975BBC8B}" srcOrd="12" destOrd="0" presId="urn:microsoft.com/office/officeart/2018/5/layout/IconLeafLabelList"/>
    <dgm:cxn modelId="{DEC76366-C2A1-4B6A-A7A2-14852C2606AE}" type="presParOf" srcId="{D4439DCB-D076-4947-AC6B-E34A975BBC8B}" destId="{96F0E916-DFD9-4C4A-B630-496F3A1F0496}" srcOrd="0" destOrd="0" presId="urn:microsoft.com/office/officeart/2018/5/layout/IconLeafLabelList"/>
    <dgm:cxn modelId="{A85719F6-3B83-4ADF-BC5C-189C7B02EC5E}" type="presParOf" srcId="{D4439DCB-D076-4947-AC6B-E34A975BBC8B}" destId="{14FC3BAC-A248-453B-B074-B086DAB18AC8}" srcOrd="1" destOrd="0" presId="urn:microsoft.com/office/officeart/2018/5/layout/IconLeafLabelList"/>
    <dgm:cxn modelId="{2D65AAC4-E4AA-4602-BB38-EBD50CE810E1}" type="presParOf" srcId="{D4439DCB-D076-4947-AC6B-E34A975BBC8B}" destId="{8C7B4415-6D83-4692-8CFC-57EDB6D6728A}" srcOrd="2" destOrd="0" presId="urn:microsoft.com/office/officeart/2018/5/layout/IconLeafLabelList"/>
    <dgm:cxn modelId="{C9896B28-E3F8-4262-AB7A-DEAF9A0D6EDD}" type="presParOf" srcId="{D4439DCB-D076-4947-AC6B-E34A975BBC8B}" destId="{B77253BE-D813-40F2-9957-F742E205EB59}" srcOrd="3" destOrd="0" presId="urn:microsoft.com/office/officeart/2018/5/layout/IconLeafLabelList"/>
    <dgm:cxn modelId="{FA09F49D-D9DA-4F6E-89F6-DEAB681A94EA}" type="presParOf" srcId="{5FB4605B-A471-4040-9086-7BFFAF6DB840}" destId="{0ACB8B44-CE61-4A94-9EB9-27AB06231B33}" srcOrd="13" destOrd="0" presId="urn:microsoft.com/office/officeart/2018/5/layout/IconLeafLabelList"/>
    <dgm:cxn modelId="{A01A6D4E-0B1D-49E5-87B6-A8D6421C6A78}" type="presParOf" srcId="{5FB4605B-A471-4040-9086-7BFFAF6DB840}" destId="{4BF192E0-A234-465A-BB0A-AF75A96CE096}" srcOrd="14" destOrd="0" presId="urn:microsoft.com/office/officeart/2018/5/layout/IconLeafLabelList"/>
    <dgm:cxn modelId="{E12AAABA-2C7F-4AAB-89A9-F9271DCCC081}" type="presParOf" srcId="{4BF192E0-A234-465A-BB0A-AF75A96CE096}" destId="{D9409201-E47A-443D-A30A-4FA4209CAF6F}" srcOrd="0" destOrd="0" presId="urn:microsoft.com/office/officeart/2018/5/layout/IconLeafLabelList"/>
    <dgm:cxn modelId="{A0D4E380-E550-4363-8D93-07C33902D3D7}" type="presParOf" srcId="{4BF192E0-A234-465A-BB0A-AF75A96CE096}" destId="{41135791-0789-42F3-968E-A18642BB8571}" srcOrd="1" destOrd="0" presId="urn:microsoft.com/office/officeart/2018/5/layout/IconLeafLabelList"/>
    <dgm:cxn modelId="{2ADA80CB-4A4C-4D18-BF2B-96800E4FC323}" type="presParOf" srcId="{4BF192E0-A234-465A-BB0A-AF75A96CE096}" destId="{4FB15BA7-CA3E-4B30-BAA0-945D29F00DC3}" srcOrd="2" destOrd="0" presId="urn:microsoft.com/office/officeart/2018/5/layout/IconLeafLabelList"/>
    <dgm:cxn modelId="{7F1E4D4C-0E41-4C2E-B3E2-D17C5736F739}" type="presParOf" srcId="{4BF192E0-A234-465A-BB0A-AF75A96CE096}" destId="{EC6CD24E-19F1-42E0-931E-730E4D0BA0B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E8F1EF-5190-42EC-A3E6-E9E7D64664B0}"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DB48C2D5-721B-4B6E-BE7E-BA7E7DFDBB86}">
      <dgm:prSet/>
      <dgm:spPr/>
      <dgm:t>
        <a:bodyPr/>
        <a:lstStyle/>
        <a:p>
          <a:r>
            <a:rPr lang="en-US" dirty="0"/>
            <a:t>Greedy algorithms offer a valuable approach to optimization problems, balancing simplicity and efficiency.</a:t>
          </a:r>
        </a:p>
      </dgm:t>
    </dgm:pt>
    <dgm:pt modelId="{96A5F68A-7F3A-4FDD-B4A1-22825C4E1FC4}" type="parTrans" cxnId="{27D1CB56-5F42-42A9-A5C5-D69C4D2B4293}">
      <dgm:prSet/>
      <dgm:spPr/>
      <dgm:t>
        <a:bodyPr/>
        <a:lstStyle/>
        <a:p>
          <a:endParaRPr lang="en-US"/>
        </a:p>
      </dgm:t>
    </dgm:pt>
    <dgm:pt modelId="{B4CAB5F2-80A6-438F-BCA7-7EE407B25F1C}" type="sibTrans" cxnId="{27D1CB56-5F42-42A9-A5C5-D69C4D2B4293}">
      <dgm:prSet/>
      <dgm:spPr/>
      <dgm:t>
        <a:bodyPr/>
        <a:lstStyle/>
        <a:p>
          <a:endParaRPr lang="en-US"/>
        </a:p>
      </dgm:t>
    </dgm:pt>
    <dgm:pt modelId="{97DF1F74-AB3B-4588-8E29-EB0F0CF4CFF6}">
      <dgm:prSet/>
      <dgm:spPr/>
      <dgm:t>
        <a:bodyPr/>
        <a:lstStyle/>
        <a:p>
          <a:r>
            <a:rPr lang="en-US" dirty="0"/>
            <a:t>While they may not always yield the optimal solution, understanding their advantages, disadvantages, and applications is crucial for effective problem-solving.</a:t>
          </a:r>
        </a:p>
      </dgm:t>
    </dgm:pt>
    <dgm:pt modelId="{D5CE7DE9-12F3-4507-AC8F-C3B4B0BFEA85}" type="parTrans" cxnId="{70D6EF0F-FC20-4059-810C-9B5C16FE8489}">
      <dgm:prSet/>
      <dgm:spPr/>
      <dgm:t>
        <a:bodyPr/>
        <a:lstStyle/>
        <a:p>
          <a:endParaRPr lang="en-US"/>
        </a:p>
      </dgm:t>
    </dgm:pt>
    <dgm:pt modelId="{76541FE2-AA74-48CF-B701-F60D13F0DDC8}" type="sibTrans" cxnId="{70D6EF0F-FC20-4059-810C-9B5C16FE8489}">
      <dgm:prSet/>
      <dgm:spPr/>
      <dgm:t>
        <a:bodyPr/>
        <a:lstStyle/>
        <a:p>
          <a:endParaRPr lang="en-US"/>
        </a:p>
      </dgm:t>
    </dgm:pt>
    <dgm:pt modelId="{352724E6-58D7-4E2C-95D4-4EA31A6B3FE3}">
      <dgm:prSet/>
      <dgm:spPr/>
      <dgm:t>
        <a:bodyPr/>
        <a:lstStyle/>
        <a:p>
          <a:r>
            <a:rPr lang="en-US" dirty="0"/>
            <a:t>By recognizing the trade-offs involved and leveraging their strengths, programmers can harness the power of greedy algorithms in various domains.</a:t>
          </a:r>
        </a:p>
      </dgm:t>
    </dgm:pt>
    <dgm:pt modelId="{E839566B-757E-420D-B0F7-5DABD04A65BA}" type="parTrans" cxnId="{70F5879F-9AF5-4178-A143-336F4926DF40}">
      <dgm:prSet/>
      <dgm:spPr/>
      <dgm:t>
        <a:bodyPr/>
        <a:lstStyle/>
        <a:p>
          <a:endParaRPr lang="en-US"/>
        </a:p>
      </dgm:t>
    </dgm:pt>
    <dgm:pt modelId="{468CD25E-DC8D-4E6A-B888-B1A733460BC9}" type="sibTrans" cxnId="{70F5879F-9AF5-4178-A143-336F4926DF40}">
      <dgm:prSet/>
      <dgm:spPr/>
      <dgm:t>
        <a:bodyPr/>
        <a:lstStyle/>
        <a:p>
          <a:endParaRPr lang="en-US"/>
        </a:p>
      </dgm:t>
    </dgm:pt>
    <dgm:pt modelId="{906CA915-1485-4EA1-A768-BD21F03B8BB2}" type="pres">
      <dgm:prSet presAssocID="{00E8F1EF-5190-42EC-A3E6-E9E7D64664B0}" presName="linear" presStyleCnt="0">
        <dgm:presLayoutVars>
          <dgm:animLvl val="lvl"/>
          <dgm:resizeHandles val="exact"/>
        </dgm:presLayoutVars>
      </dgm:prSet>
      <dgm:spPr/>
    </dgm:pt>
    <dgm:pt modelId="{0C7F1F08-D672-4B2F-A7F4-D7C635BDC772}" type="pres">
      <dgm:prSet presAssocID="{DB48C2D5-721B-4B6E-BE7E-BA7E7DFDBB86}" presName="parentText" presStyleLbl="node1" presStyleIdx="0" presStyleCnt="3">
        <dgm:presLayoutVars>
          <dgm:chMax val="0"/>
          <dgm:bulletEnabled val="1"/>
        </dgm:presLayoutVars>
      </dgm:prSet>
      <dgm:spPr/>
    </dgm:pt>
    <dgm:pt modelId="{655DA4B0-6CC7-40A6-88A9-6A60D24817BF}" type="pres">
      <dgm:prSet presAssocID="{B4CAB5F2-80A6-438F-BCA7-7EE407B25F1C}" presName="spacer" presStyleCnt="0"/>
      <dgm:spPr/>
    </dgm:pt>
    <dgm:pt modelId="{95576F36-F818-4C62-BF5B-5EBA614C1312}" type="pres">
      <dgm:prSet presAssocID="{97DF1F74-AB3B-4588-8E29-EB0F0CF4CFF6}" presName="parentText" presStyleLbl="node1" presStyleIdx="1" presStyleCnt="3">
        <dgm:presLayoutVars>
          <dgm:chMax val="0"/>
          <dgm:bulletEnabled val="1"/>
        </dgm:presLayoutVars>
      </dgm:prSet>
      <dgm:spPr/>
    </dgm:pt>
    <dgm:pt modelId="{F41176AB-FBDC-4C17-98E2-54A7381ED014}" type="pres">
      <dgm:prSet presAssocID="{76541FE2-AA74-48CF-B701-F60D13F0DDC8}" presName="spacer" presStyleCnt="0"/>
      <dgm:spPr/>
    </dgm:pt>
    <dgm:pt modelId="{B572F264-6952-4C6A-A4E4-BF0C01A891AF}" type="pres">
      <dgm:prSet presAssocID="{352724E6-58D7-4E2C-95D4-4EA31A6B3FE3}" presName="parentText" presStyleLbl="node1" presStyleIdx="2" presStyleCnt="3">
        <dgm:presLayoutVars>
          <dgm:chMax val="0"/>
          <dgm:bulletEnabled val="1"/>
        </dgm:presLayoutVars>
      </dgm:prSet>
      <dgm:spPr/>
    </dgm:pt>
  </dgm:ptLst>
  <dgm:cxnLst>
    <dgm:cxn modelId="{14CCD304-B580-4FE6-9037-C4F4D85E1A70}" type="presOf" srcId="{DB48C2D5-721B-4B6E-BE7E-BA7E7DFDBB86}" destId="{0C7F1F08-D672-4B2F-A7F4-D7C635BDC772}" srcOrd="0" destOrd="0" presId="urn:microsoft.com/office/officeart/2005/8/layout/vList2"/>
    <dgm:cxn modelId="{70D6EF0F-FC20-4059-810C-9B5C16FE8489}" srcId="{00E8F1EF-5190-42EC-A3E6-E9E7D64664B0}" destId="{97DF1F74-AB3B-4588-8E29-EB0F0CF4CFF6}" srcOrd="1" destOrd="0" parTransId="{D5CE7DE9-12F3-4507-AC8F-C3B4B0BFEA85}" sibTransId="{76541FE2-AA74-48CF-B701-F60D13F0DDC8}"/>
    <dgm:cxn modelId="{42EF6C23-464B-4DE8-A0B5-9B890AEE0E18}" type="presOf" srcId="{00E8F1EF-5190-42EC-A3E6-E9E7D64664B0}" destId="{906CA915-1485-4EA1-A768-BD21F03B8BB2}" srcOrd="0" destOrd="0" presId="urn:microsoft.com/office/officeart/2005/8/layout/vList2"/>
    <dgm:cxn modelId="{27D1CB56-5F42-42A9-A5C5-D69C4D2B4293}" srcId="{00E8F1EF-5190-42EC-A3E6-E9E7D64664B0}" destId="{DB48C2D5-721B-4B6E-BE7E-BA7E7DFDBB86}" srcOrd="0" destOrd="0" parTransId="{96A5F68A-7F3A-4FDD-B4A1-22825C4E1FC4}" sibTransId="{B4CAB5F2-80A6-438F-BCA7-7EE407B25F1C}"/>
    <dgm:cxn modelId="{70F5879F-9AF5-4178-A143-336F4926DF40}" srcId="{00E8F1EF-5190-42EC-A3E6-E9E7D64664B0}" destId="{352724E6-58D7-4E2C-95D4-4EA31A6B3FE3}" srcOrd="2" destOrd="0" parTransId="{E839566B-757E-420D-B0F7-5DABD04A65BA}" sibTransId="{468CD25E-DC8D-4E6A-B888-B1A733460BC9}"/>
    <dgm:cxn modelId="{9779899F-2149-4CBD-AEFA-ADD2A99A4812}" type="presOf" srcId="{352724E6-58D7-4E2C-95D4-4EA31A6B3FE3}" destId="{B572F264-6952-4C6A-A4E4-BF0C01A891AF}" srcOrd="0" destOrd="0" presId="urn:microsoft.com/office/officeart/2005/8/layout/vList2"/>
    <dgm:cxn modelId="{3A1C61F2-CC46-4F1C-BA86-BA308A4563C4}" type="presOf" srcId="{97DF1F74-AB3B-4588-8E29-EB0F0CF4CFF6}" destId="{95576F36-F818-4C62-BF5B-5EBA614C1312}" srcOrd="0" destOrd="0" presId="urn:microsoft.com/office/officeart/2005/8/layout/vList2"/>
    <dgm:cxn modelId="{8D7B9D24-F884-4B34-BE08-F9541DC32F3F}" type="presParOf" srcId="{906CA915-1485-4EA1-A768-BD21F03B8BB2}" destId="{0C7F1F08-D672-4B2F-A7F4-D7C635BDC772}" srcOrd="0" destOrd="0" presId="urn:microsoft.com/office/officeart/2005/8/layout/vList2"/>
    <dgm:cxn modelId="{B7833450-8806-4F49-9D2F-7D81D813D15B}" type="presParOf" srcId="{906CA915-1485-4EA1-A768-BD21F03B8BB2}" destId="{655DA4B0-6CC7-40A6-88A9-6A60D24817BF}" srcOrd="1" destOrd="0" presId="urn:microsoft.com/office/officeart/2005/8/layout/vList2"/>
    <dgm:cxn modelId="{39A41F5C-409C-4DA4-938D-36C6DB8A7C4C}" type="presParOf" srcId="{906CA915-1485-4EA1-A768-BD21F03B8BB2}" destId="{95576F36-F818-4C62-BF5B-5EBA614C1312}" srcOrd="2" destOrd="0" presId="urn:microsoft.com/office/officeart/2005/8/layout/vList2"/>
    <dgm:cxn modelId="{36711B3B-4A91-4190-A397-4DDC0BFFF8A1}" type="presParOf" srcId="{906CA915-1485-4EA1-A768-BD21F03B8BB2}" destId="{F41176AB-FBDC-4C17-98E2-54A7381ED014}" srcOrd="3" destOrd="0" presId="urn:microsoft.com/office/officeart/2005/8/layout/vList2"/>
    <dgm:cxn modelId="{DC92CF10-D05D-44F3-86E3-2A45EC1E364F}" type="presParOf" srcId="{906CA915-1485-4EA1-A768-BD21F03B8BB2}" destId="{B572F264-6952-4C6A-A4E4-BF0C01A891A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A66AA-FCF2-48D4-89E4-21C7434C03F5}"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65FD3CF4-B234-48C4-8B8B-28BB6316E347}">
      <dgm:prSet/>
      <dgm:spPr/>
      <dgm:t>
        <a:bodyPr/>
        <a:lstStyle/>
        <a:p>
          <a:r>
            <a:rPr lang="en-US" b="1" dirty="0"/>
            <a:t>- Greedy algorithms are fundamental in algorithm design, offering a heuristic approach to optimization problems.</a:t>
          </a:r>
          <a:endParaRPr lang="en-US" dirty="0"/>
        </a:p>
      </dgm:t>
    </dgm:pt>
    <dgm:pt modelId="{8E93B281-E46C-4500-81FF-CCD253535E2A}" type="parTrans" cxnId="{CD3D1B2F-4A5A-4537-B38C-0DF51A84C4EB}">
      <dgm:prSet/>
      <dgm:spPr/>
      <dgm:t>
        <a:bodyPr/>
        <a:lstStyle/>
        <a:p>
          <a:endParaRPr lang="en-US"/>
        </a:p>
      </dgm:t>
    </dgm:pt>
    <dgm:pt modelId="{78C7A08F-1802-43E5-A131-7503BCADBF19}" type="sibTrans" cxnId="{CD3D1B2F-4A5A-4537-B38C-0DF51A84C4EB}">
      <dgm:prSet/>
      <dgm:spPr/>
      <dgm:t>
        <a:bodyPr/>
        <a:lstStyle/>
        <a:p>
          <a:endParaRPr lang="en-US"/>
        </a:p>
      </dgm:t>
    </dgm:pt>
    <dgm:pt modelId="{7ACB02F9-D3A8-4A98-BA0F-AF15539C3665}">
      <dgm:prSet/>
      <dgm:spPr/>
      <dgm:t>
        <a:bodyPr/>
        <a:lstStyle/>
        <a:p>
          <a:r>
            <a:rPr lang="en-US" b="1" dirty="0"/>
            <a:t>- They prioritize making locally optimal choices at each step, aiming to eventually achieve a globally optimal solution.</a:t>
          </a:r>
          <a:endParaRPr lang="en-US" dirty="0"/>
        </a:p>
      </dgm:t>
    </dgm:pt>
    <dgm:pt modelId="{C3CE15C4-17E9-4728-BE77-17F2CE597A6E}" type="parTrans" cxnId="{8AF2A559-FFC3-4053-89B3-21F75C1777D3}">
      <dgm:prSet/>
      <dgm:spPr/>
      <dgm:t>
        <a:bodyPr/>
        <a:lstStyle/>
        <a:p>
          <a:endParaRPr lang="en-US"/>
        </a:p>
      </dgm:t>
    </dgm:pt>
    <dgm:pt modelId="{80FFCA3C-14B2-4158-9340-7423374E759F}" type="sibTrans" cxnId="{8AF2A559-FFC3-4053-89B3-21F75C1777D3}">
      <dgm:prSet/>
      <dgm:spPr/>
      <dgm:t>
        <a:bodyPr/>
        <a:lstStyle/>
        <a:p>
          <a:endParaRPr lang="en-US"/>
        </a:p>
      </dgm:t>
    </dgm:pt>
    <dgm:pt modelId="{A5E9158C-328E-418A-BE76-31A580F79246}">
      <dgm:prSet/>
      <dgm:spPr/>
      <dgm:t>
        <a:bodyPr/>
        <a:lstStyle/>
        <a:p>
          <a:r>
            <a:rPr lang="en-US" b="1" dirty="0"/>
            <a:t>- While simple in concept, understanding their intricacies and trade-offs is essential for effective problem-solving.</a:t>
          </a:r>
          <a:endParaRPr lang="en-US" dirty="0"/>
        </a:p>
      </dgm:t>
    </dgm:pt>
    <dgm:pt modelId="{0FCA04AA-78A6-4715-B3C0-B789A636183E}" type="parTrans" cxnId="{AB4CA63E-71F0-4401-8BD0-44B7009110FE}">
      <dgm:prSet/>
      <dgm:spPr/>
      <dgm:t>
        <a:bodyPr/>
        <a:lstStyle/>
        <a:p>
          <a:endParaRPr lang="en-US"/>
        </a:p>
      </dgm:t>
    </dgm:pt>
    <dgm:pt modelId="{EFD5B2B5-B02C-4B51-AF53-58C54109C282}" type="sibTrans" cxnId="{AB4CA63E-71F0-4401-8BD0-44B7009110FE}">
      <dgm:prSet/>
      <dgm:spPr/>
      <dgm:t>
        <a:bodyPr/>
        <a:lstStyle/>
        <a:p>
          <a:endParaRPr lang="en-US"/>
        </a:p>
      </dgm:t>
    </dgm:pt>
    <dgm:pt modelId="{37B08BB5-33AC-4409-9FCA-1D6E7957CBC5}" type="pres">
      <dgm:prSet presAssocID="{660A66AA-FCF2-48D4-89E4-21C7434C03F5}" presName="linear" presStyleCnt="0">
        <dgm:presLayoutVars>
          <dgm:animLvl val="lvl"/>
          <dgm:resizeHandles val="exact"/>
        </dgm:presLayoutVars>
      </dgm:prSet>
      <dgm:spPr/>
    </dgm:pt>
    <dgm:pt modelId="{9F3A5C7D-9255-40F8-BA6F-6644684CCCAD}" type="pres">
      <dgm:prSet presAssocID="{65FD3CF4-B234-48C4-8B8B-28BB6316E347}" presName="parentText" presStyleLbl="node1" presStyleIdx="0" presStyleCnt="3">
        <dgm:presLayoutVars>
          <dgm:chMax val="0"/>
          <dgm:bulletEnabled val="1"/>
        </dgm:presLayoutVars>
      </dgm:prSet>
      <dgm:spPr/>
    </dgm:pt>
    <dgm:pt modelId="{1F86FB07-6E76-4ED5-9EBE-848BE12582B8}" type="pres">
      <dgm:prSet presAssocID="{78C7A08F-1802-43E5-A131-7503BCADBF19}" presName="spacer" presStyleCnt="0"/>
      <dgm:spPr/>
    </dgm:pt>
    <dgm:pt modelId="{664F2D5B-485B-4906-9EA5-4ABEB43B593C}" type="pres">
      <dgm:prSet presAssocID="{7ACB02F9-D3A8-4A98-BA0F-AF15539C3665}" presName="parentText" presStyleLbl="node1" presStyleIdx="1" presStyleCnt="3">
        <dgm:presLayoutVars>
          <dgm:chMax val="0"/>
          <dgm:bulletEnabled val="1"/>
        </dgm:presLayoutVars>
      </dgm:prSet>
      <dgm:spPr/>
    </dgm:pt>
    <dgm:pt modelId="{7897373A-9ED1-4B0F-AF60-ECDEDD5735E3}" type="pres">
      <dgm:prSet presAssocID="{80FFCA3C-14B2-4158-9340-7423374E759F}" presName="spacer" presStyleCnt="0"/>
      <dgm:spPr/>
    </dgm:pt>
    <dgm:pt modelId="{7A190FBD-013E-482C-9ED4-EE97007C1BFC}" type="pres">
      <dgm:prSet presAssocID="{A5E9158C-328E-418A-BE76-31A580F79246}" presName="parentText" presStyleLbl="node1" presStyleIdx="2" presStyleCnt="3">
        <dgm:presLayoutVars>
          <dgm:chMax val="0"/>
          <dgm:bulletEnabled val="1"/>
        </dgm:presLayoutVars>
      </dgm:prSet>
      <dgm:spPr/>
    </dgm:pt>
  </dgm:ptLst>
  <dgm:cxnLst>
    <dgm:cxn modelId="{CD3D1B2F-4A5A-4537-B38C-0DF51A84C4EB}" srcId="{660A66AA-FCF2-48D4-89E4-21C7434C03F5}" destId="{65FD3CF4-B234-48C4-8B8B-28BB6316E347}" srcOrd="0" destOrd="0" parTransId="{8E93B281-E46C-4500-81FF-CCD253535E2A}" sibTransId="{78C7A08F-1802-43E5-A131-7503BCADBF19}"/>
    <dgm:cxn modelId="{AB4CA63E-71F0-4401-8BD0-44B7009110FE}" srcId="{660A66AA-FCF2-48D4-89E4-21C7434C03F5}" destId="{A5E9158C-328E-418A-BE76-31A580F79246}" srcOrd="2" destOrd="0" parTransId="{0FCA04AA-78A6-4715-B3C0-B789A636183E}" sibTransId="{EFD5B2B5-B02C-4B51-AF53-58C54109C282}"/>
    <dgm:cxn modelId="{DB29BD64-1AA3-4DDC-A3AC-78D57A901111}" type="presOf" srcId="{660A66AA-FCF2-48D4-89E4-21C7434C03F5}" destId="{37B08BB5-33AC-4409-9FCA-1D6E7957CBC5}" srcOrd="0" destOrd="0" presId="urn:microsoft.com/office/officeart/2005/8/layout/vList2"/>
    <dgm:cxn modelId="{8AF2A559-FFC3-4053-89B3-21F75C1777D3}" srcId="{660A66AA-FCF2-48D4-89E4-21C7434C03F5}" destId="{7ACB02F9-D3A8-4A98-BA0F-AF15539C3665}" srcOrd="1" destOrd="0" parTransId="{C3CE15C4-17E9-4728-BE77-17F2CE597A6E}" sibTransId="{80FFCA3C-14B2-4158-9340-7423374E759F}"/>
    <dgm:cxn modelId="{97B6CD5A-B11F-453E-8CDB-EA965AE42F71}" type="presOf" srcId="{65FD3CF4-B234-48C4-8B8B-28BB6316E347}" destId="{9F3A5C7D-9255-40F8-BA6F-6644684CCCAD}" srcOrd="0" destOrd="0" presId="urn:microsoft.com/office/officeart/2005/8/layout/vList2"/>
    <dgm:cxn modelId="{EA016094-CDDF-42DE-997D-1542F9A50078}" type="presOf" srcId="{A5E9158C-328E-418A-BE76-31A580F79246}" destId="{7A190FBD-013E-482C-9ED4-EE97007C1BFC}" srcOrd="0" destOrd="0" presId="urn:microsoft.com/office/officeart/2005/8/layout/vList2"/>
    <dgm:cxn modelId="{B821D99C-858F-4BF4-8477-A782526AEEC0}" type="presOf" srcId="{7ACB02F9-D3A8-4A98-BA0F-AF15539C3665}" destId="{664F2D5B-485B-4906-9EA5-4ABEB43B593C}" srcOrd="0" destOrd="0" presId="urn:microsoft.com/office/officeart/2005/8/layout/vList2"/>
    <dgm:cxn modelId="{693FB018-BEC7-47DF-BA43-E8400960B3FC}" type="presParOf" srcId="{37B08BB5-33AC-4409-9FCA-1D6E7957CBC5}" destId="{9F3A5C7D-9255-40F8-BA6F-6644684CCCAD}" srcOrd="0" destOrd="0" presId="urn:microsoft.com/office/officeart/2005/8/layout/vList2"/>
    <dgm:cxn modelId="{51AFE536-3BF4-4653-9BC7-E4FE06DF00D2}" type="presParOf" srcId="{37B08BB5-33AC-4409-9FCA-1D6E7957CBC5}" destId="{1F86FB07-6E76-4ED5-9EBE-848BE12582B8}" srcOrd="1" destOrd="0" presId="urn:microsoft.com/office/officeart/2005/8/layout/vList2"/>
    <dgm:cxn modelId="{76E4CA3A-E4B5-4BFA-8042-3C4B3DFE718C}" type="presParOf" srcId="{37B08BB5-33AC-4409-9FCA-1D6E7957CBC5}" destId="{664F2D5B-485B-4906-9EA5-4ABEB43B593C}" srcOrd="2" destOrd="0" presId="urn:microsoft.com/office/officeart/2005/8/layout/vList2"/>
    <dgm:cxn modelId="{3E252BC6-4178-4D3E-8036-45AE123136C4}" type="presParOf" srcId="{37B08BB5-33AC-4409-9FCA-1D6E7957CBC5}" destId="{7897373A-9ED1-4B0F-AF60-ECDEDD5735E3}" srcOrd="3" destOrd="0" presId="urn:microsoft.com/office/officeart/2005/8/layout/vList2"/>
    <dgm:cxn modelId="{CC099B32-0A45-4FCA-9266-F2094B791E00}" type="presParOf" srcId="{37B08BB5-33AC-4409-9FCA-1D6E7957CBC5}" destId="{7A190FBD-013E-482C-9ED4-EE97007C1BF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EA086D-BF19-4B26-8349-7225455E37C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7D7562C-6BBE-4748-B649-91F735CCC6FD}">
      <dgm:prSet/>
      <dgm:spPr/>
      <dgm:t>
        <a:bodyPr/>
        <a:lstStyle/>
        <a:p>
          <a:pPr>
            <a:lnSpc>
              <a:spcPct val="100000"/>
            </a:lnSpc>
          </a:pPr>
          <a:r>
            <a:rPr lang="en-US" dirty="0"/>
            <a:t>- Greedy algorithms operate iteratively, making decisions based solely on the information available at each step.</a:t>
          </a:r>
        </a:p>
      </dgm:t>
    </dgm:pt>
    <dgm:pt modelId="{DA792D47-589A-47AA-B061-77DE2075C9C6}" type="parTrans" cxnId="{F4B4E134-37F2-43E2-851E-9309CF0C39CE}">
      <dgm:prSet/>
      <dgm:spPr/>
      <dgm:t>
        <a:bodyPr/>
        <a:lstStyle/>
        <a:p>
          <a:endParaRPr lang="en-US"/>
        </a:p>
      </dgm:t>
    </dgm:pt>
    <dgm:pt modelId="{93A93DF6-2B95-49D6-B7E8-C47E93C021EF}" type="sibTrans" cxnId="{F4B4E134-37F2-43E2-851E-9309CF0C39CE}">
      <dgm:prSet/>
      <dgm:spPr/>
      <dgm:t>
        <a:bodyPr/>
        <a:lstStyle/>
        <a:p>
          <a:endParaRPr lang="en-US"/>
        </a:p>
      </dgm:t>
    </dgm:pt>
    <dgm:pt modelId="{A6D7FA0C-8991-4444-8679-EE67C1DD0317}">
      <dgm:prSet/>
      <dgm:spPr/>
      <dgm:t>
        <a:bodyPr/>
        <a:lstStyle/>
        <a:p>
          <a:pPr>
            <a:lnSpc>
              <a:spcPct val="100000"/>
            </a:lnSpc>
          </a:pPr>
          <a:r>
            <a:rPr lang="en-US" dirty="0"/>
            <a:t>- They employ a "greedy" strategy, prioritizing the option that seems best at the current moment without considering future consequences.</a:t>
          </a:r>
        </a:p>
      </dgm:t>
    </dgm:pt>
    <dgm:pt modelId="{36533347-B0D6-4ADD-BBB8-BBB3158C11F9}" type="parTrans" cxnId="{163400FA-93B7-49C8-AEBD-F637D4543DBB}">
      <dgm:prSet/>
      <dgm:spPr/>
      <dgm:t>
        <a:bodyPr/>
        <a:lstStyle/>
        <a:p>
          <a:endParaRPr lang="en-US"/>
        </a:p>
      </dgm:t>
    </dgm:pt>
    <dgm:pt modelId="{244196BE-E562-4980-9668-CEEF45EEBEB8}" type="sibTrans" cxnId="{163400FA-93B7-49C8-AEBD-F637D4543DBB}">
      <dgm:prSet/>
      <dgm:spPr/>
      <dgm:t>
        <a:bodyPr/>
        <a:lstStyle/>
        <a:p>
          <a:endParaRPr lang="en-US"/>
        </a:p>
      </dgm:t>
    </dgm:pt>
    <dgm:pt modelId="{31EF5F66-28CC-4919-A173-C9D7AB51C73F}">
      <dgm:prSet/>
      <dgm:spPr/>
      <dgm:t>
        <a:bodyPr/>
        <a:lstStyle/>
        <a:p>
          <a:pPr>
            <a:lnSpc>
              <a:spcPct val="100000"/>
            </a:lnSpc>
          </a:pPr>
          <a:r>
            <a:rPr lang="en-US" dirty="0"/>
            <a:t>- This approach contrasts with dynamic programming, which stores solutions to subproblems and may revisit decisions based on future information.</a:t>
          </a:r>
        </a:p>
      </dgm:t>
    </dgm:pt>
    <dgm:pt modelId="{3F54870A-804B-4986-9C26-3D7DE0F6BDA9}" type="parTrans" cxnId="{78EE2D3C-0163-45AF-84B8-21EA71AFE465}">
      <dgm:prSet/>
      <dgm:spPr/>
      <dgm:t>
        <a:bodyPr/>
        <a:lstStyle/>
        <a:p>
          <a:endParaRPr lang="en-US"/>
        </a:p>
      </dgm:t>
    </dgm:pt>
    <dgm:pt modelId="{19ECD1C7-6117-455C-BA0B-794291C19961}" type="sibTrans" cxnId="{78EE2D3C-0163-45AF-84B8-21EA71AFE465}">
      <dgm:prSet/>
      <dgm:spPr/>
      <dgm:t>
        <a:bodyPr/>
        <a:lstStyle/>
        <a:p>
          <a:endParaRPr lang="en-US"/>
        </a:p>
      </dgm:t>
    </dgm:pt>
    <dgm:pt modelId="{A2D9716B-2B1F-4B37-879C-3C14D1A29367}" type="pres">
      <dgm:prSet presAssocID="{2AEA086D-BF19-4B26-8349-7225455E37CC}" presName="root" presStyleCnt="0">
        <dgm:presLayoutVars>
          <dgm:dir/>
          <dgm:resizeHandles val="exact"/>
        </dgm:presLayoutVars>
      </dgm:prSet>
      <dgm:spPr/>
    </dgm:pt>
    <dgm:pt modelId="{6434A41F-1E98-4323-9A0C-9EBE2C285CF6}" type="pres">
      <dgm:prSet presAssocID="{97D7562C-6BBE-4748-B649-91F735CCC6FD}" presName="compNode" presStyleCnt="0"/>
      <dgm:spPr/>
    </dgm:pt>
    <dgm:pt modelId="{4E3846F2-0E6E-4268-8CD3-D23030B0D3EA}" type="pres">
      <dgm:prSet presAssocID="{97D7562C-6BBE-4748-B649-91F735CCC6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3DCE9500-B46E-4C07-B094-6859A5B5E18B}" type="pres">
      <dgm:prSet presAssocID="{97D7562C-6BBE-4748-B649-91F735CCC6FD}" presName="spaceRect" presStyleCnt="0"/>
      <dgm:spPr/>
    </dgm:pt>
    <dgm:pt modelId="{C92757AD-D73D-4737-8BA5-5A96D633D631}" type="pres">
      <dgm:prSet presAssocID="{97D7562C-6BBE-4748-B649-91F735CCC6FD}" presName="textRect" presStyleLbl="revTx" presStyleIdx="0" presStyleCnt="3">
        <dgm:presLayoutVars>
          <dgm:chMax val="1"/>
          <dgm:chPref val="1"/>
        </dgm:presLayoutVars>
      </dgm:prSet>
      <dgm:spPr/>
    </dgm:pt>
    <dgm:pt modelId="{175F8218-CDD8-4EBA-917F-7D52DF0EB2A9}" type="pres">
      <dgm:prSet presAssocID="{93A93DF6-2B95-49D6-B7E8-C47E93C021EF}" presName="sibTrans" presStyleCnt="0"/>
      <dgm:spPr/>
    </dgm:pt>
    <dgm:pt modelId="{473C9D63-45F3-4E25-9D62-A5FAEE32350F}" type="pres">
      <dgm:prSet presAssocID="{A6D7FA0C-8991-4444-8679-EE67C1DD0317}" presName="compNode" presStyleCnt="0"/>
      <dgm:spPr/>
    </dgm:pt>
    <dgm:pt modelId="{07266AA2-8424-43A7-A0B6-4808C5B9CDE9}" type="pres">
      <dgm:prSet presAssocID="{A6D7FA0C-8991-4444-8679-EE67C1DD03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2C6456DF-4B40-4679-9BC1-52F7F09A1C35}" type="pres">
      <dgm:prSet presAssocID="{A6D7FA0C-8991-4444-8679-EE67C1DD0317}" presName="spaceRect" presStyleCnt="0"/>
      <dgm:spPr/>
    </dgm:pt>
    <dgm:pt modelId="{F727F650-3EFC-4753-AAAD-A30DF91C366D}" type="pres">
      <dgm:prSet presAssocID="{A6D7FA0C-8991-4444-8679-EE67C1DD0317}" presName="textRect" presStyleLbl="revTx" presStyleIdx="1" presStyleCnt="3">
        <dgm:presLayoutVars>
          <dgm:chMax val="1"/>
          <dgm:chPref val="1"/>
        </dgm:presLayoutVars>
      </dgm:prSet>
      <dgm:spPr/>
    </dgm:pt>
    <dgm:pt modelId="{1D6360A5-6E8D-4721-8369-48F2437B22FF}" type="pres">
      <dgm:prSet presAssocID="{244196BE-E562-4980-9668-CEEF45EEBEB8}" presName="sibTrans" presStyleCnt="0"/>
      <dgm:spPr/>
    </dgm:pt>
    <dgm:pt modelId="{1D4A0B47-2B1B-4227-995F-0057F3FA5470}" type="pres">
      <dgm:prSet presAssocID="{31EF5F66-28CC-4919-A173-C9D7AB51C73F}" presName="compNode" presStyleCnt="0"/>
      <dgm:spPr/>
    </dgm:pt>
    <dgm:pt modelId="{21C292C4-8C9F-4649-AE9C-0267746DB9AB}" type="pres">
      <dgm:prSet presAssocID="{31EF5F66-28CC-4919-A173-C9D7AB51C7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BD6ACF1-9E4B-45F3-8913-E57F060DA52B}" type="pres">
      <dgm:prSet presAssocID="{31EF5F66-28CC-4919-A173-C9D7AB51C73F}" presName="spaceRect" presStyleCnt="0"/>
      <dgm:spPr/>
    </dgm:pt>
    <dgm:pt modelId="{FAE82273-357D-4581-AA99-9AFB6EEB013D}" type="pres">
      <dgm:prSet presAssocID="{31EF5F66-28CC-4919-A173-C9D7AB51C73F}" presName="textRect" presStyleLbl="revTx" presStyleIdx="2" presStyleCnt="3">
        <dgm:presLayoutVars>
          <dgm:chMax val="1"/>
          <dgm:chPref val="1"/>
        </dgm:presLayoutVars>
      </dgm:prSet>
      <dgm:spPr/>
    </dgm:pt>
  </dgm:ptLst>
  <dgm:cxnLst>
    <dgm:cxn modelId="{F4B4E134-37F2-43E2-851E-9309CF0C39CE}" srcId="{2AEA086D-BF19-4B26-8349-7225455E37CC}" destId="{97D7562C-6BBE-4748-B649-91F735CCC6FD}" srcOrd="0" destOrd="0" parTransId="{DA792D47-589A-47AA-B061-77DE2075C9C6}" sibTransId="{93A93DF6-2B95-49D6-B7E8-C47E93C021EF}"/>
    <dgm:cxn modelId="{78EE2D3C-0163-45AF-84B8-21EA71AFE465}" srcId="{2AEA086D-BF19-4B26-8349-7225455E37CC}" destId="{31EF5F66-28CC-4919-A173-C9D7AB51C73F}" srcOrd="2" destOrd="0" parTransId="{3F54870A-804B-4986-9C26-3D7DE0F6BDA9}" sibTransId="{19ECD1C7-6117-455C-BA0B-794291C19961}"/>
    <dgm:cxn modelId="{86B45A5D-9D24-4585-92EE-98B1DDCEC677}" type="presOf" srcId="{A6D7FA0C-8991-4444-8679-EE67C1DD0317}" destId="{F727F650-3EFC-4753-AAAD-A30DF91C366D}" srcOrd="0" destOrd="0" presId="urn:microsoft.com/office/officeart/2018/2/layout/IconLabelList"/>
    <dgm:cxn modelId="{194DE1C5-38F0-43AE-B292-F4031631F314}" type="presOf" srcId="{97D7562C-6BBE-4748-B649-91F735CCC6FD}" destId="{C92757AD-D73D-4737-8BA5-5A96D633D631}" srcOrd="0" destOrd="0" presId="urn:microsoft.com/office/officeart/2018/2/layout/IconLabelList"/>
    <dgm:cxn modelId="{E199D6C6-BE15-4AD8-B2A1-3F7F07536BD8}" type="presOf" srcId="{2AEA086D-BF19-4B26-8349-7225455E37CC}" destId="{A2D9716B-2B1F-4B37-879C-3C14D1A29367}" srcOrd="0" destOrd="0" presId="urn:microsoft.com/office/officeart/2018/2/layout/IconLabelList"/>
    <dgm:cxn modelId="{BAF501DF-2159-45B1-96D3-E6F56764BE59}" type="presOf" srcId="{31EF5F66-28CC-4919-A173-C9D7AB51C73F}" destId="{FAE82273-357D-4581-AA99-9AFB6EEB013D}" srcOrd="0" destOrd="0" presId="urn:microsoft.com/office/officeart/2018/2/layout/IconLabelList"/>
    <dgm:cxn modelId="{163400FA-93B7-49C8-AEBD-F637D4543DBB}" srcId="{2AEA086D-BF19-4B26-8349-7225455E37CC}" destId="{A6D7FA0C-8991-4444-8679-EE67C1DD0317}" srcOrd="1" destOrd="0" parTransId="{36533347-B0D6-4ADD-BBB8-BBB3158C11F9}" sibTransId="{244196BE-E562-4980-9668-CEEF45EEBEB8}"/>
    <dgm:cxn modelId="{173B5F0F-AE67-4D52-8C03-EFBE4D96CB16}" type="presParOf" srcId="{A2D9716B-2B1F-4B37-879C-3C14D1A29367}" destId="{6434A41F-1E98-4323-9A0C-9EBE2C285CF6}" srcOrd="0" destOrd="0" presId="urn:microsoft.com/office/officeart/2018/2/layout/IconLabelList"/>
    <dgm:cxn modelId="{381ACF01-20FB-451D-A3A2-6B42FEB1848B}" type="presParOf" srcId="{6434A41F-1E98-4323-9A0C-9EBE2C285CF6}" destId="{4E3846F2-0E6E-4268-8CD3-D23030B0D3EA}" srcOrd="0" destOrd="0" presId="urn:microsoft.com/office/officeart/2018/2/layout/IconLabelList"/>
    <dgm:cxn modelId="{A18210FD-C58C-4416-9627-642245A5EA12}" type="presParOf" srcId="{6434A41F-1E98-4323-9A0C-9EBE2C285CF6}" destId="{3DCE9500-B46E-4C07-B094-6859A5B5E18B}" srcOrd="1" destOrd="0" presId="urn:microsoft.com/office/officeart/2018/2/layout/IconLabelList"/>
    <dgm:cxn modelId="{E4106BD8-6B4D-4AE6-A38A-B80A7659C6C4}" type="presParOf" srcId="{6434A41F-1E98-4323-9A0C-9EBE2C285CF6}" destId="{C92757AD-D73D-4737-8BA5-5A96D633D631}" srcOrd="2" destOrd="0" presId="urn:microsoft.com/office/officeart/2018/2/layout/IconLabelList"/>
    <dgm:cxn modelId="{408698BC-B4EE-4115-86DD-E0410C92B814}" type="presParOf" srcId="{A2D9716B-2B1F-4B37-879C-3C14D1A29367}" destId="{175F8218-CDD8-4EBA-917F-7D52DF0EB2A9}" srcOrd="1" destOrd="0" presId="urn:microsoft.com/office/officeart/2018/2/layout/IconLabelList"/>
    <dgm:cxn modelId="{CB5F3942-9DD7-4D5C-A0B4-97209B52A89F}" type="presParOf" srcId="{A2D9716B-2B1F-4B37-879C-3C14D1A29367}" destId="{473C9D63-45F3-4E25-9D62-A5FAEE32350F}" srcOrd="2" destOrd="0" presId="urn:microsoft.com/office/officeart/2018/2/layout/IconLabelList"/>
    <dgm:cxn modelId="{A54D3E0E-A275-4A52-81E1-7AFA0BD3472F}" type="presParOf" srcId="{473C9D63-45F3-4E25-9D62-A5FAEE32350F}" destId="{07266AA2-8424-43A7-A0B6-4808C5B9CDE9}" srcOrd="0" destOrd="0" presId="urn:microsoft.com/office/officeart/2018/2/layout/IconLabelList"/>
    <dgm:cxn modelId="{CC1C91E2-9CDD-401C-A89E-96B9AFC8F194}" type="presParOf" srcId="{473C9D63-45F3-4E25-9D62-A5FAEE32350F}" destId="{2C6456DF-4B40-4679-9BC1-52F7F09A1C35}" srcOrd="1" destOrd="0" presId="urn:microsoft.com/office/officeart/2018/2/layout/IconLabelList"/>
    <dgm:cxn modelId="{9D62390C-0EE0-448C-8486-36E58CCDD5F4}" type="presParOf" srcId="{473C9D63-45F3-4E25-9D62-A5FAEE32350F}" destId="{F727F650-3EFC-4753-AAAD-A30DF91C366D}" srcOrd="2" destOrd="0" presId="urn:microsoft.com/office/officeart/2018/2/layout/IconLabelList"/>
    <dgm:cxn modelId="{66E4C204-0DB0-4E35-A19A-AA32C0EAECF2}" type="presParOf" srcId="{A2D9716B-2B1F-4B37-879C-3C14D1A29367}" destId="{1D6360A5-6E8D-4721-8369-48F2437B22FF}" srcOrd="3" destOrd="0" presId="urn:microsoft.com/office/officeart/2018/2/layout/IconLabelList"/>
    <dgm:cxn modelId="{86FFFDF9-9485-46F5-B4AC-285FCEF80561}" type="presParOf" srcId="{A2D9716B-2B1F-4B37-879C-3C14D1A29367}" destId="{1D4A0B47-2B1B-4227-995F-0057F3FA5470}" srcOrd="4" destOrd="0" presId="urn:microsoft.com/office/officeart/2018/2/layout/IconLabelList"/>
    <dgm:cxn modelId="{9F7C0493-7F17-4CF3-9DF7-724A3E17B9A6}" type="presParOf" srcId="{1D4A0B47-2B1B-4227-995F-0057F3FA5470}" destId="{21C292C4-8C9F-4649-AE9C-0267746DB9AB}" srcOrd="0" destOrd="0" presId="urn:microsoft.com/office/officeart/2018/2/layout/IconLabelList"/>
    <dgm:cxn modelId="{E9410129-6937-4625-8B68-06A85D95DAFE}" type="presParOf" srcId="{1D4A0B47-2B1B-4227-995F-0057F3FA5470}" destId="{8BD6ACF1-9E4B-45F3-8913-E57F060DA52B}" srcOrd="1" destOrd="0" presId="urn:microsoft.com/office/officeart/2018/2/layout/IconLabelList"/>
    <dgm:cxn modelId="{D9DBCEF3-08F9-42BE-ADAA-4CD7EDE1458D}" type="presParOf" srcId="{1D4A0B47-2B1B-4227-995F-0057F3FA5470}" destId="{FAE82273-357D-4581-AA99-9AFB6EEB01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EE6C4B-F5B6-45D7-A7A1-7C094255D6AB}"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C1EAE33A-6609-4982-AA8D-C90D3927C7DC}">
      <dgm:prSet/>
      <dgm:spPr/>
      <dgm:t>
        <a:bodyPr/>
        <a:lstStyle/>
        <a:p>
          <a:pPr>
            <a:defRPr cap="all"/>
          </a:pPr>
          <a:r>
            <a:rPr lang="en-US" dirty="0"/>
            <a:t>- The roots of greedy algorithms trace back to the 1950’s, primarily in the context of graph algorithms.</a:t>
          </a:r>
        </a:p>
      </dgm:t>
    </dgm:pt>
    <dgm:pt modelId="{9A7AD79A-256C-48AD-901C-D324AAE416F7}" type="parTrans" cxnId="{535E2768-8829-4EF9-B9EB-CB991DC8C970}">
      <dgm:prSet/>
      <dgm:spPr/>
      <dgm:t>
        <a:bodyPr/>
        <a:lstStyle/>
        <a:p>
          <a:endParaRPr lang="en-US"/>
        </a:p>
      </dgm:t>
    </dgm:pt>
    <dgm:pt modelId="{040A03A0-FAA6-4971-92E2-7D5ECE409EAD}" type="sibTrans" cxnId="{535E2768-8829-4EF9-B9EB-CB991DC8C970}">
      <dgm:prSet/>
      <dgm:spPr/>
      <dgm:t>
        <a:bodyPr/>
        <a:lstStyle/>
        <a:p>
          <a:endParaRPr lang="en-US"/>
        </a:p>
      </dgm:t>
    </dgm:pt>
    <dgm:pt modelId="{6DEEDF25-EC13-458E-831B-D5FA9239EDF2}">
      <dgm:prSet/>
      <dgm:spPr/>
      <dgm:t>
        <a:bodyPr/>
        <a:lstStyle/>
        <a:p>
          <a:pPr>
            <a:defRPr cap="all"/>
          </a:pPr>
          <a:r>
            <a:rPr lang="en-US" dirty="0"/>
            <a:t>- Notable advancements include Prim's and Kruskal's algorithms for minimal spanning trees, which prioritize edges with minimal weights.</a:t>
          </a:r>
        </a:p>
      </dgm:t>
    </dgm:pt>
    <dgm:pt modelId="{36A69705-99CF-4ADC-8EF8-263B8B8E973D}" type="parTrans" cxnId="{34172EE9-7788-49E5-95FA-7E421B9FA7CE}">
      <dgm:prSet/>
      <dgm:spPr/>
      <dgm:t>
        <a:bodyPr/>
        <a:lstStyle/>
        <a:p>
          <a:endParaRPr lang="en-US"/>
        </a:p>
      </dgm:t>
    </dgm:pt>
    <dgm:pt modelId="{BAC90719-3782-4DFB-BE13-56743D200017}" type="sibTrans" cxnId="{34172EE9-7788-49E5-95FA-7E421B9FA7CE}">
      <dgm:prSet/>
      <dgm:spPr/>
      <dgm:t>
        <a:bodyPr/>
        <a:lstStyle/>
        <a:p>
          <a:endParaRPr lang="en-US"/>
        </a:p>
      </dgm:t>
    </dgm:pt>
    <dgm:pt modelId="{A3F3B439-B8C0-4BF6-9EEE-FBDD5D2E605E}">
      <dgm:prSet/>
      <dgm:spPr/>
      <dgm:t>
        <a:bodyPr/>
        <a:lstStyle/>
        <a:p>
          <a:pPr>
            <a:defRPr cap="all"/>
          </a:pPr>
          <a:r>
            <a:rPr lang="en-US" dirty="0"/>
            <a:t>- In the 1970s, researchers like </a:t>
          </a:r>
          <a:r>
            <a:rPr lang="en-US" dirty="0" err="1"/>
            <a:t>Cormen</a:t>
          </a:r>
          <a:r>
            <a:rPr lang="en-US" dirty="0"/>
            <a:t>, Rivest, and Stein further developed the theory and applications of greedy strategies.</a:t>
          </a:r>
        </a:p>
      </dgm:t>
    </dgm:pt>
    <dgm:pt modelId="{A21BEF78-5DD4-4CE0-968B-46B11AA3E154}" type="parTrans" cxnId="{8408AEF1-1DE6-4620-96C7-2EC5263F8FBD}">
      <dgm:prSet/>
      <dgm:spPr/>
      <dgm:t>
        <a:bodyPr/>
        <a:lstStyle/>
        <a:p>
          <a:endParaRPr lang="en-US"/>
        </a:p>
      </dgm:t>
    </dgm:pt>
    <dgm:pt modelId="{603D9A71-A3AC-4786-9FF9-2DBD180AA817}" type="sibTrans" cxnId="{8408AEF1-1DE6-4620-96C7-2EC5263F8FBD}">
      <dgm:prSet/>
      <dgm:spPr/>
      <dgm:t>
        <a:bodyPr/>
        <a:lstStyle/>
        <a:p>
          <a:endParaRPr lang="en-US"/>
        </a:p>
      </dgm:t>
    </dgm:pt>
    <dgm:pt modelId="{C98EEB69-66C3-4DA3-8508-7A77434A4F66}">
      <dgm:prSet/>
      <dgm:spPr/>
      <dgm:t>
        <a:bodyPr/>
        <a:lstStyle/>
        <a:p>
          <a:pPr>
            <a:defRPr cap="all"/>
          </a:pPr>
          <a:r>
            <a:rPr lang="en-US" dirty="0"/>
            <a:t>- Greedy algorithms have since found widespread use in various domains, including networking protocols and optimization problems.</a:t>
          </a:r>
        </a:p>
      </dgm:t>
    </dgm:pt>
    <dgm:pt modelId="{C034B473-E133-43C3-89D3-5399A05A78D5}" type="parTrans" cxnId="{4C19C642-11C7-4A6B-BF2A-AC2D9E21B4E1}">
      <dgm:prSet/>
      <dgm:spPr/>
      <dgm:t>
        <a:bodyPr/>
        <a:lstStyle/>
        <a:p>
          <a:endParaRPr lang="en-US"/>
        </a:p>
      </dgm:t>
    </dgm:pt>
    <dgm:pt modelId="{4EFD72D3-A70D-4AF6-95A9-433D3C11FD91}" type="sibTrans" cxnId="{4C19C642-11C7-4A6B-BF2A-AC2D9E21B4E1}">
      <dgm:prSet/>
      <dgm:spPr/>
      <dgm:t>
        <a:bodyPr/>
        <a:lstStyle/>
        <a:p>
          <a:endParaRPr lang="en-US"/>
        </a:p>
      </dgm:t>
    </dgm:pt>
    <dgm:pt modelId="{0B288A9E-2104-49B7-A5CF-B2EC0C4F966E}" type="pres">
      <dgm:prSet presAssocID="{F0EE6C4B-F5B6-45D7-A7A1-7C094255D6AB}" presName="root" presStyleCnt="0">
        <dgm:presLayoutVars>
          <dgm:dir/>
          <dgm:resizeHandles val="exact"/>
        </dgm:presLayoutVars>
      </dgm:prSet>
      <dgm:spPr/>
    </dgm:pt>
    <dgm:pt modelId="{322967CD-2A77-4B5E-9629-7EFD123EF661}" type="pres">
      <dgm:prSet presAssocID="{C1EAE33A-6609-4982-AA8D-C90D3927C7DC}" presName="compNode" presStyleCnt="0"/>
      <dgm:spPr/>
    </dgm:pt>
    <dgm:pt modelId="{65F5B6ED-000F-4B02-8041-69A2A239346A}" type="pres">
      <dgm:prSet presAssocID="{C1EAE33A-6609-4982-AA8D-C90D3927C7DC}" presName="iconBgRect" presStyleLbl="bgShp" presStyleIdx="0" presStyleCnt="4"/>
      <dgm:spPr/>
    </dgm:pt>
    <dgm:pt modelId="{1355C25B-E28C-4524-A7DF-084EC5F83A1E}" type="pres">
      <dgm:prSet presAssocID="{C1EAE33A-6609-4982-AA8D-C90D3927C7D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81697D49-04EB-421D-8910-D08393A75BA1}" type="pres">
      <dgm:prSet presAssocID="{C1EAE33A-6609-4982-AA8D-C90D3927C7DC}" presName="spaceRect" presStyleCnt="0"/>
      <dgm:spPr/>
    </dgm:pt>
    <dgm:pt modelId="{076E979D-414E-4329-ADFB-043F248C5ABA}" type="pres">
      <dgm:prSet presAssocID="{C1EAE33A-6609-4982-AA8D-C90D3927C7DC}" presName="textRect" presStyleLbl="revTx" presStyleIdx="0" presStyleCnt="4">
        <dgm:presLayoutVars>
          <dgm:chMax val="1"/>
          <dgm:chPref val="1"/>
        </dgm:presLayoutVars>
      </dgm:prSet>
      <dgm:spPr/>
    </dgm:pt>
    <dgm:pt modelId="{DD9811BE-1173-41AF-A8E8-A15B2ED23CA9}" type="pres">
      <dgm:prSet presAssocID="{040A03A0-FAA6-4971-92E2-7D5ECE409EAD}" presName="sibTrans" presStyleCnt="0"/>
      <dgm:spPr/>
    </dgm:pt>
    <dgm:pt modelId="{4CCCBE9F-8705-43D7-AECB-8181BF6D819A}" type="pres">
      <dgm:prSet presAssocID="{6DEEDF25-EC13-458E-831B-D5FA9239EDF2}" presName="compNode" presStyleCnt="0"/>
      <dgm:spPr/>
    </dgm:pt>
    <dgm:pt modelId="{6A3C7F8C-452B-43DE-BF3A-0ED6B58F9C8F}" type="pres">
      <dgm:prSet presAssocID="{6DEEDF25-EC13-458E-831B-D5FA9239EDF2}" presName="iconBgRect" presStyleLbl="bgShp" presStyleIdx="1" presStyleCnt="4"/>
      <dgm:spPr/>
    </dgm:pt>
    <dgm:pt modelId="{621369CD-E22F-4F67-8BFF-6EFF6DB34C00}" type="pres">
      <dgm:prSet presAssocID="{6DEEDF25-EC13-458E-831B-D5FA9239EDF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88676E3A-9470-4874-89D4-7205BE861FC3}" type="pres">
      <dgm:prSet presAssocID="{6DEEDF25-EC13-458E-831B-D5FA9239EDF2}" presName="spaceRect" presStyleCnt="0"/>
      <dgm:spPr/>
    </dgm:pt>
    <dgm:pt modelId="{778CA6BB-EB0E-483D-AFD9-A7A37854955C}" type="pres">
      <dgm:prSet presAssocID="{6DEEDF25-EC13-458E-831B-D5FA9239EDF2}" presName="textRect" presStyleLbl="revTx" presStyleIdx="1" presStyleCnt="4">
        <dgm:presLayoutVars>
          <dgm:chMax val="1"/>
          <dgm:chPref val="1"/>
        </dgm:presLayoutVars>
      </dgm:prSet>
      <dgm:spPr/>
    </dgm:pt>
    <dgm:pt modelId="{63B160EE-C5A4-4AB3-9A1F-9947D9221E6F}" type="pres">
      <dgm:prSet presAssocID="{BAC90719-3782-4DFB-BE13-56743D200017}" presName="sibTrans" presStyleCnt="0"/>
      <dgm:spPr/>
    </dgm:pt>
    <dgm:pt modelId="{D1C95371-B7CC-4A55-B2BE-31CCE42D34CA}" type="pres">
      <dgm:prSet presAssocID="{A3F3B439-B8C0-4BF6-9EEE-FBDD5D2E605E}" presName="compNode" presStyleCnt="0"/>
      <dgm:spPr/>
    </dgm:pt>
    <dgm:pt modelId="{3CD774D4-5089-421D-8458-37B6677AA227}" type="pres">
      <dgm:prSet presAssocID="{A3F3B439-B8C0-4BF6-9EEE-FBDD5D2E605E}" presName="iconBgRect" presStyleLbl="bgShp" presStyleIdx="2" presStyleCnt="4"/>
      <dgm:spPr/>
    </dgm:pt>
    <dgm:pt modelId="{8646AFF5-8A89-49F6-A7CC-E483D34B2A4B}" type="pres">
      <dgm:prSet presAssocID="{A3F3B439-B8C0-4BF6-9EEE-FBDD5D2E60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98F70137-CDF5-4DAA-AA14-F78C6C2C3E9C}" type="pres">
      <dgm:prSet presAssocID="{A3F3B439-B8C0-4BF6-9EEE-FBDD5D2E605E}" presName="spaceRect" presStyleCnt="0"/>
      <dgm:spPr/>
    </dgm:pt>
    <dgm:pt modelId="{BC73D8BB-9084-4EA1-B95E-009D2694926D}" type="pres">
      <dgm:prSet presAssocID="{A3F3B439-B8C0-4BF6-9EEE-FBDD5D2E605E}" presName="textRect" presStyleLbl="revTx" presStyleIdx="2" presStyleCnt="4">
        <dgm:presLayoutVars>
          <dgm:chMax val="1"/>
          <dgm:chPref val="1"/>
        </dgm:presLayoutVars>
      </dgm:prSet>
      <dgm:spPr/>
    </dgm:pt>
    <dgm:pt modelId="{95DE5835-F8B2-4D7C-96E2-4B32AB9727D7}" type="pres">
      <dgm:prSet presAssocID="{603D9A71-A3AC-4786-9FF9-2DBD180AA817}" presName="sibTrans" presStyleCnt="0"/>
      <dgm:spPr/>
    </dgm:pt>
    <dgm:pt modelId="{4647A23A-60A2-4FF0-AA9B-7E16F626FB6E}" type="pres">
      <dgm:prSet presAssocID="{C98EEB69-66C3-4DA3-8508-7A77434A4F66}" presName="compNode" presStyleCnt="0"/>
      <dgm:spPr/>
    </dgm:pt>
    <dgm:pt modelId="{DAD2C5E9-CF7B-4916-A3DD-E3FD7B6314E5}" type="pres">
      <dgm:prSet presAssocID="{C98EEB69-66C3-4DA3-8508-7A77434A4F66}" presName="iconBgRect" presStyleLbl="bgShp" presStyleIdx="3" presStyleCnt="4"/>
      <dgm:spPr/>
    </dgm:pt>
    <dgm:pt modelId="{56AAE96B-AD23-4403-AE86-00F222BE0058}" type="pres">
      <dgm:prSet presAssocID="{C98EEB69-66C3-4DA3-8508-7A77434A4F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22C10D80-8A1E-47CD-BD74-A13631691F6F}" type="pres">
      <dgm:prSet presAssocID="{C98EEB69-66C3-4DA3-8508-7A77434A4F66}" presName="spaceRect" presStyleCnt="0"/>
      <dgm:spPr/>
    </dgm:pt>
    <dgm:pt modelId="{B65AB978-E736-436D-9A4D-A4DDDC9E46CB}" type="pres">
      <dgm:prSet presAssocID="{C98EEB69-66C3-4DA3-8508-7A77434A4F66}" presName="textRect" presStyleLbl="revTx" presStyleIdx="3" presStyleCnt="4">
        <dgm:presLayoutVars>
          <dgm:chMax val="1"/>
          <dgm:chPref val="1"/>
        </dgm:presLayoutVars>
      </dgm:prSet>
      <dgm:spPr/>
    </dgm:pt>
  </dgm:ptLst>
  <dgm:cxnLst>
    <dgm:cxn modelId="{DF492631-1AAA-41EF-B7E8-628635210EDC}" type="presOf" srcId="{F0EE6C4B-F5B6-45D7-A7A1-7C094255D6AB}" destId="{0B288A9E-2104-49B7-A5CF-B2EC0C4F966E}" srcOrd="0" destOrd="0" presId="urn:microsoft.com/office/officeart/2018/5/layout/IconCircleLabelList"/>
    <dgm:cxn modelId="{4C19C642-11C7-4A6B-BF2A-AC2D9E21B4E1}" srcId="{F0EE6C4B-F5B6-45D7-A7A1-7C094255D6AB}" destId="{C98EEB69-66C3-4DA3-8508-7A77434A4F66}" srcOrd="3" destOrd="0" parTransId="{C034B473-E133-43C3-89D3-5399A05A78D5}" sibTransId="{4EFD72D3-A70D-4AF6-95A9-433D3C11FD91}"/>
    <dgm:cxn modelId="{535E2768-8829-4EF9-B9EB-CB991DC8C970}" srcId="{F0EE6C4B-F5B6-45D7-A7A1-7C094255D6AB}" destId="{C1EAE33A-6609-4982-AA8D-C90D3927C7DC}" srcOrd="0" destOrd="0" parTransId="{9A7AD79A-256C-48AD-901C-D324AAE416F7}" sibTransId="{040A03A0-FAA6-4971-92E2-7D5ECE409EAD}"/>
    <dgm:cxn modelId="{F90FABA3-7888-4742-B764-C14554C8F164}" type="presOf" srcId="{A3F3B439-B8C0-4BF6-9EEE-FBDD5D2E605E}" destId="{BC73D8BB-9084-4EA1-B95E-009D2694926D}" srcOrd="0" destOrd="0" presId="urn:microsoft.com/office/officeart/2018/5/layout/IconCircleLabelList"/>
    <dgm:cxn modelId="{89E570B1-F61D-4892-9EB8-DE62862F9B95}" type="presOf" srcId="{C1EAE33A-6609-4982-AA8D-C90D3927C7DC}" destId="{076E979D-414E-4329-ADFB-043F248C5ABA}" srcOrd="0" destOrd="0" presId="urn:microsoft.com/office/officeart/2018/5/layout/IconCircleLabelList"/>
    <dgm:cxn modelId="{B0F110C6-B4AE-48CD-8606-EA1F01DDA0D7}" type="presOf" srcId="{6DEEDF25-EC13-458E-831B-D5FA9239EDF2}" destId="{778CA6BB-EB0E-483D-AFD9-A7A37854955C}" srcOrd="0" destOrd="0" presId="urn:microsoft.com/office/officeart/2018/5/layout/IconCircleLabelList"/>
    <dgm:cxn modelId="{36709DE5-7DFA-43B8-91B1-DE5EF906530B}" type="presOf" srcId="{C98EEB69-66C3-4DA3-8508-7A77434A4F66}" destId="{B65AB978-E736-436D-9A4D-A4DDDC9E46CB}" srcOrd="0" destOrd="0" presId="urn:microsoft.com/office/officeart/2018/5/layout/IconCircleLabelList"/>
    <dgm:cxn modelId="{34172EE9-7788-49E5-95FA-7E421B9FA7CE}" srcId="{F0EE6C4B-F5B6-45D7-A7A1-7C094255D6AB}" destId="{6DEEDF25-EC13-458E-831B-D5FA9239EDF2}" srcOrd="1" destOrd="0" parTransId="{36A69705-99CF-4ADC-8EF8-263B8B8E973D}" sibTransId="{BAC90719-3782-4DFB-BE13-56743D200017}"/>
    <dgm:cxn modelId="{8408AEF1-1DE6-4620-96C7-2EC5263F8FBD}" srcId="{F0EE6C4B-F5B6-45D7-A7A1-7C094255D6AB}" destId="{A3F3B439-B8C0-4BF6-9EEE-FBDD5D2E605E}" srcOrd="2" destOrd="0" parTransId="{A21BEF78-5DD4-4CE0-968B-46B11AA3E154}" sibTransId="{603D9A71-A3AC-4786-9FF9-2DBD180AA817}"/>
    <dgm:cxn modelId="{8787533B-C952-4426-BD22-6DFD65B8252C}" type="presParOf" srcId="{0B288A9E-2104-49B7-A5CF-B2EC0C4F966E}" destId="{322967CD-2A77-4B5E-9629-7EFD123EF661}" srcOrd="0" destOrd="0" presId="urn:microsoft.com/office/officeart/2018/5/layout/IconCircleLabelList"/>
    <dgm:cxn modelId="{052F496F-ADCC-4D73-9A73-8D9FE87354A7}" type="presParOf" srcId="{322967CD-2A77-4B5E-9629-7EFD123EF661}" destId="{65F5B6ED-000F-4B02-8041-69A2A239346A}" srcOrd="0" destOrd="0" presId="urn:microsoft.com/office/officeart/2018/5/layout/IconCircleLabelList"/>
    <dgm:cxn modelId="{70BB2DDE-21E9-4EA9-B8B1-80F14C31B781}" type="presParOf" srcId="{322967CD-2A77-4B5E-9629-7EFD123EF661}" destId="{1355C25B-E28C-4524-A7DF-084EC5F83A1E}" srcOrd="1" destOrd="0" presId="urn:microsoft.com/office/officeart/2018/5/layout/IconCircleLabelList"/>
    <dgm:cxn modelId="{D2C0D56C-3B1A-4DC0-8A4B-7E72A2E84BAB}" type="presParOf" srcId="{322967CD-2A77-4B5E-9629-7EFD123EF661}" destId="{81697D49-04EB-421D-8910-D08393A75BA1}" srcOrd="2" destOrd="0" presId="urn:microsoft.com/office/officeart/2018/5/layout/IconCircleLabelList"/>
    <dgm:cxn modelId="{0D53B353-CBC0-452D-9541-AD84A8FF3DB7}" type="presParOf" srcId="{322967CD-2A77-4B5E-9629-7EFD123EF661}" destId="{076E979D-414E-4329-ADFB-043F248C5ABA}" srcOrd="3" destOrd="0" presId="urn:microsoft.com/office/officeart/2018/5/layout/IconCircleLabelList"/>
    <dgm:cxn modelId="{A3C251B3-6164-4B79-A688-C4E2DA23FBF0}" type="presParOf" srcId="{0B288A9E-2104-49B7-A5CF-B2EC0C4F966E}" destId="{DD9811BE-1173-41AF-A8E8-A15B2ED23CA9}" srcOrd="1" destOrd="0" presId="urn:microsoft.com/office/officeart/2018/5/layout/IconCircleLabelList"/>
    <dgm:cxn modelId="{10BB5916-26E8-4D9E-8F91-E4B2CA483954}" type="presParOf" srcId="{0B288A9E-2104-49B7-A5CF-B2EC0C4F966E}" destId="{4CCCBE9F-8705-43D7-AECB-8181BF6D819A}" srcOrd="2" destOrd="0" presId="urn:microsoft.com/office/officeart/2018/5/layout/IconCircleLabelList"/>
    <dgm:cxn modelId="{D1E6FF98-363E-42CA-B24B-B55F407BCCAA}" type="presParOf" srcId="{4CCCBE9F-8705-43D7-AECB-8181BF6D819A}" destId="{6A3C7F8C-452B-43DE-BF3A-0ED6B58F9C8F}" srcOrd="0" destOrd="0" presId="urn:microsoft.com/office/officeart/2018/5/layout/IconCircleLabelList"/>
    <dgm:cxn modelId="{C00EDFA1-296B-42C6-AB74-1783FCBDFD33}" type="presParOf" srcId="{4CCCBE9F-8705-43D7-AECB-8181BF6D819A}" destId="{621369CD-E22F-4F67-8BFF-6EFF6DB34C00}" srcOrd="1" destOrd="0" presId="urn:microsoft.com/office/officeart/2018/5/layout/IconCircleLabelList"/>
    <dgm:cxn modelId="{E3903DFA-46D7-4F59-8232-53E553B445B4}" type="presParOf" srcId="{4CCCBE9F-8705-43D7-AECB-8181BF6D819A}" destId="{88676E3A-9470-4874-89D4-7205BE861FC3}" srcOrd="2" destOrd="0" presId="urn:microsoft.com/office/officeart/2018/5/layout/IconCircleLabelList"/>
    <dgm:cxn modelId="{F193095D-C225-40B0-8584-2F1538C8FB52}" type="presParOf" srcId="{4CCCBE9F-8705-43D7-AECB-8181BF6D819A}" destId="{778CA6BB-EB0E-483D-AFD9-A7A37854955C}" srcOrd="3" destOrd="0" presId="urn:microsoft.com/office/officeart/2018/5/layout/IconCircleLabelList"/>
    <dgm:cxn modelId="{BA1F1657-AE28-4F9E-97E7-B4608C98C6C1}" type="presParOf" srcId="{0B288A9E-2104-49B7-A5CF-B2EC0C4F966E}" destId="{63B160EE-C5A4-4AB3-9A1F-9947D9221E6F}" srcOrd="3" destOrd="0" presId="urn:microsoft.com/office/officeart/2018/5/layout/IconCircleLabelList"/>
    <dgm:cxn modelId="{A183CADD-896E-4980-8225-152C9A800DBE}" type="presParOf" srcId="{0B288A9E-2104-49B7-A5CF-B2EC0C4F966E}" destId="{D1C95371-B7CC-4A55-B2BE-31CCE42D34CA}" srcOrd="4" destOrd="0" presId="urn:microsoft.com/office/officeart/2018/5/layout/IconCircleLabelList"/>
    <dgm:cxn modelId="{5BF0B07B-95F1-418C-AFE5-EF1A8A1A24F8}" type="presParOf" srcId="{D1C95371-B7CC-4A55-B2BE-31CCE42D34CA}" destId="{3CD774D4-5089-421D-8458-37B6677AA227}" srcOrd="0" destOrd="0" presId="urn:microsoft.com/office/officeart/2018/5/layout/IconCircleLabelList"/>
    <dgm:cxn modelId="{1A6A1AF1-EE1F-41A2-99E9-B801DB70BD5B}" type="presParOf" srcId="{D1C95371-B7CC-4A55-B2BE-31CCE42D34CA}" destId="{8646AFF5-8A89-49F6-A7CC-E483D34B2A4B}" srcOrd="1" destOrd="0" presId="urn:microsoft.com/office/officeart/2018/5/layout/IconCircleLabelList"/>
    <dgm:cxn modelId="{391B3B7D-3199-46CE-9B64-ED9F59A4808C}" type="presParOf" srcId="{D1C95371-B7CC-4A55-B2BE-31CCE42D34CA}" destId="{98F70137-CDF5-4DAA-AA14-F78C6C2C3E9C}" srcOrd="2" destOrd="0" presId="urn:microsoft.com/office/officeart/2018/5/layout/IconCircleLabelList"/>
    <dgm:cxn modelId="{01213C43-727E-41C5-8E74-8643D0100830}" type="presParOf" srcId="{D1C95371-B7CC-4A55-B2BE-31CCE42D34CA}" destId="{BC73D8BB-9084-4EA1-B95E-009D2694926D}" srcOrd="3" destOrd="0" presId="urn:microsoft.com/office/officeart/2018/5/layout/IconCircleLabelList"/>
    <dgm:cxn modelId="{11BED35C-9B21-4826-AF45-DB0800398260}" type="presParOf" srcId="{0B288A9E-2104-49B7-A5CF-B2EC0C4F966E}" destId="{95DE5835-F8B2-4D7C-96E2-4B32AB9727D7}" srcOrd="5" destOrd="0" presId="urn:microsoft.com/office/officeart/2018/5/layout/IconCircleLabelList"/>
    <dgm:cxn modelId="{8BB21F12-B439-4F98-B0F2-4F685CB26E9B}" type="presParOf" srcId="{0B288A9E-2104-49B7-A5CF-B2EC0C4F966E}" destId="{4647A23A-60A2-4FF0-AA9B-7E16F626FB6E}" srcOrd="6" destOrd="0" presId="urn:microsoft.com/office/officeart/2018/5/layout/IconCircleLabelList"/>
    <dgm:cxn modelId="{931003BB-F6ED-4D38-9533-456329805DFD}" type="presParOf" srcId="{4647A23A-60A2-4FF0-AA9B-7E16F626FB6E}" destId="{DAD2C5E9-CF7B-4916-A3DD-E3FD7B6314E5}" srcOrd="0" destOrd="0" presId="urn:microsoft.com/office/officeart/2018/5/layout/IconCircleLabelList"/>
    <dgm:cxn modelId="{F80410AC-5A50-4355-A8C2-2C72AFDCF9C8}" type="presParOf" srcId="{4647A23A-60A2-4FF0-AA9B-7E16F626FB6E}" destId="{56AAE96B-AD23-4403-AE86-00F222BE0058}" srcOrd="1" destOrd="0" presId="urn:microsoft.com/office/officeart/2018/5/layout/IconCircleLabelList"/>
    <dgm:cxn modelId="{68934CD6-4B83-4D1C-BA2C-ACC1613F51BE}" type="presParOf" srcId="{4647A23A-60A2-4FF0-AA9B-7E16F626FB6E}" destId="{22C10D80-8A1E-47CD-BD74-A13631691F6F}" srcOrd="2" destOrd="0" presId="urn:microsoft.com/office/officeart/2018/5/layout/IconCircleLabelList"/>
    <dgm:cxn modelId="{ABE8D218-1F68-4457-9E75-1264477BF4D8}" type="presParOf" srcId="{4647A23A-60A2-4FF0-AA9B-7E16F626FB6E}" destId="{B65AB978-E736-436D-9A4D-A4DDDC9E46C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EE3623-E40A-482A-8024-3BEEC59AEC66}"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3E62BD4-3964-4B7A-BDD1-8FE48AB8EE5E}">
      <dgm:prSet/>
      <dgm:spPr/>
      <dgm:t>
        <a:bodyPr/>
        <a:lstStyle/>
        <a:p>
          <a:r>
            <a:rPr lang="en-US"/>
            <a:t>Advantages:</a:t>
          </a:r>
        </a:p>
      </dgm:t>
    </dgm:pt>
    <dgm:pt modelId="{CAA2A591-9F8B-4214-86E9-FC029ACC540D}" type="parTrans" cxnId="{F6F88547-F065-444D-922C-503BB734108C}">
      <dgm:prSet/>
      <dgm:spPr/>
      <dgm:t>
        <a:bodyPr/>
        <a:lstStyle/>
        <a:p>
          <a:endParaRPr lang="en-US"/>
        </a:p>
      </dgm:t>
    </dgm:pt>
    <dgm:pt modelId="{278598F8-5E13-4BC0-BBCF-0B40DCE4D2C0}" type="sibTrans" cxnId="{F6F88547-F065-444D-922C-503BB734108C}">
      <dgm:prSet/>
      <dgm:spPr/>
      <dgm:t>
        <a:bodyPr/>
        <a:lstStyle/>
        <a:p>
          <a:endParaRPr lang="en-US"/>
        </a:p>
      </dgm:t>
    </dgm:pt>
    <dgm:pt modelId="{9E352FF4-2483-4D69-AA96-EDCC86BF4678}">
      <dgm:prSet/>
      <dgm:spPr/>
      <dgm:t>
        <a:bodyPr/>
        <a:lstStyle/>
        <a:p>
          <a:pPr>
            <a:lnSpc>
              <a:spcPct val="100000"/>
            </a:lnSpc>
          </a:pPr>
          <a:r>
            <a:rPr lang="en-US" b="1" dirty="0"/>
            <a:t>Simplicity:</a:t>
          </a:r>
        </a:p>
      </dgm:t>
    </dgm:pt>
    <dgm:pt modelId="{67BB3139-0B58-4025-A418-73631C741119}" type="parTrans" cxnId="{BDE4811C-1CCE-4C36-A57C-AB57B0564FE1}">
      <dgm:prSet/>
      <dgm:spPr/>
      <dgm:t>
        <a:bodyPr/>
        <a:lstStyle/>
        <a:p>
          <a:endParaRPr lang="en-US"/>
        </a:p>
      </dgm:t>
    </dgm:pt>
    <dgm:pt modelId="{9F586DEE-374F-4F0E-9A97-564D93BCA773}" type="sibTrans" cxnId="{BDE4811C-1CCE-4C36-A57C-AB57B0564FE1}">
      <dgm:prSet/>
      <dgm:spPr/>
      <dgm:t>
        <a:bodyPr/>
        <a:lstStyle/>
        <a:p>
          <a:endParaRPr lang="en-US"/>
        </a:p>
      </dgm:t>
    </dgm:pt>
    <dgm:pt modelId="{E974D638-943D-4AB8-85FB-C36114340183}">
      <dgm:prSet/>
      <dgm:spPr/>
      <dgm:t>
        <a:bodyPr/>
        <a:lstStyle/>
        <a:p>
          <a:r>
            <a:rPr lang="en-US" dirty="0"/>
            <a:t>Greedy algorithms are often straightforward to implement and understand, making them accessible to programmers at all levels.</a:t>
          </a:r>
        </a:p>
      </dgm:t>
    </dgm:pt>
    <dgm:pt modelId="{D6FA7CBC-9F81-4B01-98DB-6F7C5F44B5EE}" type="parTrans" cxnId="{7FC43C64-322E-461E-A674-62E2E9D22A13}">
      <dgm:prSet/>
      <dgm:spPr/>
      <dgm:t>
        <a:bodyPr/>
        <a:lstStyle/>
        <a:p>
          <a:endParaRPr lang="en-US"/>
        </a:p>
      </dgm:t>
    </dgm:pt>
    <dgm:pt modelId="{04DF13F3-DAF2-4F50-B293-9B38E8510AF7}" type="sibTrans" cxnId="{7FC43C64-322E-461E-A674-62E2E9D22A13}">
      <dgm:prSet/>
      <dgm:spPr/>
      <dgm:t>
        <a:bodyPr/>
        <a:lstStyle/>
        <a:p>
          <a:endParaRPr lang="en-US"/>
        </a:p>
      </dgm:t>
    </dgm:pt>
    <dgm:pt modelId="{8CBED141-19DB-45EE-A2D1-7685F35D59A2}">
      <dgm:prSet/>
      <dgm:spPr/>
      <dgm:t>
        <a:bodyPr/>
        <a:lstStyle/>
        <a:p>
          <a:pPr>
            <a:lnSpc>
              <a:spcPct val="100000"/>
            </a:lnSpc>
          </a:pPr>
          <a:r>
            <a:rPr lang="en-US" b="1" dirty="0"/>
            <a:t>Efficiency:</a:t>
          </a:r>
        </a:p>
      </dgm:t>
    </dgm:pt>
    <dgm:pt modelId="{493DE367-0450-49D9-A619-F0FB721C38F5}" type="parTrans" cxnId="{6185E188-F012-4D8B-8F4A-8F76F03EC59A}">
      <dgm:prSet/>
      <dgm:spPr/>
      <dgm:t>
        <a:bodyPr/>
        <a:lstStyle/>
        <a:p>
          <a:endParaRPr lang="en-US"/>
        </a:p>
      </dgm:t>
    </dgm:pt>
    <dgm:pt modelId="{5532DF88-FFB2-41F6-B4C4-CF21A52FFD5A}" type="sibTrans" cxnId="{6185E188-F012-4D8B-8F4A-8F76F03EC59A}">
      <dgm:prSet/>
      <dgm:spPr/>
      <dgm:t>
        <a:bodyPr/>
        <a:lstStyle/>
        <a:p>
          <a:endParaRPr lang="en-US"/>
        </a:p>
      </dgm:t>
    </dgm:pt>
    <dgm:pt modelId="{2FA9F1AC-9D16-464B-B15B-2F0ACE0D093D}">
      <dgm:prSet/>
      <dgm:spPr/>
      <dgm:t>
        <a:bodyPr/>
        <a:lstStyle/>
        <a:p>
          <a:r>
            <a:rPr lang="en-US" dirty="0"/>
            <a:t>They typically have lower time complexities compared to other techniques, making them suitable for large datasets and real-time applications.</a:t>
          </a:r>
        </a:p>
      </dgm:t>
    </dgm:pt>
    <dgm:pt modelId="{9CE54996-0394-4656-AB42-2BCF9FC0BADD}" type="parTrans" cxnId="{0CBC8138-48D6-493A-9494-D8625BB11BD4}">
      <dgm:prSet/>
      <dgm:spPr/>
      <dgm:t>
        <a:bodyPr/>
        <a:lstStyle/>
        <a:p>
          <a:endParaRPr lang="en-US"/>
        </a:p>
      </dgm:t>
    </dgm:pt>
    <dgm:pt modelId="{993CBC5C-2365-43BA-9EA2-99CF1434BCE9}" type="sibTrans" cxnId="{0CBC8138-48D6-493A-9494-D8625BB11BD4}">
      <dgm:prSet/>
      <dgm:spPr/>
      <dgm:t>
        <a:bodyPr/>
        <a:lstStyle/>
        <a:p>
          <a:endParaRPr lang="en-US"/>
        </a:p>
      </dgm:t>
    </dgm:pt>
    <dgm:pt modelId="{E2CCA20A-EEF0-4DBF-8A3D-35A05A562626}">
      <dgm:prSet/>
      <dgm:spPr/>
      <dgm:t>
        <a:bodyPr/>
        <a:lstStyle/>
        <a:p>
          <a:pPr>
            <a:lnSpc>
              <a:spcPct val="100000"/>
            </a:lnSpc>
          </a:pPr>
          <a:r>
            <a:rPr lang="en-US" b="1" dirty="0"/>
            <a:t>Applicability:</a:t>
          </a:r>
        </a:p>
      </dgm:t>
    </dgm:pt>
    <dgm:pt modelId="{7CAA3FB3-E9F8-44C1-82BE-79A814153E36}" type="parTrans" cxnId="{FEE27CD2-2B03-43EA-8F91-84A35E5C1470}">
      <dgm:prSet/>
      <dgm:spPr/>
      <dgm:t>
        <a:bodyPr/>
        <a:lstStyle/>
        <a:p>
          <a:endParaRPr lang="en-US"/>
        </a:p>
      </dgm:t>
    </dgm:pt>
    <dgm:pt modelId="{31B296E4-55D9-4AA3-ADA6-858FE5797F88}" type="sibTrans" cxnId="{FEE27CD2-2B03-43EA-8F91-84A35E5C1470}">
      <dgm:prSet/>
      <dgm:spPr/>
      <dgm:t>
        <a:bodyPr/>
        <a:lstStyle/>
        <a:p>
          <a:endParaRPr lang="en-US"/>
        </a:p>
      </dgm:t>
    </dgm:pt>
    <dgm:pt modelId="{5B259DBB-882C-482D-9CB7-58D532D6AF3F}">
      <dgm:prSet/>
      <dgm:spPr/>
      <dgm:t>
        <a:bodyPr/>
        <a:lstStyle/>
        <a:p>
          <a:r>
            <a:rPr lang="en-US" dirty="0"/>
            <a:t>Greedy algorithms can efficiently solve a wide range of optimization problems, from scheduling tasks to optimizing resource allocation.</a:t>
          </a:r>
        </a:p>
      </dgm:t>
    </dgm:pt>
    <dgm:pt modelId="{8F642AD0-0050-497D-A9F2-F48F1FB3E46C}" type="parTrans" cxnId="{DA87EADB-56B3-4BF7-8C24-5CFF4FF2A888}">
      <dgm:prSet/>
      <dgm:spPr/>
      <dgm:t>
        <a:bodyPr/>
        <a:lstStyle/>
        <a:p>
          <a:endParaRPr lang="en-US"/>
        </a:p>
      </dgm:t>
    </dgm:pt>
    <dgm:pt modelId="{009661C1-A55D-4BE6-817D-93E25E28B554}" type="sibTrans" cxnId="{DA87EADB-56B3-4BF7-8C24-5CFF4FF2A888}">
      <dgm:prSet/>
      <dgm:spPr/>
      <dgm:t>
        <a:bodyPr/>
        <a:lstStyle/>
        <a:p>
          <a:endParaRPr lang="en-US"/>
        </a:p>
      </dgm:t>
    </dgm:pt>
    <dgm:pt modelId="{69498A95-00B2-4262-B13C-1FB7312CE937}">
      <dgm:prSet/>
      <dgm:spPr/>
      <dgm:t>
        <a:bodyPr/>
        <a:lstStyle/>
        <a:p>
          <a:r>
            <a:rPr lang="en-US"/>
            <a:t>Disadvantages:</a:t>
          </a:r>
        </a:p>
      </dgm:t>
    </dgm:pt>
    <dgm:pt modelId="{3EE9B996-BBCA-4958-B20B-D9DA66F137C9}" type="parTrans" cxnId="{43A76440-F520-4F79-9968-C1D7F571E5D9}">
      <dgm:prSet/>
      <dgm:spPr/>
      <dgm:t>
        <a:bodyPr/>
        <a:lstStyle/>
        <a:p>
          <a:endParaRPr lang="en-US"/>
        </a:p>
      </dgm:t>
    </dgm:pt>
    <dgm:pt modelId="{1D53B202-31DA-48F3-BA1E-E58F453C92F7}" type="sibTrans" cxnId="{43A76440-F520-4F79-9968-C1D7F571E5D9}">
      <dgm:prSet/>
      <dgm:spPr/>
      <dgm:t>
        <a:bodyPr/>
        <a:lstStyle/>
        <a:p>
          <a:endParaRPr lang="en-US"/>
        </a:p>
      </dgm:t>
    </dgm:pt>
    <dgm:pt modelId="{286AE65F-1327-4013-AB79-DA25E2E776F7}">
      <dgm:prSet/>
      <dgm:spPr/>
      <dgm:t>
        <a:bodyPr/>
        <a:lstStyle/>
        <a:p>
          <a:pPr>
            <a:lnSpc>
              <a:spcPct val="100000"/>
            </a:lnSpc>
          </a:pPr>
          <a:r>
            <a:rPr lang="en-US" b="1" dirty="0"/>
            <a:t>Suboptimality:</a:t>
          </a:r>
        </a:p>
      </dgm:t>
    </dgm:pt>
    <dgm:pt modelId="{6A69DA88-C8B2-498B-96FB-1A1C1067619E}" type="parTrans" cxnId="{502F42BC-6183-44C9-B14D-59C317DCA927}">
      <dgm:prSet/>
      <dgm:spPr/>
      <dgm:t>
        <a:bodyPr/>
        <a:lstStyle/>
        <a:p>
          <a:endParaRPr lang="en-US"/>
        </a:p>
      </dgm:t>
    </dgm:pt>
    <dgm:pt modelId="{E867552C-6B30-472B-9A8A-1FA39374648D}" type="sibTrans" cxnId="{502F42BC-6183-44C9-B14D-59C317DCA927}">
      <dgm:prSet/>
      <dgm:spPr/>
      <dgm:t>
        <a:bodyPr/>
        <a:lstStyle/>
        <a:p>
          <a:endParaRPr lang="en-US"/>
        </a:p>
      </dgm:t>
    </dgm:pt>
    <dgm:pt modelId="{D9782E0B-51F1-4334-B985-54ADC9BAB634}">
      <dgm:prSet/>
      <dgm:spPr/>
      <dgm:t>
        <a:bodyPr/>
        <a:lstStyle/>
        <a:p>
          <a:r>
            <a:rPr lang="en-US" dirty="0"/>
            <a:t>Greedy algorithms may not always find the optimal solution, as they prioritize immediate gains without considering long-term consequences.</a:t>
          </a:r>
        </a:p>
      </dgm:t>
    </dgm:pt>
    <dgm:pt modelId="{24F52FF1-E144-4EA5-BD3B-8E419BCFAEA5}" type="parTrans" cxnId="{10FDE1D5-0CCA-447F-AB9C-E7DEB1B5543E}">
      <dgm:prSet/>
      <dgm:spPr/>
      <dgm:t>
        <a:bodyPr/>
        <a:lstStyle/>
        <a:p>
          <a:endParaRPr lang="en-US"/>
        </a:p>
      </dgm:t>
    </dgm:pt>
    <dgm:pt modelId="{0001CCC5-C637-414D-87E1-6D47C348F1A0}" type="sibTrans" cxnId="{10FDE1D5-0CCA-447F-AB9C-E7DEB1B5543E}">
      <dgm:prSet/>
      <dgm:spPr/>
      <dgm:t>
        <a:bodyPr/>
        <a:lstStyle/>
        <a:p>
          <a:endParaRPr lang="en-US"/>
        </a:p>
      </dgm:t>
    </dgm:pt>
    <dgm:pt modelId="{BE8231DA-058E-40F6-BEE4-90EF077E21DE}">
      <dgm:prSet/>
      <dgm:spPr/>
      <dgm:t>
        <a:bodyPr/>
        <a:lstStyle/>
        <a:p>
          <a:pPr>
            <a:lnSpc>
              <a:spcPct val="100000"/>
            </a:lnSpc>
          </a:pPr>
          <a:r>
            <a:rPr lang="en-US" b="1" dirty="0"/>
            <a:t>Local Optimization:</a:t>
          </a:r>
        </a:p>
      </dgm:t>
    </dgm:pt>
    <dgm:pt modelId="{5A26D7F0-B3D6-436C-8060-F990D25C5D21}" type="parTrans" cxnId="{6BF31B40-BDEB-4F33-99A9-36DB142CDCEE}">
      <dgm:prSet/>
      <dgm:spPr/>
      <dgm:t>
        <a:bodyPr/>
        <a:lstStyle/>
        <a:p>
          <a:endParaRPr lang="en-US"/>
        </a:p>
      </dgm:t>
    </dgm:pt>
    <dgm:pt modelId="{D6C7729F-EA0C-4CAD-958E-66FBC29D37C0}" type="sibTrans" cxnId="{6BF31B40-BDEB-4F33-99A9-36DB142CDCEE}">
      <dgm:prSet/>
      <dgm:spPr/>
      <dgm:t>
        <a:bodyPr/>
        <a:lstStyle/>
        <a:p>
          <a:endParaRPr lang="en-US"/>
        </a:p>
      </dgm:t>
    </dgm:pt>
    <dgm:pt modelId="{1C3774C1-1A73-4DE6-862D-392A6151466D}">
      <dgm:prSet/>
      <dgm:spPr/>
      <dgm:t>
        <a:bodyPr/>
        <a:lstStyle/>
        <a:p>
          <a:r>
            <a:rPr lang="en-US"/>
            <a:t>The locally optimal choices made by greedy algorithms may not lead to a globally optimal solution, resulting in suboptimal outcomes.</a:t>
          </a:r>
        </a:p>
      </dgm:t>
    </dgm:pt>
    <dgm:pt modelId="{31319700-FBDD-475D-A273-6101CFB8C325}" type="parTrans" cxnId="{5B6496D7-0CFC-40D4-B10C-00D3599C6CA9}">
      <dgm:prSet/>
      <dgm:spPr/>
      <dgm:t>
        <a:bodyPr/>
        <a:lstStyle/>
        <a:p>
          <a:endParaRPr lang="en-US"/>
        </a:p>
      </dgm:t>
    </dgm:pt>
    <dgm:pt modelId="{15B7AAC6-90EB-484F-862B-E606B44DE502}" type="sibTrans" cxnId="{5B6496D7-0CFC-40D4-B10C-00D3599C6CA9}">
      <dgm:prSet/>
      <dgm:spPr/>
      <dgm:t>
        <a:bodyPr/>
        <a:lstStyle/>
        <a:p>
          <a:endParaRPr lang="en-US"/>
        </a:p>
      </dgm:t>
    </dgm:pt>
    <dgm:pt modelId="{DD53DBB3-8A58-411D-95D2-933C6285724C}">
      <dgm:prSet/>
      <dgm:spPr/>
      <dgm:t>
        <a:bodyPr/>
        <a:lstStyle/>
        <a:p>
          <a:pPr>
            <a:lnSpc>
              <a:spcPct val="100000"/>
            </a:lnSpc>
          </a:pPr>
          <a:r>
            <a:rPr lang="en-US" b="1" dirty="0"/>
            <a:t>Input Sensitivity:</a:t>
          </a:r>
        </a:p>
      </dgm:t>
    </dgm:pt>
    <dgm:pt modelId="{DB38E1FB-3F46-46BF-A1C3-2282274D4DE0}" type="parTrans" cxnId="{E8DED3C5-9E4C-42DF-9017-6B6925C45074}">
      <dgm:prSet/>
      <dgm:spPr/>
      <dgm:t>
        <a:bodyPr/>
        <a:lstStyle/>
        <a:p>
          <a:endParaRPr lang="en-US"/>
        </a:p>
      </dgm:t>
    </dgm:pt>
    <dgm:pt modelId="{AF8C98E0-F847-4CB5-8A5E-13A8BF781BA8}" type="sibTrans" cxnId="{E8DED3C5-9E4C-42DF-9017-6B6925C45074}">
      <dgm:prSet/>
      <dgm:spPr/>
      <dgm:t>
        <a:bodyPr/>
        <a:lstStyle/>
        <a:p>
          <a:endParaRPr lang="en-US"/>
        </a:p>
      </dgm:t>
    </dgm:pt>
    <dgm:pt modelId="{1668F88D-0A85-413D-850E-2959C86CF706}">
      <dgm:prSet/>
      <dgm:spPr/>
      <dgm:t>
        <a:bodyPr/>
        <a:lstStyle/>
        <a:p>
          <a:r>
            <a:rPr lang="en-US" dirty="0"/>
            <a:t>The order in which elements are considered can significantly impact the final solution, leading to variability in results.</a:t>
          </a:r>
        </a:p>
      </dgm:t>
    </dgm:pt>
    <dgm:pt modelId="{2AC1B08E-C9D0-40EA-AC02-046D77EF89FA}" type="parTrans" cxnId="{9175A44D-A54F-4131-BBDD-D82B2A3EA51F}">
      <dgm:prSet/>
      <dgm:spPr/>
      <dgm:t>
        <a:bodyPr/>
        <a:lstStyle/>
        <a:p>
          <a:endParaRPr lang="en-US"/>
        </a:p>
      </dgm:t>
    </dgm:pt>
    <dgm:pt modelId="{0FFDEA7A-CD44-4559-BE5B-5944A1538978}" type="sibTrans" cxnId="{9175A44D-A54F-4131-BBDD-D82B2A3EA51F}">
      <dgm:prSet/>
      <dgm:spPr/>
      <dgm:t>
        <a:bodyPr/>
        <a:lstStyle/>
        <a:p>
          <a:endParaRPr lang="en-US"/>
        </a:p>
      </dgm:t>
    </dgm:pt>
    <dgm:pt modelId="{28CAB02E-9747-4AB6-8072-D90C2D06AA15}" type="pres">
      <dgm:prSet presAssocID="{37EE3623-E40A-482A-8024-3BEEC59AEC66}" presName="linear" presStyleCnt="0">
        <dgm:presLayoutVars>
          <dgm:dir/>
          <dgm:animLvl val="lvl"/>
          <dgm:resizeHandles val="exact"/>
        </dgm:presLayoutVars>
      </dgm:prSet>
      <dgm:spPr/>
    </dgm:pt>
    <dgm:pt modelId="{6EABC5F9-CF90-4FFB-8AE4-B96032A37B63}" type="pres">
      <dgm:prSet presAssocID="{C3E62BD4-3964-4B7A-BDD1-8FE48AB8EE5E}" presName="parentLin" presStyleCnt="0"/>
      <dgm:spPr/>
    </dgm:pt>
    <dgm:pt modelId="{AAC5F8BC-445D-4710-9FC1-79222D9F70E4}" type="pres">
      <dgm:prSet presAssocID="{C3E62BD4-3964-4B7A-BDD1-8FE48AB8EE5E}" presName="parentLeftMargin" presStyleLbl="node1" presStyleIdx="0" presStyleCnt="2"/>
      <dgm:spPr/>
    </dgm:pt>
    <dgm:pt modelId="{8AA8F52A-2D18-47BF-A313-AFCAD3659840}" type="pres">
      <dgm:prSet presAssocID="{C3E62BD4-3964-4B7A-BDD1-8FE48AB8EE5E}" presName="parentText" presStyleLbl="node1" presStyleIdx="0" presStyleCnt="2">
        <dgm:presLayoutVars>
          <dgm:chMax val="0"/>
          <dgm:bulletEnabled val="1"/>
        </dgm:presLayoutVars>
      </dgm:prSet>
      <dgm:spPr/>
    </dgm:pt>
    <dgm:pt modelId="{71C15756-87EA-4F8F-B518-FD329E092C2F}" type="pres">
      <dgm:prSet presAssocID="{C3E62BD4-3964-4B7A-BDD1-8FE48AB8EE5E}" presName="negativeSpace" presStyleCnt="0"/>
      <dgm:spPr/>
    </dgm:pt>
    <dgm:pt modelId="{A1634EFA-5DFB-4D04-9E98-8E0093D5FC42}" type="pres">
      <dgm:prSet presAssocID="{C3E62BD4-3964-4B7A-BDD1-8FE48AB8EE5E}" presName="childText" presStyleLbl="conFgAcc1" presStyleIdx="0" presStyleCnt="2">
        <dgm:presLayoutVars>
          <dgm:bulletEnabled val="1"/>
        </dgm:presLayoutVars>
      </dgm:prSet>
      <dgm:spPr/>
    </dgm:pt>
    <dgm:pt modelId="{1087FE04-7CD4-427A-920E-C98274723F13}" type="pres">
      <dgm:prSet presAssocID="{278598F8-5E13-4BC0-BBCF-0B40DCE4D2C0}" presName="spaceBetweenRectangles" presStyleCnt="0"/>
      <dgm:spPr/>
    </dgm:pt>
    <dgm:pt modelId="{E6903587-6326-4F66-AC5F-D82D458925FE}" type="pres">
      <dgm:prSet presAssocID="{69498A95-00B2-4262-B13C-1FB7312CE937}" presName="parentLin" presStyleCnt="0"/>
      <dgm:spPr/>
    </dgm:pt>
    <dgm:pt modelId="{1F075A58-2C83-434E-BDE1-C20B31F7F1D1}" type="pres">
      <dgm:prSet presAssocID="{69498A95-00B2-4262-B13C-1FB7312CE937}" presName="parentLeftMargin" presStyleLbl="node1" presStyleIdx="0" presStyleCnt="2"/>
      <dgm:spPr/>
    </dgm:pt>
    <dgm:pt modelId="{A77D245B-38D4-4AD3-9391-257A3F168235}" type="pres">
      <dgm:prSet presAssocID="{69498A95-00B2-4262-B13C-1FB7312CE937}" presName="parentText" presStyleLbl="node1" presStyleIdx="1" presStyleCnt="2">
        <dgm:presLayoutVars>
          <dgm:chMax val="0"/>
          <dgm:bulletEnabled val="1"/>
        </dgm:presLayoutVars>
      </dgm:prSet>
      <dgm:spPr/>
    </dgm:pt>
    <dgm:pt modelId="{78E1578A-C7CA-4433-8F8C-87801C986F0D}" type="pres">
      <dgm:prSet presAssocID="{69498A95-00B2-4262-B13C-1FB7312CE937}" presName="negativeSpace" presStyleCnt="0"/>
      <dgm:spPr/>
    </dgm:pt>
    <dgm:pt modelId="{4D5232D0-7C71-4676-BA6B-41B696B6B886}" type="pres">
      <dgm:prSet presAssocID="{69498A95-00B2-4262-B13C-1FB7312CE937}" presName="childText" presStyleLbl="conFgAcc1" presStyleIdx="1" presStyleCnt="2">
        <dgm:presLayoutVars>
          <dgm:bulletEnabled val="1"/>
        </dgm:presLayoutVars>
      </dgm:prSet>
      <dgm:spPr/>
    </dgm:pt>
  </dgm:ptLst>
  <dgm:cxnLst>
    <dgm:cxn modelId="{371BC300-57F4-4FE6-B6BC-1E6CA9E703E8}" type="presOf" srcId="{D9782E0B-51F1-4334-B985-54ADC9BAB634}" destId="{4D5232D0-7C71-4676-BA6B-41B696B6B886}" srcOrd="0" destOrd="1" presId="urn:microsoft.com/office/officeart/2005/8/layout/list1"/>
    <dgm:cxn modelId="{4059B117-A962-4968-A8FF-B596C026EB1E}" type="presOf" srcId="{69498A95-00B2-4262-B13C-1FB7312CE937}" destId="{A77D245B-38D4-4AD3-9391-257A3F168235}" srcOrd="1" destOrd="0" presId="urn:microsoft.com/office/officeart/2005/8/layout/list1"/>
    <dgm:cxn modelId="{BDE4811C-1CCE-4C36-A57C-AB57B0564FE1}" srcId="{C3E62BD4-3964-4B7A-BDD1-8FE48AB8EE5E}" destId="{9E352FF4-2483-4D69-AA96-EDCC86BF4678}" srcOrd="0" destOrd="0" parTransId="{67BB3139-0B58-4025-A418-73631C741119}" sibTransId="{9F586DEE-374F-4F0E-9A97-564D93BCA773}"/>
    <dgm:cxn modelId="{1614B81D-E3B2-4B4A-B311-761696E45CC4}" type="presOf" srcId="{BE8231DA-058E-40F6-BEE4-90EF077E21DE}" destId="{4D5232D0-7C71-4676-BA6B-41B696B6B886}" srcOrd="0" destOrd="2" presId="urn:microsoft.com/office/officeart/2005/8/layout/list1"/>
    <dgm:cxn modelId="{FAACAC26-6C97-42CC-89A0-E1D4BF203A38}" type="presOf" srcId="{E974D638-943D-4AB8-85FB-C36114340183}" destId="{A1634EFA-5DFB-4D04-9E98-8E0093D5FC42}" srcOrd="0" destOrd="1" presId="urn:microsoft.com/office/officeart/2005/8/layout/list1"/>
    <dgm:cxn modelId="{0CBC8138-48D6-493A-9494-D8625BB11BD4}" srcId="{8CBED141-19DB-45EE-A2D1-7685F35D59A2}" destId="{2FA9F1AC-9D16-464B-B15B-2F0ACE0D093D}" srcOrd="0" destOrd="0" parTransId="{9CE54996-0394-4656-AB42-2BCF9FC0BADD}" sibTransId="{993CBC5C-2365-43BA-9EA2-99CF1434BCE9}"/>
    <dgm:cxn modelId="{AEE9B53E-9490-4231-B2B3-28987F1341B7}" type="presOf" srcId="{2FA9F1AC-9D16-464B-B15B-2F0ACE0D093D}" destId="{A1634EFA-5DFB-4D04-9E98-8E0093D5FC42}" srcOrd="0" destOrd="3" presId="urn:microsoft.com/office/officeart/2005/8/layout/list1"/>
    <dgm:cxn modelId="{6BF31B40-BDEB-4F33-99A9-36DB142CDCEE}" srcId="{69498A95-00B2-4262-B13C-1FB7312CE937}" destId="{BE8231DA-058E-40F6-BEE4-90EF077E21DE}" srcOrd="1" destOrd="0" parTransId="{5A26D7F0-B3D6-436C-8060-F990D25C5D21}" sibTransId="{D6C7729F-EA0C-4CAD-958E-66FBC29D37C0}"/>
    <dgm:cxn modelId="{43A76440-F520-4F79-9968-C1D7F571E5D9}" srcId="{37EE3623-E40A-482A-8024-3BEEC59AEC66}" destId="{69498A95-00B2-4262-B13C-1FB7312CE937}" srcOrd="1" destOrd="0" parTransId="{3EE9B996-BBCA-4958-B20B-D9DA66F137C9}" sibTransId="{1D53B202-31DA-48F3-BA1E-E58F453C92F7}"/>
    <dgm:cxn modelId="{06C10B63-FC2C-43B1-BF4B-DBAC556BD7DE}" type="presOf" srcId="{8CBED141-19DB-45EE-A2D1-7685F35D59A2}" destId="{A1634EFA-5DFB-4D04-9E98-8E0093D5FC42}" srcOrd="0" destOrd="2" presId="urn:microsoft.com/office/officeart/2005/8/layout/list1"/>
    <dgm:cxn modelId="{B5E65063-F58D-426C-87FB-325AF898895D}" type="presOf" srcId="{37EE3623-E40A-482A-8024-3BEEC59AEC66}" destId="{28CAB02E-9747-4AB6-8072-D90C2D06AA15}" srcOrd="0" destOrd="0" presId="urn:microsoft.com/office/officeart/2005/8/layout/list1"/>
    <dgm:cxn modelId="{7FC43C64-322E-461E-A674-62E2E9D22A13}" srcId="{9E352FF4-2483-4D69-AA96-EDCC86BF4678}" destId="{E974D638-943D-4AB8-85FB-C36114340183}" srcOrd="0" destOrd="0" parTransId="{D6FA7CBC-9F81-4B01-98DB-6F7C5F44B5EE}" sibTransId="{04DF13F3-DAF2-4F50-B293-9B38E8510AF7}"/>
    <dgm:cxn modelId="{F6F88547-F065-444D-922C-503BB734108C}" srcId="{37EE3623-E40A-482A-8024-3BEEC59AEC66}" destId="{C3E62BD4-3964-4B7A-BDD1-8FE48AB8EE5E}" srcOrd="0" destOrd="0" parTransId="{CAA2A591-9F8B-4214-86E9-FC029ACC540D}" sibTransId="{278598F8-5E13-4BC0-BBCF-0B40DCE4D2C0}"/>
    <dgm:cxn modelId="{BB71AE6A-C437-4A77-9A57-4E3A8C5FCC05}" type="presOf" srcId="{1C3774C1-1A73-4DE6-862D-392A6151466D}" destId="{4D5232D0-7C71-4676-BA6B-41B696B6B886}" srcOrd="0" destOrd="3" presId="urn:microsoft.com/office/officeart/2005/8/layout/list1"/>
    <dgm:cxn modelId="{9175A44D-A54F-4131-BBDD-D82B2A3EA51F}" srcId="{DD53DBB3-8A58-411D-95D2-933C6285724C}" destId="{1668F88D-0A85-413D-850E-2959C86CF706}" srcOrd="0" destOrd="0" parTransId="{2AC1B08E-C9D0-40EA-AC02-046D77EF89FA}" sibTransId="{0FFDEA7A-CD44-4559-BE5B-5944A1538978}"/>
    <dgm:cxn modelId="{8022FF7D-5860-46A5-8D57-56E5C5BAED2A}" type="presOf" srcId="{1668F88D-0A85-413D-850E-2959C86CF706}" destId="{4D5232D0-7C71-4676-BA6B-41B696B6B886}" srcOrd="0" destOrd="5" presId="urn:microsoft.com/office/officeart/2005/8/layout/list1"/>
    <dgm:cxn modelId="{F06C757F-2613-4C66-9477-071C881BEAB8}" type="presOf" srcId="{C3E62BD4-3964-4B7A-BDD1-8FE48AB8EE5E}" destId="{AAC5F8BC-445D-4710-9FC1-79222D9F70E4}" srcOrd="0" destOrd="0" presId="urn:microsoft.com/office/officeart/2005/8/layout/list1"/>
    <dgm:cxn modelId="{6185E188-F012-4D8B-8F4A-8F76F03EC59A}" srcId="{C3E62BD4-3964-4B7A-BDD1-8FE48AB8EE5E}" destId="{8CBED141-19DB-45EE-A2D1-7685F35D59A2}" srcOrd="1" destOrd="0" parTransId="{493DE367-0450-49D9-A619-F0FB721C38F5}" sibTransId="{5532DF88-FFB2-41F6-B4C4-CF21A52FFD5A}"/>
    <dgm:cxn modelId="{B73D128B-ED4B-455B-823F-DD121F04987D}" type="presOf" srcId="{286AE65F-1327-4013-AB79-DA25E2E776F7}" destId="{4D5232D0-7C71-4676-BA6B-41B696B6B886}" srcOrd="0" destOrd="0" presId="urn:microsoft.com/office/officeart/2005/8/layout/list1"/>
    <dgm:cxn modelId="{46373892-B112-4237-9B2E-8B8739BC1203}" type="presOf" srcId="{C3E62BD4-3964-4B7A-BDD1-8FE48AB8EE5E}" destId="{8AA8F52A-2D18-47BF-A313-AFCAD3659840}" srcOrd="1" destOrd="0" presId="urn:microsoft.com/office/officeart/2005/8/layout/list1"/>
    <dgm:cxn modelId="{502F42BC-6183-44C9-B14D-59C317DCA927}" srcId="{69498A95-00B2-4262-B13C-1FB7312CE937}" destId="{286AE65F-1327-4013-AB79-DA25E2E776F7}" srcOrd="0" destOrd="0" parTransId="{6A69DA88-C8B2-498B-96FB-1A1C1067619E}" sibTransId="{E867552C-6B30-472B-9A8A-1FA39374648D}"/>
    <dgm:cxn modelId="{BC4B60C1-7364-4B10-AE01-A39922BF4ADF}" type="presOf" srcId="{69498A95-00B2-4262-B13C-1FB7312CE937}" destId="{1F075A58-2C83-434E-BDE1-C20B31F7F1D1}" srcOrd="0" destOrd="0" presId="urn:microsoft.com/office/officeart/2005/8/layout/list1"/>
    <dgm:cxn modelId="{E8DED3C5-9E4C-42DF-9017-6B6925C45074}" srcId="{69498A95-00B2-4262-B13C-1FB7312CE937}" destId="{DD53DBB3-8A58-411D-95D2-933C6285724C}" srcOrd="2" destOrd="0" parTransId="{DB38E1FB-3F46-46BF-A1C3-2282274D4DE0}" sibTransId="{AF8C98E0-F847-4CB5-8A5E-13A8BF781BA8}"/>
    <dgm:cxn modelId="{2CC22FC8-9D3C-4B1C-9701-8B2A769A6646}" type="presOf" srcId="{9E352FF4-2483-4D69-AA96-EDCC86BF4678}" destId="{A1634EFA-5DFB-4D04-9E98-8E0093D5FC42}" srcOrd="0" destOrd="0" presId="urn:microsoft.com/office/officeart/2005/8/layout/list1"/>
    <dgm:cxn modelId="{FEE27CD2-2B03-43EA-8F91-84A35E5C1470}" srcId="{C3E62BD4-3964-4B7A-BDD1-8FE48AB8EE5E}" destId="{E2CCA20A-EEF0-4DBF-8A3D-35A05A562626}" srcOrd="2" destOrd="0" parTransId="{7CAA3FB3-E9F8-44C1-82BE-79A814153E36}" sibTransId="{31B296E4-55D9-4AA3-ADA6-858FE5797F88}"/>
    <dgm:cxn modelId="{10FDE1D5-0CCA-447F-AB9C-E7DEB1B5543E}" srcId="{286AE65F-1327-4013-AB79-DA25E2E776F7}" destId="{D9782E0B-51F1-4334-B985-54ADC9BAB634}" srcOrd="0" destOrd="0" parTransId="{24F52FF1-E144-4EA5-BD3B-8E419BCFAEA5}" sibTransId="{0001CCC5-C637-414D-87E1-6D47C348F1A0}"/>
    <dgm:cxn modelId="{5B6496D7-0CFC-40D4-B10C-00D3599C6CA9}" srcId="{BE8231DA-058E-40F6-BEE4-90EF077E21DE}" destId="{1C3774C1-1A73-4DE6-862D-392A6151466D}" srcOrd="0" destOrd="0" parTransId="{31319700-FBDD-475D-A273-6101CFB8C325}" sibTransId="{15B7AAC6-90EB-484F-862B-E606B44DE502}"/>
    <dgm:cxn modelId="{DA87EADB-56B3-4BF7-8C24-5CFF4FF2A888}" srcId="{E2CCA20A-EEF0-4DBF-8A3D-35A05A562626}" destId="{5B259DBB-882C-482D-9CB7-58D532D6AF3F}" srcOrd="0" destOrd="0" parTransId="{8F642AD0-0050-497D-A9F2-F48F1FB3E46C}" sibTransId="{009661C1-A55D-4BE6-817D-93E25E28B554}"/>
    <dgm:cxn modelId="{F21034DE-DF6E-4A13-8DB5-6A334FAA05AE}" type="presOf" srcId="{E2CCA20A-EEF0-4DBF-8A3D-35A05A562626}" destId="{A1634EFA-5DFB-4D04-9E98-8E0093D5FC42}" srcOrd="0" destOrd="4" presId="urn:microsoft.com/office/officeart/2005/8/layout/list1"/>
    <dgm:cxn modelId="{360A3FF8-E580-4130-BDB3-47B1CD00040D}" type="presOf" srcId="{DD53DBB3-8A58-411D-95D2-933C6285724C}" destId="{4D5232D0-7C71-4676-BA6B-41B696B6B886}" srcOrd="0" destOrd="4" presId="urn:microsoft.com/office/officeart/2005/8/layout/list1"/>
    <dgm:cxn modelId="{2928ADFE-D32E-41B6-831B-FA8B03403BEB}" type="presOf" srcId="{5B259DBB-882C-482D-9CB7-58D532D6AF3F}" destId="{A1634EFA-5DFB-4D04-9E98-8E0093D5FC42}" srcOrd="0" destOrd="5" presId="urn:microsoft.com/office/officeart/2005/8/layout/list1"/>
    <dgm:cxn modelId="{26DFB381-A5A5-47C5-BB36-2B258E2D07DE}" type="presParOf" srcId="{28CAB02E-9747-4AB6-8072-D90C2D06AA15}" destId="{6EABC5F9-CF90-4FFB-8AE4-B96032A37B63}" srcOrd="0" destOrd="0" presId="urn:microsoft.com/office/officeart/2005/8/layout/list1"/>
    <dgm:cxn modelId="{FF275ED0-57AD-4F3D-BFB7-38B0235B5724}" type="presParOf" srcId="{6EABC5F9-CF90-4FFB-8AE4-B96032A37B63}" destId="{AAC5F8BC-445D-4710-9FC1-79222D9F70E4}" srcOrd="0" destOrd="0" presId="urn:microsoft.com/office/officeart/2005/8/layout/list1"/>
    <dgm:cxn modelId="{2595A2EF-44E9-4A66-8E97-AF4576BF6CA7}" type="presParOf" srcId="{6EABC5F9-CF90-4FFB-8AE4-B96032A37B63}" destId="{8AA8F52A-2D18-47BF-A313-AFCAD3659840}" srcOrd="1" destOrd="0" presId="urn:microsoft.com/office/officeart/2005/8/layout/list1"/>
    <dgm:cxn modelId="{D24B0DE1-CDCB-4A0B-A373-97F02371E609}" type="presParOf" srcId="{28CAB02E-9747-4AB6-8072-D90C2D06AA15}" destId="{71C15756-87EA-4F8F-B518-FD329E092C2F}" srcOrd="1" destOrd="0" presId="urn:microsoft.com/office/officeart/2005/8/layout/list1"/>
    <dgm:cxn modelId="{1DC0E7F7-D2FC-4255-AA19-06B64008F11A}" type="presParOf" srcId="{28CAB02E-9747-4AB6-8072-D90C2D06AA15}" destId="{A1634EFA-5DFB-4D04-9E98-8E0093D5FC42}" srcOrd="2" destOrd="0" presId="urn:microsoft.com/office/officeart/2005/8/layout/list1"/>
    <dgm:cxn modelId="{824AB79F-AD9E-4524-A385-E4655031210D}" type="presParOf" srcId="{28CAB02E-9747-4AB6-8072-D90C2D06AA15}" destId="{1087FE04-7CD4-427A-920E-C98274723F13}" srcOrd="3" destOrd="0" presId="urn:microsoft.com/office/officeart/2005/8/layout/list1"/>
    <dgm:cxn modelId="{9657C427-79CB-4D82-919A-C38469CE598E}" type="presParOf" srcId="{28CAB02E-9747-4AB6-8072-D90C2D06AA15}" destId="{E6903587-6326-4F66-AC5F-D82D458925FE}" srcOrd="4" destOrd="0" presId="urn:microsoft.com/office/officeart/2005/8/layout/list1"/>
    <dgm:cxn modelId="{D2BD5018-A139-4137-A687-6D1D5C3D3DAD}" type="presParOf" srcId="{E6903587-6326-4F66-AC5F-D82D458925FE}" destId="{1F075A58-2C83-434E-BDE1-C20B31F7F1D1}" srcOrd="0" destOrd="0" presId="urn:microsoft.com/office/officeart/2005/8/layout/list1"/>
    <dgm:cxn modelId="{39800A4B-311D-48CC-A119-AAEFB53AC8E8}" type="presParOf" srcId="{E6903587-6326-4F66-AC5F-D82D458925FE}" destId="{A77D245B-38D4-4AD3-9391-257A3F168235}" srcOrd="1" destOrd="0" presId="urn:microsoft.com/office/officeart/2005/8/layout/list1"/>
    <dgm:cxn modelId="{67A67606-1845-4624-B137-E26500244318}" type="presParOf" srcId="{28CAB02E-9747-4AB6-8072-D90C2D06AA15}" destId="{78E1578A-C7CA-4433-8F8C-87801C986F0D}" srcOrd="5" destOrd="0" presId="urn:microsoft.com/office/officeart/2005/8/layout/list1"/>
    <dgm:cxn modelId="{93AE8B9B-CCA4-4C87-A492-2878B826B78D}" type="presParOf" srcId="{28CAB02E-9747-4AB6-8072-D90C2D06AA15}" destId="{4D5232D0-7C71-4676-BA6B-41B696B6B88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9B940C-8772-491D-97E1-C045AF6AB0A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5E16FCE0-83C5-4EE9-A5E4-3CE83F723727}">
      <dgm:prSet/>
      <dgm:spPr/>
      <dgm:t>
        <a:bodyPr/>
        <a:lstStyle/>
        <a:p>
          <a:pPr>
            <a:lnSpc>
              <a:spcPct val="100000"/>
            </a:lnSpc>
            <a:defRPr b="1"/>
          </a:pPr>
          <a:r>
            <a:rPr lang="en-US" dirty="0"/>
            <a:t>Greedy Algorithms</a:t>
          </a:r>
        </a:p>
      </dgm:t>
    </dgm:pt>
    <dgm:pt modelId="{891D5C6A-12ED-4A13-A77C-7B5556E61ACB}" type="parTrans" cxnId="{6E7EC6BE-32B9-4FF1-AC6D-C39F925CCFE4}">
      <dgm:prSet/>
      <dgm:spPr/>
      <dgm:t>
        <a:bodyPr/>
        <a:lstStyle/>
        <a:p>
          <a:endParaRPr lang="en-US"/>
        </a:p>
      </dgm:t>
    </dgm:pt>
    <dgm:pt modelId="{A45ABCF9-D07E-43AE-8968-10995CEAA837}" type="sibTrans" cxnId="{6E7EC6BE-32B9-4FF1-AC6D-C39F925CCFE4}">
      <dgm:prSet/>
      <dgm:spPr/>
      <dgm:t>
        <a:bodyPr/>
        <a:lstStyle/>
        <a:p>
          <a:endParaRPr lang="en-US"/>
        </a:p>
      </dgm:t>
    </dgm:pt>
    <dgm:pt modelId="{AD301680-4092-4D58-B500-3B79877D179F}">
      <dgm:prSet/>
      <dgm:spPr/>
      <dgm:t>
        <a:bodyPr/>
        <a:lstStyle/>
        <a:p>
          <a:pPr>
            <a:lnSpc>
              <a:spcPct val="100000"/>
            </a:lnSpc>
          </a:pPr>
          <a:r>
            <a:rPr lang="en-US" dirty="0"/>
            <a:t>Focus on locally optimal choices without revisiting decisions. They offer simplicity and efficiency but may yield suboptimal solutions.</a:t>
          </a:r>
        </a:p>
      </dgm:t>
    </dgm:pt>
    <dgm:pt modelId="{2AA11A24-6972-4390-98F1-FD073D07D689}" type="parTrans" cxnId="{AED0FF01-466C-4568-A11B-996DB91292CB}">
      <dgm:prSet/>
      <dgm:spPr/>
      <dgm:t>
        <a:bodyPr/>
        <a:lstStyle/>
        <a:p>
          <a:endParaRPr lang="en-US"/>
        </a:p>
      </dgm:t>
    </dgm:pt>
    <dgm:pt modelId="{E4BDB648-9A67-47AE-BB38-3641CCC1B110}" type="sibTrans" cxnId="{AED0FF01-466C-4568-A11B-996DB91292CB}">
      <dgm:prSet/>
      <dgm:spPr/>
      <dgm:t>
        <a:bodyPr/>
        <a:lstStyle/>
        <a:p>
          <a:endParaRPr lang="en-US"/>
        </a:p>
      </dgm:t>
    </dgm:pt>
    <dgm:pt modelId="{E7142132-C078-47CB-AC87-FE22C74B7390}">
      <dgm:prSet/>
      <dgm:spPr/>
      <dgm:t>
        <a:bodyPr/>
        <a:lstStyle/>
        <a:p>
          <a:pPr>
            <a:lnSpc>
              <a:spcPct val="100000"/>
            </a:lnSpc>
            <a:defRPr b="1"/>
          </a:pPr>
          <a:r>
            <a:rPr lang="en-US" dirty="0"/>
            <a:t>Dynamic Programming</a:t>
          </a:r>
        </a:p>
      </dgm:t>
    </dgm:pt>
    <dgm:pt modelId="{DC610F1B-4A14-43AE-A62F-C11281222C77}" type="parTrans" cxnId="{7FA81BA2-8C50-4FEF-9478-45E713CF22A9}">
      <dgm:prSet/>
      <dgm:spPr/>
      <dgm:t>
        <a:bodyPr/>
        <a:lstStyle/>
        <a:p>
          <a:endParaRPr lang="en-US"/>
        </a:p>
      </dgm:t>
    </dgm:pt>
    <dgm:pt modelId="{2A8FDEE2-E528-4A19-8A0A-1A889CECF52F}" type="sibTrans" cxnId="{7FA81BA2-8C50-4FEF-9478-45E713CF22A9}">
      <dgm:prSet/>
      <dgm:spPr/>
      <dgm:t>
        <a:bodyPr/>
        <a:lstStyle/>
        <a:p>
          <a:endParaRPr lang="en-US"/>
        </a:p>
      </dgm:t>
    </dgm:pt>
    <dgm:pt modelId="{846103A8-3BF4-4503-8F6D-2650A7F3033F}">
      <dgm:prSet/>
      <dgm:spPr/>
      <dgm:t>
        <a:bodyPr/>
        <a:lstStyle/>
        <a:p>
          <a:pPr>
            <a:lnSpc>
              <a:spcPct val="100000"/>
            </a:lnSpc>
          </a:pPr>
          <a:r>
            <a:rPr lang="en-US" dirty="0"/>
            <a:t>Store solutions to subproblems and optimize decisions based on future information. While more complex, dynamic programming guarantees optimal solutions.</a:t>
          </a:r>
        </a:p>
      </dgm:t>
    </dgm:pt>
    <dgm:pt modelId="{FC34457A-C2A8-47D2-9F50-1E564D33B8EE}" type="parTrans" cxnId="{E5D75FAC-AD69-4034-9C1D-B70C5D6CB837}">
      <dgm:prSet/>
      <dgm:spPr/>
      <dgm:t>
        <a:bodyPr/>
        <a:lstStyle/>
        <a:p>
          <a:endParaRPr lang="en-US"/>
        </a:p>
      </dgm:t>
    </dgm:pt>
    <dgm:pt modelId="{8266A898-1366-41FA-95D4-E8D45208E955}" type="sibTrans" cxnId="{E5D75FAC-AD69-4034-9C1D-B70C5D6CB837}">
      <dgm:prSet/>
      <dgm:spPr/>
      <dgm:t>
        <a:bodyPr/>
        <a:lstStyle/>
        <a:p>
          <a:endParaRPr lang="en-US"/>
        </a:p>
      </dgm:t>
    </dgm:pt>
    <dgm:pt modelId="{D512D8CF-110B-42C8-818E-448A5B341E9E}">
      <dgm:prSet/>
      <dgm:spPr/>
      <dgm:t>
        <a:bodyPr/>
        <a:lstStyle/>
        <a:p>
          <a:pPr>
            <a:lnSpc>
              <a:spcPct val="100000"/>
            </a:lnSpc>
            <a:defRPr b="1"/>
          </a:pPr>
          <a:r>
            <a:rPr lang="en-US"/>
            <a:t>Divide and Conquer</a:t>
          </a:r>
        </a:p>
      </dgm:t>
    </dgm:pt>
    <dgm:pt modelId="{1758A9FD-DFE5-4A2C-9E82-40E2A55CC931}" type="parTrans" cxnId="{B29BF5C1-5DE5-4CF5-B331-EAD7929F3AB9}">
      <dgm:prSet/>
      <dgm:spPr/>
      <dgm:t>
        <a:bodyPr/>
        <a:lstStyle/>
        <a:p>
          <a:endParaRPr lang="en-US"/>
        </a:p>
      </dgm:t>
    </dgm:pt>
    <dgm:pt modelId="{9224DCE3-6946-43FD-9C2F-9D1C36476DBA}" type="sibTrans" cxnId="{B29BF5C1-5DE5-4CF5-B331-EAD7929F3AB9}">
      <dgm:prSet/>
      <dgm:spPr/>
      <dgm:t>
        <a:bodyPr/>
        <a:lstStyle/>
        <a:p>
          <a:endParaRPr lang="en-US"/>
        </a:p>
      </dgm:t>
    </dgm:pt>
    <dgm:pt modelId="{BFD986CD-ADFD-4151-9639-F70A68184ABD}">
      <dgm:prSet/>
      <dgm:spPr/>
      <dgm:t>
        <a:bodyPr/>
        <a:lstStyle/>
        <a:p>
          <a:pPr>
            <a:lnSpc>
              <a:spcPct val="100000"/>
            </a:lnSpc>
          </a:pPr>
          <a:r>
            <a:rPr lang="en-US" dirty="0"/>
            <a:t>Divide problems into smaller subproblems, solve independently, and combine solutions. This approach balances efficiency and optimality but can be slower.</a:t>
          </a:r>
        </a:p>
      </dgm:t>
    </dgm:pt>
    <dgm:pt modelId="{DBE5FC30-9EAF-4372-84CA-B5536F564382}" type="parTrans" cxnId="{601B33BC-31EE-458F-899E-628085EE141B}">
      <dgm:prSet/>
      <dgm:spPr/>
      <dgm:t>
        <a:bodyPr/>
        <a:lstStyle/>
        <a:p>
          <a:endParaRPr lang="en-US"/>
        </a:p>
      </dgm:t>
    </dgm:pt>
    <dgm:pt modelId="{46CF55B7-4BFD-4F0B-B4E1-E7BE038E0615}" type="sibTrans" cxnId="{601B33BC-31EE-458F-899E-628085EE141B}">
      <dgm:prSet/>
      <dgm:spPr/>
      <dgm:t>
        <a:bodyPr/>
        <a:lstStyle/>
        <a:p>
          <a:endParaRPr lang="en-US"/>
        </a:p>
      </dgm:t>
    </dgm:pt>
    <dgm:pt modelId="{C6DC82FB-14AA-44E6-9E40-C40B8ACA2D66}" type="pres">
      <dgm:prSet presAssocID="{659B940C-8772-491D-97E1-C045AF6AB0AD}" presName="root" presStyleCnt="0">
        <dgm:presLayoutVars>
          <dgm:dir/>
          <dgm:resizeHandles val="exact"/>
        </dgm:presLayoutVars>
      </dgm:prSet>
      <dgm:spPr/>
    </dgm:pt>
    <dgm:pt modelId="{3249C673-046E-41B9-9356-A6CB961F736E}" type="pres">
      <dgm:prSet presAssocID="{5E16FCE0-83C5-4EE9-A5E4-3CE83F723727}" presName="compNode" presStyleCnt="0"/>
      <dgm:spPr/>
    </dgm:pt>
    <dgm:pt modelId="{D7C85946-B6DC-4A66-B412-D7FAF53C4965}" type="pres">
      <dgm:prSet presAssocID="{5E16FCE0-83C5-4EE9-A5E4-3CE83F7237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57306068-F6C3-4049-99A3-AC13531D01DF}" type="pres">
      <dgm:prSet presAssocID="{5E16FCE0-83C5-4EE9-A5E4-3CE83F723727}" presName="iconSpace" presStyleCnt="0"/>
      <dgm:spPr/>
    </dgm:pt>
    <dgm:pt modelId="{D1554F7C-0BC1-4EE8-BBD7-9E1B30740A61}" type="pres">
      <dgm:prSet presAssocID="{5E16FCE0-83C5-4EE9-A5E4-3CE83F723727}" presName="parTx" presStyleLbl="revTx" presStyleIdx="0" presStyleCnt="6">
        <dgm:presLayoutVars>
          <dgm:chMax val="0"/>
          <dgm:chPref val="0"/>
        </dgm:presLayoutVars>
      </dgm:prSet>
      <dgm:spPr/>
    </dgm:pt>
    <dgm:pt modelId="{5343F3EC-6EF6-4112-9B87-8CEDED94B83F}" type="pres">
      <dgm:prSet presAssocID="{5E16FCE0-83C5-4EE9-A5E4-3CE83F723727}" presName="txSpace" presStyleCnt="0"/>
      <dgm:spPr/>
    </dgm:pt>
    <dgm:pt modelId="{34CE02DA-4C87-4B2A-82D5-0F0E07B1239C}" type="pres">
      <dgm:prSet presAssocID="{5E16FCE0-83C5-4EE9-A5E4-3CE83F723727}" presName="desTx" presStyleLbl="revTx" presStyleIdx="1" presStyleCnt="6">
        <dgm:presLayoutVars/>
      </dgm:prSet>
      <dgm:spPr/>
    </dgm:pt>
    <dgm:pt modelId="{FCCC3BED-6222-4022-89A8-10B0CE0C3C09}" type="pres">
      <dgm:prSet presAssocID="{A45ABCF9-D07E-43AE-8968-10995CEAA837}" presName="sibTrans" presStyleCnt="0"/>
      <dgm:spPr/>
    </dgm:pt>
    <dgm:pt modelId="{45AA7845-915D-4355-AA99-FC00887FC350}" type="pres">
      <dgm:prSet presAssocID="{E7142132-C078-47CB-AC87-FE22C74B7390}" presName="compNode" presStyleCnt="0"/>
      <dgm:spPr/>
    </dgm:pt>
    <dgm:pt modelId="{23B99831-BD90-4F44-A3B3-8CA1CC417905}" type="pres">
      <dgm:prSet presAssocID="{E7142132-C078-47CB-AC87-FE22C74B73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E66F9DA5-1C74-4D15-9E0B-3CC3E309C732}" type="pres">
      <dgm:prSet presAssocID="{E7142132-C078-47CB-AC87-FE22C74B7390}" presName="iconSpace" presStyleCnt="0"/>
      <dgm:spPr/>
    </dgm:pt>
    <dgm:pt modelId="{569378A2-C81B-44C4-BB7A-B70A9442ACD7}" type="pres">
      <dgm:prSet presAssocID="{E7142132-C078-47CB-AC87-FE22C74B7390}" presName="parTx" presStyleLbl="revTx" presStyleIdx="2" presStyleCnt="6">
        <dgm:presLayoutVars>
          <dgm:chMax val="0"/>
          <dgm:chPref val="0"/>
        </dgm:presLayoutVars>
      </dgm:prSet>
      <dgm:spPr/>
    </dgm:pt>
    <dgm:pt modelId="{752C6581-D152-469B-A514-9AB2A89A9C9F}" type="pres">
      <dgm:prSet presAssocID="{E7142132-C078-47CB-AC87-FE22C74B7390}" presName="txSpace" presStyleCnt="0"/>
      <dgm:spPr/>
    </dgm:pt>
    <dgm:pt modelId="{C127B099-F1A7-4AB0-8A06-2780BF48E527}" type="pres">
      <dgm:prSet presAssocID="{E7142132-C078-47CB-AC87-FE22C74B7390}" presName="desTx" presStyleLbl="revTx" presStyleIdx="3" presStyleCnt="6">
        <dgm:presLayoutVars/>
      </dgm:prSet>
      <dgm:spPr/>
    </dgm:pt>
    <dgm:pt modelId="{21F1E167-9500-470B-92BC-D2A8BC705EC8}" type="pres">
      <dgm:prSet presAssocID="{2A8FDEE2-E528-4A19-8A0A-1A889CECF52F}" presName="sibTrans" presStyleCnt="0"/>
      <dgm:spPr/>
    </dgm:pt>
    <dgm:pt modelId="{B610F8B1-CA56-4753-98B7-D6EC8F7D881F}" type="pres">
      <dgm:prSet presAssocID="{D512D8CF-110B-42C8-818E-448A5B341E9E}" presName="compNode" presStyleCnt="0"/>
      <dgm:spPr/>
    </dgm:pt>
    <dgm:pt modelId="{45C43F9B-3D09-40C7-B926-423210F41925}" type="pres">
      <dgm:prSet presAssocID="{D512D8CF-110B-42C8-818E-448A5B341E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3F91897A-49AE-497F-A6EB-02CCE5283325}" type="pres">
      <dgm:prSet presAssocID="{D512D8CF-110B-42C8-818E-448A5B341E9E}" presName="iconSpace" presStyleCnt="0"/>
      <dgm:spPr/>
    </dgm:pt>
    <dgm:pt modelId="{EC52F026-1443-4F5D-995D-CE48684EA4C4}" type="pres">
      <dgm:prSet presAssocID="{D512D8CF-110B-42C8-818E-448A5B341E9E}" presName="parTx" presStyleLbl="revTx" presStyleIdx="4" presStyleCnt="6">
        <dgm:presLayoutVars>
          <dgm:chMax val="0"/>
          <dgm:chPref val="0"/>
        </dgm:presLayoutVars>
      </dgm:prSet>
      <dgm:spPr/>
    </dgm:pt>
    <dgm:pt modelId="{F0C8FEAE-57B7-4C72-94BB-7EEF3EED8872}" type="pres">
      <dgm:prSet presAssocID="{D512D8CF-110B-42C8-818E-448A5B341E9E}" presName="txSpace" presStyleCnt="0"/>
      <dgm:spPr/>
    </dgm:pt>
    <dgm:pt modelId="{10EB10A8-595C-4C75-8956-27EC350B4E61}" type="pres">
      <dgm:prSet presAssocID="{D512D8CF-110B-42C8-818E-448A5B341E9E}" presName="desTx" presStyleLbl="revTx" presStyleIdx="5" presStyleCnt="6">
        <dgm:presLayoutVars/>
      </dgm:prSet>
      <dgm:spPr/>
    </dgm:pt>
  </dgm:ptLst>
  <dgm:cxnLst>
    <dgm:cxn modelId="{AED0FF01-466C-4568-A11B-996DB91292CB}" srcId="{5E16FCE0-83C5-4EE9-A5E4-3CE83F723727}" destId="{AD301680-4092-4D58-B500-3B79877D179F}" srcOrd="0" destOrd="0" parTransId="{2AA11A24-6972-4390-98F1-FD073D07D689}" sibTransId="{E4BDB648-9A67-47AE-BB38-3641CCC1B110}"/>
    <dgm:cxn modelId="{76DCFF18-5ED6-4667-8806-2760E7BB9CCD}" type="presOf" srcId="{E7142132-C078-47CB-AC87-FE22C74B7390}" destId="{569378A2-C81B-44C4-BB7A-B70A9442ACD7}" srcOrd="0" destOrd="0" presId="urn:microsoft.com/office/officeart/2018/5/layout/CenteredIconLabelDescriptionList"/>
    <dgm:cxn modelId="{996D181C-68F9-4C53-B54C-06EFC874D1FE}" type="presOf" srcId="{D512D8CF-110B-42C8-818E-448A5B341E9E}" destId="{EC52F026-1443-4F5D-995D-CE48684EA4C4}" srcOrd="0" destOrd="0" presId="urn:microsoft.com/office/officeart/2018/5/layout/CenteredIconLabelDescriptionList"/>
    <dgm:cxn modelId="{FB2CA565-33C0-4CF5-BB19-8280FD86A27E}" type="presOf" srcId="{5E16FCE0-83C5-4EE9-A5E4-3CE83F723727}" destId="{D1554F7C-0BC1-4EE8-BBD7-9E1B30740A61}" srcOrd="0" destOrd="0" presId="urn:microsoft.com/office/officeart/2018/5/layout/CenteredIconLabelDescriptionList"/>
    <dgm:cxn modelId="{456F574F-9BF8-478C-8A96-31B9AEC8E381}" type="presOf" srcId="{846103A8-3BF4-4503-8F6D-2650A7F3033F}" destId="{C127B099-F1A7-4AB0-8A06-2780BF48E527}" srcOrd="0" destOrd="0" presId="urn:microsoft.com/office/officeart/2018/5/layout/CenteredIconLabelDescriptionList"/>
    <dgm:cxn modelId="{DB4CCC91-7F0E-47FE-8225-647A89F397D0}" type="presOf" srcId="{AD301680-4092-4D58-B500-3B79877D179F}" destId="{34CE02DA-4C87-4B2A-82D5-0F0E07B1239C}" srcOrd="0" destOrd="0" presId="urn:microsoft.com/office/officeart/2018/5/layout/CenteredIconLabelDescriptionList"/>
    <dgm:cxn modelId="{7FA81BA2-8C50-4FEF-9478-45E713CF22A9}" srcId="{659B940C-8772-491D-97E1-C045AF6AB0AD}" destId="{E7142132-C078-47CB-AC87-FE22C74B7390}" srcOrd="1" destOrd="0" parTransId="{DC610F1B-4A14-43AE-A62F-C11281222C77}" sibTransId="{2A8FDEE2-E528-4A19-8A0A-1A889CECF52F}"/>
    <dgm:cxn modelId="{A60BBDA8-1E8D-4032-B5FA-B35B9E0B3221}" type="presOf" srcId="{BFD986CD-ADFD-4151-9639-F70A68184ABD}" destId="{10EB10A8-595C-4C75-8956-27EC350B4E61}" srcOrd="0" destOrd="0" presId="urn:microsoft.com/office/officeart/2018/5/layout/CenteredIconLabelDescriptionList"/>
    <dgm:cxn modelId="{E5D75FAC-AD69-4034-9C1D-B70C5D6CB837}" srcId="{E7142132-C078-47CB-AC87-FE22C74B7390}" destId="{846103A8-3BF4-4503-8F6D-2650A7F3033F}" srcOrd="0" destOrd="0" parTransId="{FC34457A-C2A8-47D2-9F50-1E564D33B8EE}" sibTransId="{8266A898-1366-41FA-95D4-E8D45208E955}"/>
    <dgm:cxn modelId="{601B33BC-31EE-458F-899E-628085EE141B}" srcId="{D512D8CF-110B-42C8-818E-448A5B341E9E}" destId="{BFD986CD-ADFD-4151-9639-F70A68184ABD}" srcOrd="0" destOrd="0" parTransId="{DBE5FC30-9EAF-4372-84CA-B5536F564382}" sibTransId="{46CF55B7-4BFD-4F0B-B4E1-E7BE038E0615}"/>
    <dgm:cxn modelId="{6E7EC6BE-32B9-4FF1-AC6D-C39F925CCFE4}" srcId="{659B940C-8772-491D-97E1-C045AF6AB0AD}" destId="{5E16FCE0-83C5-4EE9-A5E4-3CE83F723727}" srcOrd="0" destOrd="0" parTransId="{891D5C6A-12ED-4A13-A77C-7B5556E61ACB}" sibTransId="{A45ABCF9-D07E-43AE-8968-10995CEAA837}"/>
    <dgm:cxn modelId="{B29BF5C1-5DE5-4CF5-B331-EAD7929F3AB9}" srcId="{659B940C-8772-491D-97E1-C045AF6AB0AD}" destId="{D512D8CF-110B-42C8-818E-448A5B341E9E}" srcOrd="2" destOrd="0" parTransId="{1758A9FD-DFE5-4A2C-9E82-40E2A55CC931}" sibTransId="{9224DCE3-6946-43FD-9C2F-9D1C36476DBA}"/>
    <dgm:cxn modelId="{2E493EC3-C09E-4F3D-9C89-8346D84DAB19}" type="presOf" srcId="{659B940C-8772-491D-97E1-C045AF6AB0AD}" destId="{C6DC82FB-14AA-44E6-9E40-C40B8ACA2D66}" srcOrd="0" destOrd="0" presId="urn:microsoft.com/office/officeart/2018/5/layout/CenteredIconLabelDescriptionList"/>
    <dgm:cxn modelId="{BF9E369F-78BE-4B98-8A5B-4943BB1746CD}" type="presParOf" srcId="{C6DC82FB-14AA-44E6-9E40-C40B8ACA2D66}" destId="{3249C673-046E-41B9-9356-A6CB961F736E}" srcOrd="0" destOrd="0" presId="urn:microsoft.com/office/officeart/2018/5/layout/CenteredIconLabelDescriptionList"/>
    <dgm:cxn modelId="{FEB486EA-F809-4954-B349-37A6A4EB5D60}" type="presParOf" srcId="{3249C673-046E-41B9-9356-A6CB961F736E}" destId="{D7C85946-B6DC-4A66-B412-D7FAF53C4965}" srcOrd="0" destOrd="0" presId="urn:microsoft.com/office/officeart/2018/5/layout/CenteredIconLabelDescriptionList"/>
    <dgm:cxn modelId="{6EFF25E9-DCC3-43C7-8FE4-96A06C3E06B5}" type="presParOf" srcId="{3249C673-046E-41B9-9356-A6CB961F736E}" destId="{57306068-F6C3-4049-99A3-AC13531D01DF}" srcOrd="1" destOrd="0" presId="urn:microsoft.com/office/officeart/2018/5/layout/CenteredIconLabelDescriptionList"/>
    <dgm:cxn modelId="{F4E95268-8272-4743-85EA-722D55F7EBC7}" type="presParOf" srcId="{3249C673-046E-41B9-9356-A6CB961F736E}" destId="{D1554F7C-0BC1-4EE8-BBD7-9E1B30740A61}" srcOrd="2" destOrd="0" presId="urn:microsoft.com/office/officeart/2018/5/layout/CenteredIconLabelDescriptionList"/>
    <dgm:cxn modelId="{73D72DA4-06E7-498E-9D85-F4950CAFB01D}" type="presParOf" srcId="{3249C673-046E-41B9-9356-A6CB961F736E}" destId="{5343F3EC-6EF6-4112-9B87-8CEDED94B83F}" srcOrd="3" destOrd="0" presId="urn:microsoft.com/office/officeart/2018/5/layout/CenteredIconLabelDescriptionList"/>
    <dgm:cxn modelId="{E23AD7B3-57A1-4ED0-AEDB-DD7A63D08CCF}" type="presParOf" srcId="{3249C673-046E-41B9-9356-A6CB961F736E}" destId="{34CE02DA-4C87-4B2A-82D5-0F0E07B1239C}" srcOrd="4" destOrd="0" presId="urn:microsoft.com/office/officeart/2018/5/layout/CenteredIconLabelDescriptionList"/>
    <dgm:cxn modelId="{8E7E317A-5C7D-47C4-8168-719EA6152BA2}" type="presParOf" srcId="{C6DC82FB-14AA-44E6-9E40-C40B8ACA2D66}" destId="{FCCC3BED-6222-4022-89A8-10B0CE0C3C09}" srcOrd="1" destOrd="0" presId="urn:microsoft.com/office/officeart/2018/5/layout/CenteredIconLabelDescriptionList"/>
    <dgm:cxn modelId="{83C66DA4-A6EF-43F0-9765-3DC579C3E98F}" type="presParOf" srcId="{C6DC82FB-14AA-44E6-9E40-C40B8ACA2D66}" destId="{45AA7845-915D-4355-AA99-FC00887FC350}" srcOrd="2" destOrd="0" presId="urn:microsoft.com/office/officeart/2018/5/layout/CenteredIconLabelDescriptionList"/>
    <dgm:cxn modelId="{30527001-E77E-4F9E-B1DF-BB5DAA65F804}" type="presParOf" srcId="{45AA7845-915D-4355-AA99-FC00887FC350}" destId="{23B99831-BD90-4F44-A3B3-8CA1CC417905}" srcOrd="0" destOrd="0" presId="urn:microsoft.com/office/officeart/2018/5/layout/CenteredIconLabelDescriptionList"/>
    <dgm:cxn modelId="{F9FB95C1-11FE-48C2-8A79-CCD05F68DAF6}" type="presParOf" srcId="{45AA7845-915D-4355-AA99-FC00887FC350}" destId="{E66F9DA5-1C74-4D15-9E0B-3CC3E309C732}" srcOrd="1" destOrd="0" presId="urn:microsoft.com/office/officeart/2018/5/layout/CenteredIconLabelDescriptionList"/>
    <dgm:cxn modelId="{8808CB61-FB35-46CF-BFB6-69B2A6FA3C89}" type="presParOf" srcId="{45AA7845-915D-4355-AA99-FC00887FC350}" destId="{569378A2-C81B-44C4-BB7A-B70A9442ACD7}" srcOrd="2" destOrd="0" presId="urn:microsoft.com/office/officeart/2018/5/layout/CenteredIconLabelDescriptionList"/>
    <dgm:cxn modelId="{4C6D8986-430C-4126-AC81-3539ED8B0C1E}" type="presParOf" srcId="{45AA7845-915D-4355-AA99-FC00887FC350}" destId="{752C6581-D152-469B-A514-9AB2A89A9C9F}" srcOrd="3" destOrd="0" presId="urn:microsoft.com/office/officeart/2018/5/layout/CenteredIconLabelDescriptionList"/>
    <dgm:cxn modelId="{E5887D15-3DB7-4199-81B6-2BB0CF246C79}" type="presParOf" srcId="{45AA7845-915D-4355-AA99-FC00887FC350}" destId="{C127B099-F1A7-4AB0-8A06-2780BF48E527}" srcOrd="4" destOrd="0" presId="urn:microsoft.com/office/officeart/2018/5/layout/CenteredIconLabelDescriptionList"/>
    <dgm:cxn modelId="{626ED634-1339-4BE8-BD64-0E127EA33C8E}" type="presParOf" srcId="{C6DC82FB-14AA-44E6-9E40-C40B8ACA2D66}" destId="{21F1E167-9500-470B-92BC-D2A8BC705EC8}" srcOrd="3" destOrd="0" presId="urn:microsoft.com/office/officeart/2018/5/layout/CenteredIconLabelDescriptionList"/>
    <dgm:cxn modelId="{03767055-75CF-4F8E-A0B5-D34E5F0A4AAD}" type="presParOf" srcId="{C6DC82FB-14AA-44E6-9E40-C40B8ACA2D66}" destId="{B610F8B1-CA56-4753-98B7-D6EC8F7D881F}" srcOrd="4" destOrd="0" presId="urn:microsoft.com/office/officeart/2018/5/layout/CenteredIconLabelDescriptionList"/>
    <dgm:cxn modelId="{FEF7C02B-7C59-421F-A0BA-1A0CAC3CAA72}" type="presParOf" srcId="{B610F8B1-CA56-4753-98B7-D6EC8F7D881F}" destId="{45C43F9B-3D09-40C7-B926-423210F41925}" srcOrd="0" destOrd="0" presId="urn:microsoft.com/office/officeart/2018/5/layout/CenteredIconLabelDescriptionList"/>
    <dgm:cxn modelId="{3C45AF01-199C-4B7D-9989-6E30BA2F3CF7}" type="presParOf" srcId="{B610F8B1-CA56-4753-98B7-D6EC8F7D881F}" destId="{3F91897A-49AE-497F-A6EB-02CCE5283325}" srcOrd="1" destOrd="0" presId="urn:microsoft.com/office/officeart/2018/5/layout/CenteredIconLabelDescriptionList"/>
    <dgm:cxn modelId="{3F4B5E9C-97B9-4843-BFB3-1330953E6FE6}" type="presParOf" srcId="{B610F8B1-CA56-4753-98B7-D6EC8F7D881F}" destId="{EC52F026-1443-4F5D-995D-CE48684EA4C4}" srcOrd="2" destOrd="0" presId="urn:microsoft.com/office/officeart/2018/5/layout/CenteredIconLabelDescriptionList"/>
    <dgm:cxn modelId="{198B22AB-E0C1-4F8B-9B47-37026FEFB629}" type="presParOf" srcId="{B610F8B1-CA56-4753-98B7-D6EC8F7D881F}" destId="{F0C8FEAE-57B7-4C72-94BB-7EEF3EED8872}" srcOrd="3" destOrd="0" presId="urn:microsoft.com/office/officeart/2018/5/layout/CenteredIconLabelDescriptionList"/>
    <dgm:cxn modelId="{E2348117-FCF4-40B6-9523-BB091867F268}" type="presParOf" srcId="{B610F8B1-CA56-4753-98B7-D6EC8F7D881F}" destId="{10EB10A8-595C-4C75-8956-27EC350B4E6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D314A0-E444-43C5-B6E6-6627E6CDD5F0}" type="doc">
      <dgm:prSet loTypeId="urn:microsoft.com/office/officeart/2018/2/layout/IconLabelDescriptionList" loCatId="icon" qsTypeId="urn:microsoft.com/office/officeart/2005/8/quickstyle/simple1" qsCatId="simple" csTypeId="urn:microsoft.com/office/officeart/2005/8/colors/accent3_2" csCatId="accent3" phldr="1"/>
      <dgm:spPr/>
      <dgm:t>
        <a:bodyPr/>
        <a:lstStyle/>
        <a:p>
          <a:endParaRPr lang="en-US"/>
        </a:p>
      </dgm:t>
    </dgm:pt>
    <dgm:pt modelId="{55DDB1A1-B5A9-4B90-AA6E-70FC0088272A}">
      <dgm:prSet/>
      <dgm:spPr/>
      <dgm:t>
        <a:bodyPr/>
        <a:lstStyle/>
        <a:p>
          <a:pPr>
            <a:defRPr b="1"/>
          </a:pPr>
          <a:r>
            <a:rPr lang="en-US"/>
            <a:t>Maximizing the value of items within a knapsack's capacity, allowing fractional inclusion of items.</a:t>
          </a:r>
        </a:p>
      </dgm:t>
    </dgm:pt>
    <dgm:pt modelId="{2CFB5B5D-D8CF-454E-87C5-336C5BFA2F3E}" type="parTrans" cxnId="{1DB53F0C-50E7-4A58-886D-181E86102487}">
      <dgm:prSet/>
      <dgm:spPr/>
      <dgm:t>
        <a:bodyPr/>
        <a:lstStyle/>
        <a:p>
          <a:endParaRPr lang="en-US"/>
        </a:p>
      </dgm:t>
    </dgm:pt>
    <dgm:pt modelId="{B099B96A-1F57-441C-9976-F92BC7C274B3}" type="sibTrans" cxnId="{1DB53F0C-50E7-4A58-886D-181E86102487}">
      <dgm:prSet/>
      <dgm:spPr/>
      <dgm:t>
        <a:bodyPr/>
        <a:lstStyle/>
        <a:p>
          <a:endParaRPr lang="en-US"/>
        </a:p>
      </dgm:t>
    </dgm:pt>
    <dgm:pt modelId="{5488FBEC-62CB-43CC-A78C-EDD8F5C4BF24}">
      <dgm:prSet/>
      <dgm:spPr/>
      <dgm:t>
        <a:bodyPr/>
        <a:lstStyle/>
        <a:p>
          <a:pPr>
            <a:defRPr b="1"/>
          </a:pPr>
          <a:r>
            <a:rPr lang="en-US"/>
            <a:t>How it works:</a:t>
          </a:r>
        </a:p>
      </dgm:t>
    </dgm:pt>
    <dgm:pt modelId="{FBB24B74-C21A-46B9-9191-DEF08F6218CF}" type="parTrans" cxnId="{FEF1E12F-77C6-4E41-95EA-C2B97426E04C}">
      <dgm:prSet/>
      <dgm:spPr/>
      <dgm:t>
        <a:bodyPr/>
        <a:lstStyle/>
        <a:p>
          <a:endParaRPr lang="en-US"/>
        </a:p>
      </dgm:t>
    </dgm:pt>
    <dgm:pt modelId="{D265B251-61D8-4616-A3F8-E71C4C80967E}" type="sibTrans" cxnId="{FEF1E12F-77C6-4E41-95EA-C2B97426E04C}">
      <dgm:prSet/>
      <dgm:spPr/>
      <dgm:t>
        <a:bodyPr/>
        <a:lstStyle/>
        <a:p>
          <a:endParaRPr lang="en-US"/>
        </a:p>
      </dgm:t>
    </dgm:pt>
    <dgm:pt modelId="{4600B8DB-6E7E-4A84-BC2B-40E6AF686450}">
      <dgm:prSet/>
      <dgm:spPr/>
      <dgm:t>
        <a:bodyPr/>
        <a:lstStyle/>
        <a:p>
          <a:r>
            <a:rPr lang="en-US" b="0" i="0" dirty="0"/>
            <a:t>Imagine you have a backpack with a limited capacity, and you're going on a trip. You want to take items with you to maximize the value of what you're carrying. Each item has both a weight and a value. In the fractional knapsack problem, you're allowed to take fractions of items if that helps you maximize the value.</a:t>
          </a:r>
          <a:endParaRPr lang="en-US" dirty="0"/>
        </a:p>
      </dgm:t>
    </dgm:pt>
    <dgm:pt modelId="{BFF391C9-63FB-41AF-B6B0-D32FBE671F8A}" type="parTrans" cxnId="{09B9DC52-6536-4754-82FE-781F1089B507}">
      <dgm:prSet/>
      <dgm:spPr/>
      <dgm:t>
        <a:bodyPr/>
        <a:lstStyle/>
        <a:p>
          <a:endParaRPr lang="en-US"/>
        </a:p>
      </dgm:t>
    </dgm:pt>
    <dgm:pt modelId="{53961A85-3E58-471B-9236-4961BB43C93C}" type="sibTrans" cxnId="{09B9DC52-6536-4754-82FE-781F1089B507}">
      <dgm:prSet/>
      <dgm:spPr/>
      <dgm:t>
        <a:bodyPr/>
        <a:lstStyle/>
        <a:p>
          <a:endParaRPr lang="en-US"/>
        </a:p>
      </dgm:t>
    </dgm:pt>
    <dgm:pt modelId="{2CF72B09-CE22-415C-A40C-6F7C9942EEFF}">
      <dgm:prSet/>
      <dgm:spPr/>
      <dgm:t>
        <a:bodyPr/>
        <a:lstStyle/>
        <a:p>
          <a:r>
            <a:rPr lang="en-US" b="0" i="0" dirty="0"/>
            <a:t>For example, if you have a backpack that can carry 50 pounds, and you have items like a laptop (worth $60, weighs 10 pounds), a camera (worth $100, weighs 20 pounds), and a tent (worth $120, weighs 30 pounds), you could take part of the tent to fill up the remaining space in the backpack, even if you can't fit the whole tent. This way, you get the most value out of the space you have.</a:t>
          </a:r>
          <a:endParaRPr lang="en-US" dirty="0"/>
        </a:p>
      </dgm:t>
    </dgm:pt>
    <dgm:pt modelId="{E2080ED1-2303-4FAB-90C9-C91F38E0DFD7}" type="sibTrans" cxnId="{EF2491B8-E503-4A03-8E7E-158C482145CE}">
      <dgm:prSet/>
      <dgm:spPr/>
      <dgm:t>
        <a:bodyPr/>
        <a:lstStyle/>
        <a:p>
          <a:endParaRPr lang="en-US"/>
        </a:p>
      </dgm:t>
    </dgm:pt>
    <dgm:pt modelId="{D88E6F56-C8F2-4E26-A185-5737DCA238C7}" type="parTrans" cxnId="{EF2491B8-E503-4A03-8E7E-158C482145CE}">
      <dgm:prSet/>
      <dgm:spPr/>
      <dgm:t>
        <a:bodyPr/>
        <a:lstStyle/>
        <a:p>
          <a:endParaRPr lang="en-US"/>
        </a:p>
      </dgm:t>
    </dgm:pt>
    <dgm:pt modelId="{9067D758-F5F0-4D12-A91F-D70696640D17}" type="pres">
      <dgm:prSet presAssocID="{80D314A0-E444-43C5-B6E6-6627E6CDD5F0}" presName="root" presStyleCnt="0">
        <dgm:presLayoutVars>
          <dgm:dir/>
          <dgm:resizeHandles val="exact"/>
        </dgm:presLayoutVars>
      </dgm:prSet>
      <dgm:spPr/>
    </dgm:pt>
    <dgm:pt modelId="{A2302AB1-8080-4BD0-8247-D9A4804BFD6E}" type="pres">
      <dgm:prSet presAssocID="{55DDB1A1-B5A9-4B90-AA6E-70FC0088272A}" presName="compNode" presStyleCnt="0"/>
      <dgm:spPr/>
    </dgm:pt>
    <dgm:pt modelId="{818CC6CE-2708-406D-9C6E-40CC8B86B92B}" type="pres">
      <dgm:prSet presAssocID="{55DDB1A1-B5A9-4B90-AA6E-70FC008827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130BBF3B-5CC7-4EBC-BF32-5B80421C355B}" type="pres">
      <dgm:prSet presAssocID="{55DDB1A1-B5A9-4B90-AA6E-70FC0088272A}" presName="iconSpace" presStyleCnt="0"/>
      <dgm:spPr/>
    </dgm:pt>
    <dgm:pt modelId="{8599913E-B8F3-4FE9-B45A-91182544B8E1}" type="pres">
      <dgm:prSet presAssocID="{55DDB1A1-B5A9-4B90-AA6E-70FC0088272A}" presName="parTx" presStyleLbl="revTx" presStyleIdx="0" presStyleCnt="4">
        <dgm:presLayoutVars>
          <dgm:chMax val="0"/>
          <dgm:chPref val="0"/>
        </dgm:presLayoutVars>
      </dgm:prSet>
      <dgm:spPr/>
    </dgm:pt>
    <dgm:pt modelId="{F2DA2C52-E441-4732-92BF-8BEA18A932E0}" type="pres">
      <dgm:prSet presAssocID="{55DDB1A1-B5A9-4B90-AA6E-70FC0088272A}" presName="txSpace" presStyleCnt="0"/>
      <dgm:spPr/>
    </dgm:pt>
    <dgm:pt modelId="{C4308DEA-4D65-455D-9370-ABB658DF624A}" type="pres">
      <dgm:prSet presAssocID="{55DDB1A1-B5A9-4B90-AA6E-70FC0088272A}" presName="desTx" presStyleLbl="revTx" presStyleIdx="1" presStyleCnt="4">
        <dgm:presLayoutVars/>
      </dgm:prSet>
      <dgm:spPr/>
    </dgm:pt>
    <dgm:pt modelId="{EF699337-D5E9-4BF8-8FB4-A2936F7E89D4}" type="pres">
      <dgm:prSet presAssocID="{B099B96A-1F57-441C-9976-F92BC7C274B3}" presName="sibTrans" presStyleCnt="0"/>
      <dgm:spPr/>
    </dgm:pt>
    <dgm:pt modelId="{E165E47D-266B-4EFF-8D05-E4A8779656DD}" type="pres">
      <dgm:prSet presAssocID="{5488FBEC-62CB-43CC-A78C-EDD8F5C4BF24}" presName="compNode" presStyleCnt="0"/>
      <dgm:spPr/>
    </dgm:pt>
    <dgm:pt modelId="{72967B4A-10DA-4144-93EC-45C472FAFAEC}" type="pres">
      <dgm:prSet presAssocID="{5488FBEC-62CB-43CC-A78C-EDD8F5C4BF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ckpack"/>
        </a:ext>
      </dgm:extLst>
    </dgm:pt>
    <dgm:pt modelId="{81106039-3B15-4213-976A-CC95EC835E2A}" type="pres">
      <dgm:prSet presAssocID="{5488FBEC-62CB-43CC-A78C-EDD8F5C4BF24}" presName="iconSpace" presStyleCnt="0"/>
      <dgm:spPr/>
    </dgm:pt>
    <dgm:pt modelId="{A9A243FE-38F7-4825-9CCE-D8088459B477}" type="pres">
      <dgm:prSet presAssocID="{5488FBEC-62CB-43CC-A78C-EDD8F5C4BF24}" presName="parTx" presStyleLbl="revTx" presStyleIdx="2" presStyleCnt="4">
        <dgm:presLayoutVars>
          <dgm:chMax val="0"/>
          <dgm:chPref val="0"/>
        </dgm:presLayoutVars>
      </dgm:prSet>
      <dgm:spPr/>
    </dgm:pt>
    <dgm:pt modelId="{2EE9CBEE-5641-4C1C-A603-ACF35DDB28A5}" type="pres">
      <dgm:prSet presAssocID="{5488FBEC-62CB-43CC-A78C-EDD8F5C4BF24}" presName="txSpace" presStyleCnt="0"/>
      <dgm:spPr/>
    </dgm:pt>
    <dgm:pt modelId="{6832DCBA-7EC7-4B8C-B7BD-ECB33E45F046}" type="pres">
      <dgm:prSet presAssocID="{5488FBEC-62CB-43CC-A78C-EDD8F5C4BF24}" presName="desTx" presStyleLbl="revTx" presStyleIdx="3" presStyleCnt="4">
        <dgm:presLayoutVars/>
      </dgm:prSet>
      <dgm:spPr/>
    </dgm:pt>
  </dgm:ptLst>
  <dgm:cxnLst>
    <dgm:cxn modelId="{1DB53F0C-50E7-4A58-886D-181E86102487}" srcId="{80D314A0-E444-43C5-B6E6-6627E6CDD5F0}" destId="{55DDB1A1-B5A9-4B90-AA6E-70FC0088272A}" srcOrd="0" destOrd="0" parTransId="{2CFB5B5D-D8CF-454E-87C5-336C5BFA2F3E}" sibTransId="{B099B96A-1F57-441C-9976-F92BC7C274B3}"/>
    <dgm:cxn modelId="{A5A81920-1B1C-437C-B7BD-DAF45F6C8F7F}" type="presOf" srcId="{55DDB1A1-B5A9-4B90-AA6E-70FC0088272A}" destId="{8599913E-B8F3-4FE9-B45A-91182544B8E1}" srcOrd="0" destOrd="0" presId="urn:microsoft.com/office/officeart/2018/2/layout/IconLabelDescriptionList"/>
    <dgm:cxn modelId="{FEF1E12F-77C6-4E41-95EA-C2B97426E04C}" srcId="{80D314A0-E444-43C5-B6E6-6627E6CDD5F0}" destId="{5488FBEC-62CB-43CC-A78C-EDD8F5C4BF24}" srcOrd="1" destOrd="0" parTransId="{FBB24B74-C21A-46B9-9191-DEF08F6218CF}" sibTransId="{D265B251-61D8-4616-A3F8-E71C4C80967E}"/>
    <dgm:cxn modelId="{F5F7AE5E-506D-4A46-AB7A-2CC6F9BEF008}" type="presOf" srcId="{80D314A0-E444-43C5-B6E6-6627E6CDD5F0}" destId="{9067D758-F5F0-4D12-A91F-D70696640D17}" srcOrd="0" destOrd="0" presId="urn:microsoft.com/office/officeart/2018/2/layout/IconLabelDescriptionList"/>
    <dgm:cxn modelId="{ADC1F76F-8624-41B9-9B51-676651D9AFA0}" type="presOf" srcId="{5488FBEC-62CB-43CC-A78C-EDD8F5C4BF24}" destId="{A9A243FE-38F7-4825-9CCE-D8088459B477}" srcOrd="0" destOrd="0" presId="urn:microsoft.com/office/officeart/2018/2/layout/IconLabelDescriptionList"/>
    <dgm:cxn modelId="{09B9DC52-6536-4754-82FE-781F1089B507}" srcId="{5488FBEC-62CB-43CC-A78C-EDD8F5C4BF24}" destId="{4600B8DB-6E7E-4A84-BC2B-40E6AF686450}" srcOrd="0" destOrd="0" parTransId="{BFF391C9-63FB-41AF-B6B0-D32FBE671F8A}" sibTransId="{53961A85-3E58-471B-9236-4961BB43C93C}"/>
    <dgm:cxn modelId="{EF2491B8-E503-4A03-8E7E-158C482145CE}" srcId="{5488FBEC-62CB-43CC-A78C-EDD8F5C4BF24}" destId="{2CF72B09-CE22-415C-A40C-6F7C9942EEFF}" srcOrd="1" destOrd="0" parTransId="{D88E6F56-C8F2-4E26-A185-5737DCA238C7}" sibTransId="{E2080ED1-2303-4FAB-90C9-C91F38E0DFD7}"/>
    <dgm:cxn modelId="{8C81DBC1-AD82-4882-8178-59017CA36AD8}" type="presOf" srcId="{2CF72B09-CE22-415C-A40C-6F7C9942EEFF}" destId="{6832DCBA-7EC7-4B8C-B7BD-ECB33E45F046}" srcOrd="0" destOrd="1" presId="urn:microsoft.com/office/officeart/2018/2/layout/IconLabelDescriptionList"/>
    <dgm:cxn modelId="{133A8CED-A39B-47A5-B3EE-00655120D3BC}" type="presOf" srcId="{4600B8DB-6E7E-4A84-BC2B-40E6AF686450}" destId="{6832DCBA-7EC7-4B8C-B7BD-ECB33E45F046}" srcOrd="0" destOrd="0" presId="urn:microsoft.com/office/officeart/2018/2/layout/IconLabelDescriptionList"/>
    <dgm:cxn modelId="{BBEABF4E-BF99-45F4-B0CA-D8C1FDA58EB9}" type="presParOf" srcId="{9067D758-F5F0-4D12-A91F-D70696640D17}" destId="{A2302AB1-8080-4BD0-8247-D9A4804BFD6E}" srcOrd="0" destOrd="0" presId="urn:microsoft.com/office/officeart/2018/2/layout/IconLabelDescriptionList"/>
    <dgm:cxn modelId="{491E084A-BEFB-4F3D-AD08-734DDFE6DF53}" type="presParOf" srcId="{A2302AB1-8080-4BD0-8247-D9A4804BFD6E}" destId="{818CC6CE-2708-406D-9C6E-40CC8B86B92B}" srcOrd="0" destOrd="0" presId="urn:microsoft.com/office/officeart/2018/2/layout/IconLabelDescriptionList"/>
    <dgm:cxn modelId="{15FAB373-C453-4C27-BA73-5241F035E55D}" type="presParOf" srcId="{A2302AB1-8080-4BD0-8247-D9A4804BFD6E}" destId="{130BBF3B-5CC7-4EBC-BF32-5B80421C355B}" srcOrd="1" destOrd="0" presId="urn:microsoft.com/office/officeart/2018/2/layout/IconLabelDescriptionList"/>
    <dgm:cxn modelId="{19E79E4C-6182-4C1E-A8CB-2FA952660C4B}" type="presParOf" srcId="{A2302AB1-8080-4BD0-8247-D9A4804BFD6E}" destId="{8599913E-B8F3-4FE9-B45A-91182544B8E1}" srcOrd="2" destOrd="0" presId="urn:microsoft.com/office/officeart/2018/2/layout/IconLabelDescriptionList"/>
    <dgm:cxn modelId="{53952E48-436F-4A5D-9E1D-13AAC765A9D6}" type="presParOf" srcId="{A2302AB1-8080-4BD0-8247-D9A4804BFD6E}" destId="{F2DA2C52-E441-4732-92BF-8BEA18A932E0}" srcOrd="3" destOrd="0" presId="urn:microsoft.com/office/officeart/2018/2/layout/IconLabelDescriptionList"/>
    <dgm:cxn modelId="{8AC8C4D0-440E-4AEA-9FD6-4507F18E708B}" type="presParOf" srcId="{A2302AB1-8080-4BD0-8247-D9A4804BFD6E}" destId="{C4308DEA-4D65-455D-9370-ABB658DF624A}" srcOrd="4" destOrd="0" presId="urn:microsoft.com/office/officeart/2018/2/layout/IconLabelDescriptionList"/>
    <dgm:cxn modelId="{6DC6DB75-244D-4D76-AE6E-82FD529919D8}" type="presParOf" srcId="{9067D758-F5F0-4D12-A91F-D70696640D17}" destId="{EF699337-D5E9-4BF8-8FB4-A2936F7E89D4}" srcOrd="1" destOrd="0" presId="urn:microsoft.com/office/officeart/2018/2/layout/IconLabelDescriptionList"/>
    <dgm:cxn modelId="{7E5AE088-FA83-485E-B751-72A7AE658ECB}" type="presParOf" srcId="{9067D758-F5F0-4D12-A91F-D70696640D17}" destId="{E165E47D-266B-4EFF-8D05-E4A8779656DD}" srcOrd="2" destOrd="0" presId="urn:microsoft.com/office/officeart/2018/2/layout/IconLabelDescriptionList"/>
    <dgm:cxn modelId="{F9499E8B-F09C-4AA0-80F6-92D7BBBE0234}" type="presParOf" srcId="{E165E47D-266B-4EFF-8D05-E4A8779656DD}" destId="{72967B4A-10DA-4144-93EC-45C472FAFAEC}" srcOrd="0" destOrd="0" presId="urn:microsoft.com/office/officeart/2018/2/layout/IconLabelDescriptionList"/>
    <dgm:cxn modelId="{94DFE359-FB1E-4A64-92DA-102C14E9A661}" type="presParOf" srcId="{E165E47D-266B-4EFF-8D05-E4A8779656DD}" destId="{81106039-3B15-4213-976A-CC95EC835E2A}" srcOrd="1" destOrd="0" presId="urn:microsoft.com/office/officeart/2018/2/layout/IconLabelDescriptionList"/>
    <dgm:cxn modelId="{5AC69A9E-99A1-4C76-ABD1-9653C470AC60}" type="presParOf" srcId="{E165E47D-266B-4EFF-8D05-E4A8779656DD}" destId="{A9A243FE-38F7-4825-9CCE-D8088459B477}" srcOrd="2" destOrd="0" presId="urn:microsoft.com/office/officeart/2018/2/layout/IconLabelDescriptionList"/>
    <dgm:cxn modelId="{0237459B-F866-4A0B-8DD9-25B9ECDE8889}" type="presParOf" srcId="{E165E47D-266B-4EFF-8D05-E4A8779656DD}" destId="{2EE9CBEE-5641-4C1C-A603-ACF35DDB28A5}" srcOrd="3" destOrd="0" presId="urn:microsoft.com/office/officeart/2018/2/layout/IconLabelDescriptionList"/>
    <dgm:cxn modelId="{8F038C77-C10E-48C0-9624-18303E1DB243}" type="presParOf" srcId="{E165E47D-266B-4EFF-8D05-E4A8779656DD}" destId="{6832DCBA-7EC7-4B8C-B7BD-ECB33E45F04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E89C40-1C88-4313-BC5A-FC375E5753B7}"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713DD70-FB89-4197-96E9-6F59ACE1D91D}">
      <dgm:prSet/>
      <dgm:spPr/>
      <dgm:t>
        <a:bodyPr/>
        <a:lstStyle/>
        <a:p>
          <a:pPr>
            <a:defRPr b="1"/>
          </a:pPr>
          <a:r>
            <a:rPr lang="en-US"/>
            <a:t>Finding the shortest path from a source vertex to all other vertices in a weighted graph, prioritizing paths with minimal distances.</a:t>
          </a:r>
        </a:p>
      </dgm:t>
    </dgm:pt>
    <dgm:pt modelId="{D670D595-4E5A-404E-B3D3-3FC75C7FA9EC}" type="parTrans" cxnId="{B06FE6DB-1902-4299-B4F1-AEBFB7E55A40}">
      <dgm:prSet/>
      <dgm:spPr/>
      <dgm:t>
        <a:bodyPr/>
        <a:lstStyle/>
        <a:p>
          <a:endParaRPr lang="en-US"/>
        </a:p>
      </dgm:t>
    </dgm:pt>
    <dgm:pt modelId="{D5B5A923-3673-4A20-876A-828FBC3A4D53}" type="sibTrans" cxnId="{B06FE6DB-1902-4299-B4F1-AEBFB7E55A40}">
      <dgm:prSet/>
      <dgm:spPr/>
      <dgm:t>
        <a:bodyPr/>
        <a:lstStyle/>
        <a:p>
          <a:endParaRPr lang="en-US"/>
        </a:p>
      </dgm:t>
    </dgm:pt>
    <dgm:pt modelId="{B55EFD9F-FC01-481C-BC56-C122F83327B9}">
      <dgm:prSet/>
      <dgm:spPr/>
      <dgm:t>
        <a:bodyPr/>
        <a:lstStyle/>
        <a:p>
          <a:pPr>
            <a:defRPr b="1"/>
          </a:pPr>
          <a:r>
            <a:rPr lang="en-US"/>
            <a:t>How it works:</a:t>
          </a:r>
        </a:p>
      </dgm:t>
    </dgm:pt>
    <dgm:pt modelId="{1BA8C489-1616-4F87-B9D4-1F6DACF5E1A9}" type="parTrans" cxnId="{28BE4599-B591-4D27-ABBA-0E2766589D9E}">
      <dgm:prSet/>
      <dgm:spPr/>
      <dgm:t>
        <a:bodyPr/>
        <a:lstStyle/>
        <a:p>
          <a:endParaRPr lang="en-US"/>
        </a:p>
      </dgm:t>
    </dgm:pt>
    <dgm:pt modelId="{728A3CBF-0355-41FB-AC69-3A7BAC70AA97}" type="sibTrans" cxnId="{28BE4599-B591-4D27-ABBA-0E2766589D9E}">
      <dgm:prSet/>
      <dgm:spPr/>
      <dgm:t>
        <a:bodyPr/>
        <a:lstStyle/>
        <a:p>
          <a:endParaRPr lang="en-US"/>
        </a:p>
      </dgm:t>
    </dgm:pt>
    <dgm:pt modelId="{AE569252-C64B-4EA5-928F-E3BCEE1E7380}">
      <dgm:prSet/>
      <dgm:spPr/>
      <dgm:t>
        <a:bodyPr/>
        <a:lstStyle/>
        <a:p>
          <a:r>
            <a:rPr lang="en-US" b="0" i="0" dirty="0"/>
            <a:t>Imagine you're planning a road trip, and you want to find the shortest route from your starting point to all the destinations you want to visit. Dijkstra's algorithm helps you do this efficiently. It works by starting at your current location and checking the distances to all nearby destinations. Then, it picks the closest destination and repeats the process from there, updating the distances as it goes.</a:t>
          </a:r>
          <a:endParaRPr lang="en-US" dirty="0"/>
        </a:p>
      </dgm:t>
    </dgm:pt>
    <dgm:pt modelId="{3C8D76F5-56A0-4D89-B81C-10A284459C72}" type="parTrans" cxnId="{8DBA91E2-A1EB-478B-946A-19A8D5052977}">
      <dgm:prSet/>
      <dgm:spPr/>
      <dgm:t>
        <a:bodyPr/>
        <a:lstStyle/>
        <a:p>
          <a:endParaRPr lang="en-US"/>
        </a:p>
      </dgm:t>
    </dgm:pt>
    <dgm:pt modelId="{B871C819-D1DA-403B-BCB6-450206AD19FE}" type="sibTrans" cxnId="{8DBA91E2-A1EB-478B-946A-19A8D5052977}">
      <dgm:prSet/>
      <dgm:spPr/>
      <dgm:t>
        <a:bodyPr/>
        <a:lstStyle/>
        <a:p>
          <a:endParaRPr lang="en-US"/>
        </a:p>
      </dgm:t>
    </dgm:pt>
    <dgm:pt modelId="{6096E982-BE82-48FF-81DF-825CC5589FA2}">
      <dgm:prSet/>
      <dgm:spPr/>
      <dgm:t>
        <a:bodyPr/>
        <a:lstStyle/>
        <a:p>
          <a:r>
            <a:rPr lang="en-US" b="0" i="0" dirty="0"/>
            <a:t>For example, if you're in a city(vertices) and you want to find the shortest routes to all neighboring cities(vertices), Dijkstra's algorithm would help you do this by iteratively choosing the closest city(vertices) until you've checked them all.</a:t>
          </a:r>
          <a:endParaRPr lang="en-US" dirty="0"/>
        </a:p>
      </dgm:t>
    </dgm:pt>
    <dgm:pt modelId="{5FCA4660-37AF-4ABC-AAF1-296787793F89}" type="parTrans" cxnId="{5DE41E6F-3F01-4099-A34C-629BB4B6AA85}">
      <dgm:prSet/>
      <dgm:spPr/>
      <dgm:t>
        <a:bodyPr/>
        <a:lstStyle/>
        <a:p>
          <a:endParaRPr lang="en-US"/>
        </a:p>
      </dgm:t>
    </dgm:pt>
    <dgm:pt modelId="{A83B1CB4-15FA-4461-A81F-65F7D572C1F9}" type="sibTrans" cxnId="{5DE41E6F-3F01-4099-A34C-629BB4B6AA85}">
      <dgm:prSet/>
      <dgm:spPr/>
      <dgm:t>
        <a:bodyPr/>
        <a:lstStyle/>
        <a:p>
          <a:endParaRPr lang="en-US"/>
        </a:p>
      </dgm:t>
    </dgm:pt>
    <dgm:pt modelId="{B13C77DA-F639-4280-9814-8C5B286856DE}" type="pres">
      <dgm:prSet presAssocID="{B0E89C40-1C88-4313-BC5A-FC375E5753B7}" presName="root" presStyleCnt="0">
        <dgm:presLayoutVars>
          <dgm:dir/>
          <dgm:resizeHandles val="exact"/>
        </dgm:presLayoutVars>
      </dgm:prSet>
      <dgm:spPr/>
    </dgm:pt>
    <dgm:pt modelId="{FFF1CF57-0E3B-43A7-829D-CE6DA67D85F6}" type="pres">
      <dgm:prSet presAssocID="{7713DD70-FB89-4197-96E9-6F59ACE1D91D}" presName="compNode" presStyleCnt="0"/>
      <dgm:spPr/>
    </dgm:pt>
    <dgm:pt modelId="{D271C3F2-345F-4526-AE05-4B731F947330}" type="pres">
      <dgm:prSet presAssocID="{7713DD70-FB89-4197-96E9-6F59ACE1D91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8265EEE0-5818-4614-9C21-5E8FE29D1BDB}" type="pres">
      <dgm:prSet presAssocID="{7713DD70-FB89-4197-96E9-6F59ACE1D91D}" presName="iconSpace" presStyleCnt="0"/>
      <dgm:spPr/>
    </dgm:pt>
    <dgm:pt modelId="{8689AD14-4F56-441A-8F96-1743A2CB6A9D}" type="pres">
      <dgm:prSet presAssocID="{7713DD70-FB89-4197-96E9-6F59ACE1D91D}" presName="parTx" presStyleLbl="revTx" presStyleIdx="0" presStyleCnt="4">
        <dgm:presLayoutVars>
          <dgm:chMax val="0"/>
          <dgm:chPref val="0"/>
        </dgm:presLayoutVars>
      </dgm:prSet>
      <dgm:spPr/>
    </dgm:pt>
    <dgm:pt modelId="{C2282B00-45D4-4547-A355-021A58416A5C}" type="pres">
      <dgm:prSet presAssocID="{7713DD70-FB89-4197-96E9-6F59ACE1D91D}" presName="txSpace" presStyleCnt="0"/>
      <dgm:spPr/>
    </dgm:pt>
    <dgm:pt modelId="{B496FDDB-C06C-49B2-9015-4B7283E67798}" type="pres">
      <dgm:prSet presAssocID="{7713DD70-FB89-4197-96E9-6F59ACE1D91D}" presName="desTx" presStyleLbl="revTx" presStyleIdx="1" presStyleCnt="4">
        <dgm:presLayoutVars/>
      </dgm:prSet>
      <dgm:spPr/>
    </dgm:pt>
    <dgm:pt modelId="{1685A85B-9534-4632-876D-8F782E2D088B}" type="pres">
      <dgm:prSet presAssocID="{D5B5A923-3673-4A20-876A-828FBC3A4D53}" presName="sibTrans" presStyleCnt="0"/>
      <dgm:spPr/>
    </dgm:pt>
    <dgm:pt modelId="{2C8F580B-D131-46F2-9008-9587799A5872}" type="pres">
      <dgm:prSet presAssocID="{B55EFD9F-FC01-481C-BC56-C122F83327B9}" presName="compNode" presStyleCnt="0"/>
      <dgm:spPr/>
    </dgm:pt>
    <dgm:pt modelId="{08D14474-E0DE-40E9-9228-6CE56E90D141}" type="pres">
      <dgm:prSet presAssocID="{B55EFD9F-FC01-481C-BC56-C122F83327B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025AD6B5-6318-484F-853B-E4808D32AC69}" type="pres">
      <dgm:prSet presAssocID="{B55EFD9F-FC01-481C-BC56-C122F83327B9}" presName="iconSpace" presStyleCnt="0"/>
      <dgm:spPr/>
    </dgm:pt>
    <dgm:pt modelId="{35565451-2F21-496C-BF03-09842BB6D081}" type="pres">
      <dgm:prSet presAssocID="{B55EFD9F-FC01-481C-BC56-C122F83327B9}" presName="parTx" presStyleLbl="revTx" presStyleIdx="2" presStyleCnt="4">
        <dgm:presLayoutVars>
          <dgm:chMax val="0"/>
          <dgm:chPref val="0"/>
        </dgm:presLayoutVars>
      </dgm:prSet>
      <dgm:spPr/>
    </dgm:pt>
    <dgm:pt modelId="{9F0D7527-0B72-48BD-985B-90ED9AB522BF}" type="pres">
      <dgm:prSet presAssocID="{B55EFD9F-FC01-481C-BC56-C122F83327B9}" presName="txSpace" presStyleCnt="0"/>
      <dgm:spPr/>
    </dgm:pt>
    <dgm:pt modelId="{F0511341-889D-4202-B52A-6C2FAFD9F3BA}" type="pres">
      <dgm:prSet presAssocID="{B55EFD9F-FC01-481C-BC56-C122F83327B9}" presName="desTx" presStyleLbl="revTx" presStyleIdx="3" presStyleCnt="4">
        <dgm:presLayoutVars/>
      </dgm:prSet>
      <dgm:spPr/>
    </dgm:pt>
  </dgm:ptLst>
  <dgm:cxnLst>
    <dgm:cxn modelId="{81089F03-D00C-495A-90D8-905605F2C4D3}" type="presOf" srcId="{B0E89C40-1C88-4313-BC5A-FC375E5753B7}" destId="{B13C77DA-F639-4280-9814-8C5B286856DE}" srcOrd="0" destOrd="0" presId="urn:microsoft.com/office/officeart/2018/2/layout/IconLabelDescriptionList"/>
    <dgm:cxn modelId="{78F2E907-0336-4012-B3C1-897356F3847E}" type="presOf" srcId="{7713DD70-FB89-4197-96E9-6F59ACE1D91D}" destId="{8689AD14-4F56-441A-8F96-1743A2CB6A9D}" srcOrd="0" destOrd="0" presId="urn:microsoft.com/office/officeart/2018/2/layout/IconLabelDescriptionList"/>
    <dgm:cxn modelId="{5DE41E6F-3F01-4099-A34C-629BB4B6AA85}" srcId="{B55EFD9F-FC01-481C-BC56-C122F83327B9}" destId="{6096E982-BE82-48FF-81DF-825CC5589FA2}" srcOrd="1" destOrd="0" parTransId="{5FCA4660-37AF-4ABC-AAF1-296787793F89}" sibTransId="{A83B1CB4-15FA-4461-A81F-65F7D572C1F9}"/>
    <dgm:cxn modelId="{28BE4599-B591-4D27-ABBA-0E2766589D9E}" srcId="{B0E89C40-1C88-4313-BC5A-FC375E5753B7}" destId="{B55EFD9F-FC01-481C-BC56-C122F83327B9}" srcOrd="1" destOrd="0" parTransId="{1BA8C489-1616-4F87-B9D4-1F6DACF5E1A9}" sibTransId="{728A3CBF-0355-41FB-AC69-3A7BAC70AA97}"/>
    <dgm:cxn modelId="{1A50339E-9C7C-4BD3-989F-28880A723B9A}" type="presOf" srcId="{6096E982-BE82-48FF-81DF-825CC5589FA2}" destId="{F0511341-889D-4202-B52A-6C2FAFD9F3BA}" srcOrd="0" destOrd="1" presId="urn:microsoft.com/office/officeart/2018/2/layout/IconLabelDescriptionList"/>
    <dgm:cxn modelId="{B06FE6DB-1902-4299-B4F1-AEBFB7E55A40}" srcId="{B0E89C40-1C88-4313-BC5A-FC375E5753B7}" destId="{7713DD70-FB89-4197-96E9-6F59ACE1D91D}" srcOrd="0" destOrd="0" parTransId="{D670D595-4E5A-404E-B3D3-3FC75C7FA9EC}" sibTransId="{D5B5A923-3673-4A20-876A-828FBC3A4D53}"/>
    <dgm:cxn modelId="{8DBA91E2-A1EB-478B-946A-19A8D5052977}" srcId="{B55EFD9F-FC01-481C-BC56-C122F83327B9}" destId="{AE569252-C64B-4EA5-928F-E3BCEE1E7380}" srcOrd="0" destOrd="0" parTransId="{3C8D76F5-56A0-4D89-B81C-10A284459C72}" sibTransId="{B871C819-D1DA-403B-BCB6-450206AD19FE}"/>
    <dgm:cxn modelId="{291770E5-7F0D-4C3C-9CDE-A9FA0AE99169}" type="presOf" srcId="{AE569252-C64B-4EA5-928F-E3BCEE1E7380}" destId="{F0511341-889D-4202-B52A-6C2FAFD9F3BA}" srcOrd="0" destOrd="0" presId="urn:microsoft.com/office/officeart/2018/2/layout/IconLabelDescriptionList"/>
    <dgm:cxn modelId="{29C2F2E8-E61F-4F53-A401-9430732CEA27}" type="presOf" srcId="{B55EFD9F-FC01-481C-BC56-C122F83327B9}" destId="{35565451-2F21-496C-BF03-09842BB6D081}" srcOrd="0" destOrd="0" presId="urn:microsoft.com/office/officeart/2018/2/layout/IconLabelDescriptionList"/>
    <dgm:cxn modelId="{8DF5A9BC-AE1E-4A81-B174-6074644F4ADF}" type="presParOf" srcId="{B13C77DA-F639-4280-9814-8C5B286856DE}" destId="{FFF1CF57-0E3B-43A7-829D-CE6DA67D85F6}" srcOrd="0" destOrd="0" presId="urn:microsoft.com/office/officeart/2018/2/layout/IconLabelDescriptionList"/>
    <dgm:cxn modelId="{3E06D5D0-D503-4262-99A5-A907FFDFCEA9}" type="presParOf" srcId="{FFF1CF57-0E3B-43A7-829D-CE6DA67D85F6}" destId="{D271C3F2-345F-4526-AE05-4B731F947330}" srcOrd="0" destOrd="0" presId="urn:microsoft.com/office/officeart/2018/2/layout/IconLabelDescriptionList"/>
    <dgm:cxn modelId="{05A5D379-2D02-4408-8955-70EAC32A4B56}" type="presParOf" srcId="{FFF1CF57-0E3B-43A7-829D-CE6DA67D85F6}" destId="{8265EEE0-5818-4614-9C21-5E8FE29D1BDB}" srcOrd="1" destOrd="0" presId="urn:microsoft.com/office/officeart/2018/2/layout/IconLabelDescriptionList"/>
    <dgm:cxn modelId="{7B349F20-F951-4FB6-B417-3D7E04D0D331}" type="presParOf" srcId="{FFF1CF57-0E3B-43A7-829D-CE6DA67D85F6}" destId="{8689AD14-4F56-441A-8F96-1743A2CB6A9D}" srcOrd="2" destOrd="0" presId="urn:microsoft.com/office/officeart/2018/2/layout/IconLabelDescriptionList"/>
    <dgm:cxn modelId="{E098254B-FC8C-4FCB-89DC-7D4C8ED86415}" type="presParOf" srcId="{FFF1CF57-0E3B-43A7-829D-CE6DA67D85F6}" destId="{C2282B00-45D4-4547-A355-021A58416A5C}" srcOrd="3" destOrd="0" presId="urn:microsoft.com/office/officeart/2018/2/layout/IconLabelDescriptionList"/>
    <dgm:cxn modelId="{C7B2DFE5-C8E3-4C45-87CE-B700DD76EB84}" type="presParOf" srcId="{FFF1CF57-0E3B-43A7-829D-CE6DA67D85F6}" destId="{B496FDDB-C06C-49B2-9015-4B7283E67798}" srcOrd="4" destOrd="0" presId="urn:microsoft.com/office/officeart/2018/2/layout/IconLabelDescriptionList"/>
    <dgm:cxn modelId="{1050008A-8F97-4DD5-8962-87D2E50333C0}" type="presParOf" srcId="{B13C77DA-F639-4280-9814-8C5B286856DE}" destId="{1685A85B-9534-4632-876D-8F782E2D088B}" srcOrd="1" destOrd="0" presId="urn:microsoft.com/office/officeart/2018/2/layout/IconLabelDescriptionList"/>
    <dgm:cxn modelId="{4C47CA4F-4958-449E-80F2-E02E31856D3C}" type="presParOf" srcId="{B13C77DA-F639-4280-9814-8C5B286856DE}" destId="{2C8F580B-D131-46F2-9008-9587799A5872}" srcOrd="2" destOrd="0" presId="urn:microsoft.com/office/officeart/2018/2/layout/IconLabelDescriptionList"/>
    <dgm:cxn modelId="{7E199FC3-26E5-4624-81D7-4A29A46FD4ED}" type="presParOf" srcId="{2C8F580B-D131-46F2-9008-9587799A5872}" destId="{08D14474-E0DE-40E9-9228-6CE56E90D141}" srcOrd="0" destOrd="0" presId="urn:microsoft.com/office/officeart/2018/2/layout/IconLabelDescriptionList"/>
    <dgm:cxn modelId="{3D8B9B4D-2A2D-4458-B614-A9016120E054}" type="presParOf" srcId="{2C8F580B-D131-46F2-9008-9587799A5872}" destId="{025AD6B5-6318-484F-853B-E4808D32AC69}" srcOrd="1" destOrd="0" presId="urn:microsoft.com/office/officeart/2018/2/layout/IconLabelDescriptionList"/>
    <dgm:cxn modelId="{F6F52381-5F4A-408C-8CA4-B75932E589A3}" type="presParOf" srcId="{2C8F580B-D131-46F2-9008-9587799A5872}" destId="{35565451-2F21-496C-BF03-09842BB6D081}" srcOrd="2" destOrd="0" presId="urn:microsoft.com/office/officeart/2018/2/layout/IconLabelDescriptionList"/>
    <dgm:cxn modelId="{EDCCEA45-B91C-47C9-8E6C-F25D38FD86FB}" type="presParOf" srcId="{2C8F580B-D131-46F2-9008-9587799A5872}" destId="{9F0D7527-0B72-48BD-985B-90ED9AB522BF}" srcOrd="3" destOrd="0" presId="urn:microsoft.com/office/officeart/2018/2/layout/IconLabelDescriptionList"/>
    <dgm:cxn modelId="{CDB9420C-2993-4F85-BD35-97CA5A4E80A6}" type="presParOf" srcId="{2C8F580B-D131-46F2-9008-9587799A5872}" destId="{F0511341-889D-4202-B52A-6C2FAFD9F3B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550BCD7-26B7-486E-9538-1DF5E48EF1A4}"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451691F-5891-4E47-8DA9-23BC6AEB1DE6}">
      <dgm:prSet/>
      <dgm:spPr/>
      <dgm:t>
        <a:bodyPr/>
        <a:lstStyle/>
        <a:p>
          <a:pPr>
            <a:defRPr b="1"/>
          </a:pPr>
          <a:r>
            <a:rPr lang="en-US" dirty="0"/>
            <a:t>Constructing the minimum spanning tree of a weighted graph by iteratively selecting edges with minimal weights.</a:t>
          </a:r>
        </a:p>
      </dgm:t>
    </dgm:pt>
    <dgm:pt modelId="{EF045A91-8830-47CF-8835-810AFA86B2A6}" type="parTrans" cxnId="{90234642-E298-448C-96E9-2B221A901B3A}">
      <dgm:prSet/>
      <dgm:spPr/>
      <dgm:t>
        <a:bodyPr/>
        <a:lstStyle/>
        <a:p>
          <a:endParaRPr lang="en-US"/>
        </a:p>
      </dgm:t>
    </dgm:pt>
    <dgm:pt modelId="{7FD674D1-B43D-4259-BFCA-B4936711FB3A}" type="sibTrans" cxnId="{90234642-E298-448C-96E9-2B221A901B3A}">
      <dgm:prSet/>
      <dgm:spPr/>
      <dgm:t>
        <a:bodyPr/>
        <a:lstStyle/>
        <a:p>
          <a:endParaRPr lang="en-US"/>
        </a:p>
      </dgm:t>
    </dgm:pt>
    <dgm:pt modelId="{0533D836-9322-4298-BC18-2EA90FD56107}">
      <dgm:prSet/>
      <dgm:spPr/>
      <dgm:t>
        <a:bodyPr/>
        <a:lstStyle/>
        <a:p>
          <a:pPr>
            <a:defRPr b="1"/>
          </a:pPr>
          <a:r>
            <a:rPr lang="en-US"/>
            <a:t>How it works:</a:t>
          </a:r>
        </a:p>
      </dgm:t>
    </dgm:pt>
    <dgm:pt modelId="{610081F1-9994-4BCD-8E05-CABEE20FBF42}" type="parTrans" cxnId="{A23D7DE8-496B-4535-939C-98B6FF464FAF}">
      <dgm:prSet/>
      <dgm:spPr/>
      <dgm:t>
        <a:bodyPr/>
        <a:lstStyle/>
        <a:p>
          <a:endParaRPr lang="en-US"/>
        </a:p>
      </dgm:t>
    </dgm:pt>
    <dgm:pt modelId="{8A21CABD-CFBD-4A1D-BBE7-7B9B9A3D50B0}" type="sibTrans" cxnId="{A23D7DE8-496B-4535-939C-98B6FF464FAF}">
      <dgm:prSet/>
      <dgm:spPr/>
      <dgm:t>
        <a:bodyPr/>
        <a:lstStyle/>
        <a:p>
          <a:endParaRPr lang="en-US"/>
        </a:p>
      </dgm:t>
    </dgm:pt>
    <dgm:pt modelId="{92370C75-8605-4576-A2FB-8C485FC57147}">
      <dgm:prSet/>
      <dgm:spPr/>
      <dgm:t>
        <a:bodyPr/>
        <a:lstStyle/>
        <a:p>
          <a:r>
            <a:rPr lang="en-US" b="0" i="0" dirty="0"/>
            <a:t>Imagine you have a map of cities with roads connecting them, and you want to build the shortest network of roads that connects all the cities without any loops (a loop would mean you're wasting resources building unnecessary roads). Kruskal's algorithm helps you do this by starting with the shortest roads and gradually adding longer ones while making sure you don't create loops.</a:t>
          </a:r>
          <a:endParaRPr lang="en-US" dirty="0"/>
        </a:p>
      </dgm:t>
    </dgm:pt>
    <dgm:pt modelId="{1C1AE9FE-99C2-4FFD-A163-36B1E34E1DF5}" type="parTrans" cxnId="{844C2D13-0908-42C8-8E6B-CCA5908DEDF0}">
      <dgm:prSet/>
      <dgm:spPr/>
      <dgm:t>
        <a:bodyPr/>
        <a:lstStyle/>
        <a:p>
          <a:endParaRPr lang="en-US"/>
        </a:p>
      </dgm:t>
    </dgm:pt>
    <dgm:pt modelId="{829B1252-D213-40E8-B9BF-7446FCE7C67D}" type="sibTrans" cxnId="{844C2D13-0908-42C8-8E6B-CCA5908DEDF0}">
      <dgm:prSet/>
      <dgm:spPr/>
      <dgm:t>
        <a:bodyPr/>
        <a:lstStyle/>
        <a:p>
          <a:endParaRPr lang="en-US"/>
        </a:p>
      </dgm:t>
    </dgm:pt>
    <dgm:pt modelId="{08BDE8C0-909A-419D-9AEB-BAE8825E0448}">
      <dgm:prSet/>
      <dgm:spPr/>
      <dgm:t>
        <a:bodyPr/>
        <a:lstStyle/>
        <a:p>
          <a:r>
            <a:rPr lang="en-US" b="0" i="0" dirty="0"/>
            <a:t>For example, if you have a map with cities and the distances between them, Kruskal's algorithm would help you find the shortest network of roads that connect all the cities without any unnecessary detours or loops.</a:t>
          </a:r>
          <a:endParaRPr lang="en-US" dirty="0"/>
        </a:p>
      </dgm:t>
    </dgm:pt>
    <dgm:pt modelId="{367F53FA-7E16-4329-BFD7-2BD4C7AFB79A}" type="parTrans" cxnId="{08A43348-1AC9-498F-BFE6-B06FD553F0EB}">
      <dgm:prSet/>
      <dgm:spPr/>
      <dgm:t>
        <a:bodyPr/>
        <a:lstStyle/>
        <a:p>
          <a:endParaRPr lang="en-US"/>
        </a:p>
      </dgm:t>
    </dgm:pt>
    <dgm:pt modelId="{F7263E1B-5A39-4AFD-9E11-85E1EE161343}" type="sibTrans" cxnId="{08A43348-1AC9-498F-BFE6-B06FD553F0EB}">
      <dgm:prSet/>
      <dgm:spPr/>
      <dgm:t>
        <a:bodyPr/>
        <a:lstStyle/>
        <a:p>
          <a:endParaRPr lang="en-US"/>
        </a:p>
      </dgm:t>
    </dgm:pt>
    <dgm:pt modelId="{716891D8-DB23-438F-BBE1-18E5F65EE248}" type="pres">
      <dgm:prSet presAssocID="{A550BCD7-26B7-486E-9538-1DF5E48EF1A4}" presName="root" presStyleCnt="0">
        <dgm:presLayoutVars>
          <dgm:dir/>
          <dgm:resizeHandles val="exact"/>
        </dgm:presLayoutVars>
      </dgm:prSet>
      <dgm:spPr/>
    </dgm:pt>
    <dgm:pt modelId="{42C531AB-8837-4DC5-ACFC-DC4767F26878}" type="pres">
      <dgm:prSet presAssocID="{F451691F-5891-4E47-8DA9-23BC6AEB1DE6}" presName="compNode" presStyleCnt="0"/>
      <dgm:spPr/>
    </dgm:pt>
    <dgm:pt modelId="{4A42D0F2-FA86-4621-8EDA-468772CF4F67}" type="pres">
      <dgm:prSet presAssocID="{F451691F-5891-4E47-8DA9-23BC6AEB1D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DF8ABB16-2665-46AB-988E-AD63FAE287AA}" type="pres">
      <dgm:prSet presAssocID="{F451691F-5891-4E47-8DA9-23BC6AEB1DE6}" presName="iconSpace" presStyleCnt="0"/>
      <dgm:spPr/>
    </dgm:pt>
    <dgm:pt modelId="{B8987CF2-10B7-40F4-83FB-B19154F7065D}" type="pres">
      <dgm:prSet presAssocID="{F451691F-5891-4E47-8DA9-23BC6AEB1DE6}" presName="parTx" presStyleLbl="revTx" presStyleIdx="0" presStyleCnt="4">
        <dgm:presLayoutVars>
          <dgm:chMax val="0"/>
          <dgm:chPref val="0"/>
        </dgm:presLayoutVars>
      </dgm:prSet>
      <dgm:spPr/>
    </dgm:pt>
    <dgm:pt modelId="{A241BD31-AA28-4FC6-88AE-70AD3FE173D6}" type="pres">
      <dgm:prSet presAssocID="{F451691F-5891-4E47-8DA9-23BC6AEB1DE6}" presName="txSpace" presStyleCnt="0"/>
      <dgm:spPr/>
    </dgm:pt>
    <dgm:pt modelId="{39F37C19-29F6-428C-95B7-2081A0DC2F7D}" type="pres">
      <dgm:prSet presAssocID="{F451691F-5891-4E47-8DA9-23BC6AEB1DE6}" presName="desTx" presStyleLbl="revTx" presStyleIdx="1" presStyleCnt="4">
        <dgm:presLayoutVars/>
      </dgm:prSet>
      <dgm:spPr/>
    </dgm:pt>
    <dgm:pt modelId="{41C57B67-9FC1-4AB6-8CEC-BF2909395F2B}" type="pres">
      <dgm:prSet presAssocID="{7FD674D1-B43D-4259-BFCA-B4936711FB3A}" presName="sibTrans" presStyleCnt="0"/>
      <dgm:spPr/>
    </dgm:pt>
    <dgm:pt modelId="{F1FFA0EB-DCCE-4A62-BBE2-41E7F2DF2AA4}" type="pres">
      <dgm:prSet presAssocID="{0533D836-9322-4298-BC18-2EA90FD56107}" presName="compNode" presStyleCnt="0"/>
      <dgm:spPr/>
    </dgm:pt>
    <dgm:pt modelId="{5EDD3BB6-4238-45FD-B174-F86260F19154}" type="pres">
      <dgm:prSet presAssocID="{0533D836-9322-4298-BC18-2EA90FD561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3C0BBDD7-ACA5-47EB-99AF-78278F3783F2}" type="pres">
      <dgm:prSet presAssocID="{0533D836-9322-4298-BC18-2EA90FD56107}" presName="iconSpace" presStyleCnt="0"/>
      <dgm:spPr/>
    </dgm:pt>
    <dgm:pt modelId="{3C75126D-AFD3-4970-B2E2-CB7B1B2AF592}" type="pres">
      <dgm:prSet presAssocID="{0533D836-9322-4298-BC18-2EA90FD56107}" presName="parTx" presStyleLbl="revTx" presStyleIdx="2" presStyleCnt="4">
        <dgm:presLayoutVars>
          <dgm:chMax val="0"/>
          <dgm:chPref val="0"/>
        </dgm:presLayoutVars>
      </dgm:prSet>
      <dgm:spPr/>
    </dgm:pt>
    <dgm:pt modelId="{8EFAE514-2071-4394-8310-E38FE29CD55C}" type="pres">
      <dgm:prSet presAssocID="{0533D836-9322-4298-BC18-2EA90FD56107}" presName="txSpace" presStyleCnt="0"/>
      <dgm:spPr/>
    </dgm:pt>
    <dgm:pt modelId="{AEA2F5FD-C346-42B0-9298-EEA6F85A1258}" type="pres">
      <dgm:prSet presAssocID="{0533D836-9322-4298-BC18-2EA90FD56107}" presName="desTx" presStyleLbl="revTx" presStyleIdx="3" presStyleCnt="4">
        <dgm:presLayoutVars/>
      </dgm:prSet>
      <dgm:spPr/>
    </dgm:pt>
  </dgm:ptLst>
  <dgm:cxnLst>
    <dgm:cxn modelId="{844C2D13-0908-42C8-8E6B-CCA5908DEDF0}" srcId="{0533D836-9322-4298-BC18-2EA90FD56107}" destId="{92370C75-8605-4576-A2FB-8C485FC57147}" srcOrd="0" destOrd="0" parTransId="{1C1AE9FE-99C2-4FFD-A163-36B1E34E1DF5}" sibTransId="{829B1252-D213-40E8-B9BF-7446FCE7C67D}"/>
    <dgm:cxn modelId="{688F3436-B4E4-4C07-8A22-E2E850A581EB}" type="presOf" srcId="{F451691F-5891-4E47-8DA9-23BC6AEB1DE6}" destId="{B8987CF2-10B7-40F4-83FB-B19154F7065D}" srcOrd="0" destOrd="0" presId="urn:microsoft.com/office/officeart/2018/2/layout/IconLabelDescriptionList"/>
    <dgm:cxn modelId="{90234642-E298-448C-96E9-2B221A901B3A}" srcId="{A550BCD7-26B7-486E-9538-1DF5E48EF1A4}" destId="{F451691F-5891-4E47-8DA9-23BC6AEB1DE6}" srcOrd="0" destOrd="0" parTransId="{EF045A91-8830-47CF-8835-810AFA86B2A6}" sibTransId="{7FD674D1-B43D-4259-BFCA-B4936711FB3A}"/>
    <dgm:cxn modelId="{08A43348-1AC9-498F-BFE6-B06FD553F0EB}" srcId="{0533D836-9322-4298-BC18-2EA90FD56107}" destId="{08BDE8C0-909A-419D-9AEB-BAE8825E0448}" srcOrd="1" destOrd="0" parTransId="{367F53FA-7E16-4329-BFD7-2BD4C7AFB79A}" sibTransId="{F7263E1B-5A39-4AFD-9E11-85E1EE161343}"/>
    <dgm:cxn modelId="{19F9318B-1914-48D5-BD8B-EA7F4D56DFA8}" type="presOf" srcId="{92370C75-8605-4576-A2FB-8C485FC57147}" destId="{AEA2F5FD-C346-42B0-9298-EEA6F85A1258}" srcOrd="0" destOrd="0" presId="urn:microsoft.com/office/officeart/2018/2/layout/IconLabelDescriptionList"/>
    <dgm:cxn modelId="{F1ECC6E3-755B-4E26-A69A-0448137D2A20}" type="presOf" srcId="{0533D836-9322-4298-BC18-2EA90FD56107}" destId="{3C75126D-AFD3-4970-B2E2-CB7B1B2AF592}" srcOrd="0" destOrd="0" presId="urn:microsoft.com/office/officeart/2018/2/layout/IconLabelDescriptionList"/>
    <dgm:cxn modelId="{54C9A1E7-9439-4181-A66E-8B998DCBADF8}" type="presOf" srcId="{A550BCD7-26B7-486E-9538-1DF5E48EF1A4}" destId="{716891D8-DB23-438F-BBE1-18E5F65EE248}" srcOrd="0" destOrd="0" presId="urn:microsoft.com/office/officeart/2018/2/layout/IconLabelDescriptionList"/>
    <dgm:cxn modelId="{A23D7DE8-496B-4535-939C-98B6FF464FAF}" srcId="{A550BCD7-26B7-486E-9538-1DF5E48EF1A4}" destId="{0533D836-9322-4298-BC18-2EA90FD56107}" srcOrd="1" destOrd="0" parTransId="{610081F1-9994-4BCD-8E05-CABEE20FBF42}" sibTransId="{8A21CABD-CFBD-4A1D-BBE7-7B9B9A3D50B0}"/>
    <dgm:cxn modelId="{63847DEA-3143-4D38-A6D6-E3D61B10BEA2}" type="presOf" srcId="{08BDE8C0-909A-419D-9AEB-BAE8825E0448}" destId="{AEA2F5FD-C346-42B0-9298-EEA6F85A1258}" srcOrd="0" destOrd="1" presId="urn:microsoft.com/office/officeart/2018/2/layout/IconLabelDescriptionList"/>
    <dgm:cxn modelId="{798BE26C-A393-4A9D-9917-8E501C2F4E38}" type="presParOf" srcId="{716891D8-DB23-438F-BBE1-18E5F65EE248}" destId="{42C531AB-8837-4DC5-ACFC-DC4767F26878}" srcOrd="0" destOrd="0" presId="urn:microsoft.com/office/officeart/2018/2/layout/IconLabelDescriptionList"/>
    <dgm:cxn modelId="{39E58BE5-A618-4194-ABC2-863124559A5F}" type="presParOf" srcId="{42C531AB-8837-4DC5-ACFC-DC4767F26878}" destId="{4A42D0F2-FA86-4621-8EDA-468772CF4F67}" srcOrd="0" destOrd="0" presId="urn:microsoft.com/office/officeart/2018/2/layout/IconLabelDescriptionList"/>
    <dgm:cxn modelId="{0D1B8393-6840-4BEB-BBFC-5043C0B5B5B2}" type="presParOf" srcId="{42C531AB-8837-4DC5-ACFC-DC4767F26878}" destId="{DF8ABB16-2665-46AB-988E-AD63FAE287AA}" srcOrd="1" destOrd="0" presId="urn:microsoft.com/office/officeart/2018/2/layout/IconLabelDescriptionList"/>
    <dgm:cxn modelId="{495DE753-AE10-43B0-BB6A-BB0A5B6BB6E5}" type="presParOf" srcId="{42C531AB-8837-4DC5-ACFC-DC4767F26878}" destId="{B8987CF2-10B7-40F4-83FB-B19154F7065D}" srcOrd="2" destOrd="0" presId="urn:microsoft.com/office/officeart/2018/2/layout/IconLabelDescriptionList"/>
    <dgm:cxn modelId="{E2FFC6C3-6FBC-4D99-BDEF-CCC0FFB07CFF}" type="presParOf" srcId="{42C531AB-8837-4DC5-ACFC-DC4767F26878}" destId="{A241BD31-AA28-4FC6-88AE-70AD3FE173D6}" srcOrd="3" destOrd="0" presId="urn:microsoft.com/office/officeart/2018/2/layout/IconLabelDescriptionList"/>
    <dgm:cxn modelId="{24B236BD-8683-477F-B1F1-51847CFF8F0D}" type="presParOf" srcId="{42C531AB-8837-4DC5-ACFC-DC4767F26878}" destId="{39F37C19-29F6-428C-95B7-2081A0DC2F7D}" srcOrd="4" destOrd="0" presId="urn:microsoft.com/office/officeart/2018/2/layout/IconLabelDescriptionList"/>
    <dgm:cxn modelId="{CCE87F67-D2C4-4EEB-87C7-5D106F7AB52F}" type="presParOf" srcId="{716891D8-DB23-438F-BBE1-18E5F65EE248}" destId="{41C57B67-9FC1-4AB6-8CEC-BF2909395F2B}" srcOrd="1" destOrd="0" presId="urn:microsoft.com/office/officeart/2018/2/layout/IconLabelDescriptionList"/>
    <dgm:cxn modelId="{BC237A95-C4AB-45DE-B405-7C9E671A6B47}" type="presParOf" srcId="{716891D8-DB23-438F-BBE1-18E5F65EE248}" destId="{F1FFA0EB-DCCE-4A62-BBE2-41E7F2DF2AA4}" srcOrd="2" destOrd="0" presId="urn:microsoft.com/office/officeart/2018/2/layout/IconLabelDescriptionList"/>
    <dgm:cxn modelId="{2AC4B26C-8AE6-4BBD-8D41-E3CBF0D0BD20}" type="presParOf" srcId="{F1FFA0EB-DCCE-4A62-BBE2-41E7F2DF2AA4}" destId="{5EDD3BB6-4238-45FD-B174-F86260F19154}" srcOrd="0" destOrd="0" presId="urn:microsoft.com/office/officeart/2018/2/layout/IconLabelDescriptionList"/>
    <dgm:cxn modelId="{88B3387F-BB2E-4987-B950-FF5AC2D9AD5C}" type="presParOf" srcId="{F1FFA0EB-DCCE-4A62-BBE2-41E7F2DF2AA4}" destId="{3C0BBDD7-ACA5-47EB-99AF-78278F3783F2}" srcOrd="1" destOrd="0" presId="urn:microsoft.com/office/officeart/2018/2/layout/IconLabelDescriptionList"/>
    <dgm:cxn modelId="{B66B5283-0AF4-4F2D-BFBF-DEFF6B8EA104}" type="presParOf" srcId="{F1FFA0EB-DCCE-4A62-BBE2-41E7F2DF2AA4}" destId="{3C75126D-AFD3-4970-B2E2-CB7B1B2AF592}" srcOrd="2" destOrd="0" presId="urn:microsoft.com/office/officeart/2018/2/layout/IconLabelDescriptionList"/>
    <dgm:cxn modelId="{5E5B6329-321E-48DF-AF9C-ACB294B69210}" type="presParOf" srcId="{F1FFA0EB-DCCE-4A62-BBE2-41E7F2DF2AA4}" destId="{8EFAE514-2071-4394-8310-E38FE29CD55C}" srcOrd="3" destOrd="0" presId="urn:microsoft.com/office/officeart/2018/2/layout/IconLabelDescriptionList"/>
    <dgm:cxn modelId="{CF3E52B4-607E-44D5-BF62-F112D5975B54}" type="presParOf" srcId="{F1FFA0EB-DCCE-4A62-BBE2-41E7F2DF2AA4}" destId="{AEA2F5FD-C346-42B0-9298-EEA6F85A125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2BA31-DE38-4E3D-8F36-F2AED2CD0F00}">
      <dsp:nvSpPr>
        <dsp:cNvPr id="0" name=""/>
        <dsp:cNvSpPr/>
      </dsp:nvSpPr>
      <dsp:spPr>
        <a:xfrm>
          <a:off x="1243001" y="142"/>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FE9173-DDC6-416A-A11D-0B8928F41E1A}">
      <dsp:nvSpPr>
        <dsp:cNvPr id="0" name=""/>
        <dsp:cNvSpPr/>
      </dsp:nvSpPr>
      <dsp:spPr>
        <a:xfrm>
          <a:off x="1452322" y="209463"/>
          <a:ext cx="563554" cy="5635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8C60A8-DCA5-4B14-BAFE-95445AD02245}">
      <dsp:nvSpPr>
        <dsp:cNvPr id="0" name=""/>
        <dsp:cNvSpPr/>
      </dsp:nvSpPr>
      <dsp:spPr>
        <a:xfrm>
          <a:off x="929021"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Introduction to Greedy Algorithms</a:t>
          </a:r>
          <a:endParaRPr lang="en-US" sz="1300" kern="1200" dirty="0"/>
        </a:p>
      </dsp:txBody>
      <dsp:txXfrm>
        <a:off x="929021" y="1288267"/>
        <a:ext cx="1610156" cy="644062"/>
      </dsp:txXfrm>
    </dsp:sp>
    <dsp:sp modelId="{AE1FB15A-C855-459D-B75A-8BC12C962CA5}">
      <dsp:nvSpPr>
        <dsp:cNvPr id="0" name=""/>
        <dsp:cNvSpPr/>
      </dsp:nvSpPr>
      <dsp:spPr>
        <a:xfrm>
          <a:off x="3134935" y="142"/>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E26CD3-5BC6-43DA-B5BF-E1B4A9CFD511}">
      <dsp:nvSpPr>
        <dsp:cNvPr id="0" name=""/>
        <dsp:cNvSpPr/>
      </dsp:nvSpPr>
      <dsp:spPr>
        <a:xfrm>
          <a:off x="3344255" y="209463"/>
          <a:ext cx="563554" cy="5635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C0778A-8627-44AD-AA94-A72D5BDF40BC}">
      <dsp:nvSpPr>
        <dsp:cNvPr id="0" name=""/>
        <dsp:cNvSpPr/>
      </dsp:nvSpPr>
      <dsp:spPr>
        <a:xfrm>
          <a:off x="2820955"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Description of the Greedy Technique</a:t>
          </a:r>
          <a:endParaRPr lang="en-US" sz="1300" kern="1200" dirty="0"/>
        </a:p>
      </dsp:txBody>
      <dsp:txXfrm>
        <a:off x="2820955" y="1288267"/>
        <a:ext cx="1610156" cy="644062"/>
      </dsp:txXfrm>
    </dsp:sp>
    <dsp:sp modelId="{48743BAA-D61D-4D64-A5D6-C29D1E26358B}">
      <dsp:nvSpPr>
        <dsp:cNvPr id="0" name=""/>
        <dsp:cNvSpPr/>
      </dsp:nvSpPr>
      <dsp:spPr>
        <a:xfrm>
          <a:off x="5026869" y="142"/>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39B2F-508D-43E1-B3AC-010FF245BA1E}">
      <dsp:nvSpPr>
        <dsp:cNvPr id="0" name=""/>
        <dsp:cNvSpPr/>
      </dsp:nvSpPr>
      <dsp:spPr>
        <a:xfrm>
          <a:off x="5257801" y="152397"/>
          <a:ext cx="563554" cy="5635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01A48E-A391-4FF5-B1C1-1959E8B8D6D8}">
      <dsp:nvSpPr>
        <dsp:cNvPr id="0" name=""/>
        <dsp:cNvSpPr/>
      </dsp:nvSpPr>
      <dsp:spPr>
        <a:xfrm>
          <a:off x="4712888"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History of Greedy Algorithms</a:t>
          </a:r>
          <a:endParaRPr lang="en-US" sz="1300" kern="1200" dirty="0"/>
        </a:p>
      </dsp:txBody>
      <dsp:txXfrm>
        <a:off x="4712888" y="1288267"/>
        <a:ext cx="1610156" cy="644062"/>
      </dsp:txXfrm>
    </dsp:sp>
    <dsp:sp modelId="{C876583F-ADA2-4232-9D01-F3D9AD409B34}">
      <dsp:nvSpPr>
        <dsp:cNvPr id="0" name=""/>
        <dsp:cNvSpPr/>
      </dsp:nvSpPr>
      <dsp:spPr>
        <a:xfrm>
          <a:off x="6918802" y="142"/>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D15197-1B8A-4AFC-A82E-C5BF2914DF48}">
      <dsp:nvSpPr>
        <dsp:cNvPr id="0" name=""/>
        <dsp:cNvSpPr/>
      </dsp:nvSpPr>
      <dsp:spPr>
        <a:xfrm>
          <a:off x="7162798" y="152403"/>
          <a:ext cx="563554" cy="5635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9DEDBC-9A57-41F1-A8BE-2A53F8FDBBC3}">
      <dsp:nvSpPr>
        <dsp:cNvPr id="0" name=""/>
        <dsp:cNvSpPr/>
      </dsp:nvSpPr>
      <dsp:spPr>
        <a:xfrm>
          <a:off x="6604822" y="1288267"/>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Advantages and Disadvantages</a:t>
          </a:r>
          <a:endParaRPr lang="en-US" sz="1300" kern="1200" dirty="0"/>
        </a:p>
      </dsp:txBody>
      <dsp:txXfrm>
        <a:off x="6604822" y="1288267"/>
        <a:ext cx="1610156" cy="644062"/>
      </dsp:txXfrm>
    </dsp:sp>
    <dsp:sp modelId="{63FFAE15-FF83-44E4-A028-1B7D0C4EB329}">
      <dsp:nvSpPr>
        <dsp:cNvPr id="0" name=""/>
        <dsp:cNvSpPr/>
      </dsp:nvSpPr>
      <dsp:spPr>
        <a:xfrm>
          <a:off x="1243001" y="2334869"/>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D96431-1085-4D28-B4B2-B2A187FAE87E}">
      <dsp:nvSpPr>
        <dsp:cNvPr id="0" name=""/>
        <dsp:cNvSpPr/>
      </dsp:nvSpPr>
      <dsp:spPr>
        <a:xfrm>
          <a:off x="1492430" y="2514603"/>
          <a:ext cx="563554" cy="5635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5F7BA-E848-4795-8266-717FCBB1E7F9}">
      <dsp:nvSpPr>
        <dsp:cNvPr id="0" name=""/>
        <dsp:cNvSpPr/>
      </dsp:nvSpPr>
      <dsp:spPr>
        <a:xfrm>
          <a:off x="929021"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Greedy vs. Other Techniques</a:t>
          </a:r>
          <a:endParaRPr lang="en-US" sz="1300" kern="1200" dirty="0"/>
        </a:p>
      </dsp:txBody>
      <dsp:txXfrm>
        <a:off x="929021" y="3622994"/>
        <a:ext cx="1610156" cy="644062"/>
      </dsp:txXfrm>
    </dsp:sp>
    <dsp:sp modelId="{995D32D8-4D18-41F0-978C-F66E10BF9F2C}">
      <dsp:nvSpPr>
        <dsp:cNvPr id="0" name=""/>
        <dsp:cNvSpPr/>
      </dsp:nvSpPr>
      <dsp:spPr>
        <a:xfrm>
          <a:off x="3134935" y="2334869"/>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A4E799-A5BE-48B0-8A98-9E1D48CE4F0C}">
      <dsp:nvSpPr>
        <dsp:cNvPr id="0" name=""/>
        <dsp:cNvSpPr/>
      </dsp:nvSpPr>
      <dsp:spPr>
        <a:xfrm>
          <a:off x="3344255" y="2544189"/>
          <a:ext cx="563554" cy="5635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9AB592-B5B7-44E3-8E0E-1101BD9BEAF9}">
      <dsp:nvSpPr>
        <dsp:cNvPr id="0" name=""/>
        <dsp:cNvSpPr/>
      </dsp:nvSpPr>
      <dsp:spPr>
        <a:xfrm>
          <a:off x="2820955"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Examples of Greedy Algorithm Applications</a:t>
          </a:r>
          <a:endParaRPr lang="en-US" sz="1300" kern="1200" dirty="0"/>
        </a:p>
      </dsp:txBody>
      <dsp:txXfrm>
        <a:off x="2820955" y="3622994"/>
        <a:ext cx="1610156" cy="644062"/>
      </dsp:txXfrm>
    </dsp:sp>
    <dsp:sp modelId="{96F0E916-DFD9-4C4A-B630-496F3A1F0496}">
      <dsp:nvSpPr>
        <dsp:cNvPr id="0" name=""/>
        <dsp:cNvSpPr/>
      </dsp:nvSpPr>
      <dsp:spPr>
        <a:xfrm>
          <a:off x="5026869" y="2334869"/>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C3BAC-A248-453B-B074-B086DAB18AC8}">
      <dsp:nvSpPr>
        <dsp:cNvPr id="0" name=""/>
        <dsp:cNvSpPr/>
      </dsp:nvSpPr>
      <dsp:spPr>
        <a:xfrm>
          <a:off x="5236189" y="2544189"/>
          <a:ext cx="563554" cy="563554"/>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253BE-D813-40F2-9957-F742E205EB59}">
      <dsp:nvSpPr>
        <dsp:cNvPr id="0" name=""/>
        <dsp:cNvSpPr/>
      </dsp:nvSpPr>
      <dsp:spPr>
        <a:xfrm>
          <a:off x="4712888"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dirty="0"/>
            <a:t>Conclusion</a:t>
          </a:r>
          <a:endParaRPr lang="en-US" sz="1300" kern="1200" dirty="0"/>
        </a:p>
      </dsp:txBody>
      <dsp:txXfrm>
        <a:off x="4712888" y="3622994"/>
        <a:ext cx="1610156" cy="644062"/>
      </dsp:txXfrm>
    </dsp:sp>
    <dsp:sp modelId="{D9409201-E47A-443D-A30A-4FA4209CAF6F}">
      <dsp:nvSpPr>
        <dsp:cNvPr id="0" name=""/>
        <dsp:cNvSpPr/>
      </dsp:nvSpPr>
      <dsp:spPr>
        <a:xfrm>
          <a:off x="6918802" y="2334869"/>
          <a:ext cx="982195" cy="982195"/>
        </a:xfrm>
        <a:prstGeom prst="round2DiagRect">
          <a:avLst>
            <a:gd name="adj1" fmla="val 29727"/>
            <a:gd name="adj2" fmla="val 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35791-0789-42F3-968E-A18642BB8571}">
      <dsp:nvSpPr>
        <dsp:cNvPr id="0" name=""/>
        <dsp:cNvSpPr/>
      </dsp:nvSpPr>
      <dsp:spPr>
        <a:xfrm>
          <a:off x="7128123" y="2544189"/>
          <a:ext cx="563554" cy="563554"/>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CD24E-19F1-42E0-931E-730E4D0BA0B4}">
      <dsp:nvSpPr>
        <dsp:cNvPr id="0" name=""/>
        <dsp:cNvSpPr/>
      </dsp:nvSpPr>
      <dsp:spPr>
        <a:xfrm>
          <a:off x="6604822" y="3622994"/>
          <a:ext cx="1610156" cy="64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0" i="0" kern="1200" dirty="0"/>
            <a:t>References</a:t>
          </a:r>
          <a:endParaRPr lang="en-US" sz="1300" b="0" kern="1200" dirty="0"/>
        </a:p>
      </dsp:txBody>
      <dsp:txXfrm>
        <a:off x="6604822" y="3622994"/>
        <a:ext cx="1610156" cy="6440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F1F08-D672-4B2F-A7F4-D7C635BDC772}">
      <dsp:nvSpPr>
        <dsp:cNvPr id="0" name=""/>
        <dsp:cNvSpPr/>
      </dsp:nvSpPr>
      <dsp:spPr>
        <a:xfrm>
          <a:off x="0" y="61466"/>
          <a:ext cx="6400800" cy="16909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Greedy algorithms offer a valuable approach to optimization problems, balancing simplicity and efficiency.</a:t>
          </a:r>
        </a:p>
      </dsp:txBody>
      <dsp:txXfrm>
        <a:off x="82545" y="144011"/>
        <a:ext cx="6235710" cy="1525852"/>
      </dsp:txXfrm>
    </dsp:sp>
    <dsp:sp modelId="{95576F36-F818-4C62-BF5B-5EBA614C1312}">
      <dsp:nvSpPr>
        <dsp:cNvPr id="0" name=""/>
        <dsp:cNvSpPr/>
      </dsp:nvSpPr>
      <dsp:spPr>
        <a:xfrm>
          <a:off x="0" y="1821528"/>
          <a:ext cx="6400800" cy="16909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While they may not always yield the optimal solution, understanding their advantages, disadvantages, and applications is crucial for effective problem-solving.</a:t>
          </a:r>
        </a:p>
      </dsp:txBody>
      <dsp:txXfrm>
        <a:off x="82545" y="1904073"/>
        <a:ext cx="6235710" cy="1525852"/>
      </dsp:txXfrm>
    </dsp:sp>
    <dsp:sp modelId="{B572F264-6952-4C6A-A4E4-BF0C01A891AF}">
      <dsp:nvSpPr>
        <dsp:cNvPr id="0" name=""/>
        <dsp:cNvSpPr/>
      </dsp:nvSpPr>
      <dsp:spPr>
        <a:xfrm>
          <a:off x="0" y="3581591"/>
          <a:ext cx="6400800" cy="169094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By recognizing the trade-offs involved and leveraging their strengths, programmers can harness the power of greedy algorithms in various domains.</a:t>
          </a:r>
        </a:p>
      </dsp:txBody>
      <dsp:txXfrm>
        <a:off x="82545" y="3664136"/>
        <a:ext cx="6235710" cy="1525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A5C7D-9255-40F8-BA6F-6644684CCCAD}">
      <dsp:nvSpPr>
        <dsp:cNvPr id="0" name=""/>
        <dsp:cNvSpPr/>
      </dsp:nvSpPr>
      <dsp:spPr>
        <a:xfrm>
          <a:off x="0" y="444749"/>
          <a:ext cx="9144000" cy="1074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 Greedy algorithms are fundamental in algorithm design, offering a heuristic approach to optimization problems.</a:t>
          </a:r>
          <a:endParaRPr lang="en-US" sz="2700" kern="1200" dirty="0"/>
        </a:p>
      </dsp:txBody>
      <dsp:txXfrm>
        <a:off x="52431" y="497180"/>
        <a:ext cx="9039138" cy="969198"/>
      </dsp:txXfrm>
    </dsp:sp>
    <dsp:sp modelId="{664F2D5B-485B-4906-9EA5-4ABEB43B593C}">
      <dsp:nvSpPr>
        <dsp:cNvPr id="0" name=""/>
        <dsp:cNvSpPr/>
      </dsp:nvSpPr>
      <dsp:spPr>
        <a:xfrm>
          <a:off x="0" y="1596569"/>
          <a:ext cx="9144000" cy="1074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 They prioritize making locally optimal choices at each step, aiming to eventually achieve a globally optimal solution.</a:t>
          </a:r>
          <a:endParaRPr lang="en-US" sz="2700" kern="1200" dirty="0"/>
        </a:p>
      </dsp:txBody>
      <dsp:txXfrm>
        <a:off x="52431" y="1649000"/>
        <a:ext cx="9039138" cy="969198"/>
      </dsp:txXfrm>
    </dsp:sp>
    <dsp:sp modelId="{7A190FBD-013E-482C-9ED4-EE97007C1BFC}">
      <dsp:nvSpPr>
        <dsp:cNvPr id="0" name=""/>
        <dsp:cNvSpPr/>
      </dsp:nvSpPr>
      <dsp:spPr>
        <a:xfrm>
          <a:off x="0" y="2748390"/>
          <a:ext cx="9144000" cy="10740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 While simple in concept, understanding their intricacies and trade-offs is essential for effective problem-solving.</a:t>
          </a:r>
          <a:endParaRPr lang="en-US" sz="2700" kern="1200" dirty="0"/>
        </a:p>
      </dsp:txBody>
      <dsp:txXfrm>
        <a:off x="52431" y="2800821"/>
        <a:ext cx="9039138" cy="9691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846F2-0E6E-4268-8CD3-D23030B0D3EA}">
      <dsp:nvSpPr>
        <dsp:cNvPr id="0" name=""/>
        <dsp:cNvSpPr/>
      </dsp:nvSpPr>
      <dsp:spPr>
        <a:xfrm>
          <a:off x="1621082" y="374289"/>
          <a:ext cx="874698" cy="874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757AD-D73D-4737-8BA5-5A96D633D631}">
      <dsp:nvSpPr>
        <dsp:cNvPr id="0" name=""/>
        <dsp:cNvSpPr/>
      </dsp:nvSpPr>
      <dsp:spPr>
        <a:xfrm>
          <a:off x="1086544" y="1569028"/>
          <a:ext cx="19437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Greedy algorithms operate iteratively, making decisions based solely on the information available at each step.</a:t>
          </a:r>
        </a:p>
      </dsp:txBody>
      <dsp:txXfrm>
        <a:off x="1086544" y="1569028"/>
        <a:ext cx="1943775" cy="855000"/>
      </dsp:txXfrm>
    </dsp:sp>
    <dsp:sp modelId="{07266AA2-8424-43A7-A0B6-4808C5B9CDE9}">
      <dsp:nvSpPr>
        <dsp:cNvPr id="0" name=""/>
        <dsp:cNvSpPr/>
      </dsp:nvSpPr>
      <dsp:spPr>
        <a:xfrm>
          <a:off x="3905018" y="374289"/>
          <a:ext cx="874698" cy="874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7F650-3EFC-4753-AAAD-A30DF91C366D}">
      <dsp:nvSpPr>
        <dsp:cNvPr id="0" name=""/>
        <dsp:cNvSpPr/>
      </dsp:nvSpPr>
      <dsp:spPr>
        <a:xfrm>
          <a:off x="3370480" y="1569028"/>
          <a:ext cx="19437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They employ a "greedy" strategy, prioritizing the option that seems best at the current moment without considering future consequences.</a:t>
          </a:r>
        </a:p>
      </dsp:txBody>
      <dsp:txXfrm>
        <a:off x="3370480" y="1569028"/>
        <a:ext cx="1943775" cy="855000"/>
      </dsp:txXfrm>
    </dsp:sp>
    <dsp:sp modelId="{21C292C4-8C9F-4649-AE9C-0267746DB9AB}">
      <dsp:nvSpPr>
        <dsp:cNvPr id="0" name=""/>
        <dsp:cNvSpPr/>
      </dsp:nvSpPr>
      <dsp:spPr>
        <a:xfrm>
          <a:off x="2763050" y="2909971"/>
          <a:ext cx="874698" cy="874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E82273-357D-4581-AA99-9AFB6EEB013D}">
      <dsp:nvSpPr>
        <dsp:cNvPr id="0" name=""/>
        <dsp:cNvSpPr/>
      </dsp:nvSpPr>
      <dsp:spPr>
        <a:xfrm>
          <a:off x="2228512" y="4104710"/>
          <a:ext cx="1943775"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 This approach contrasts with dynamic programming, which stores solutions to subproblems and may revisit decisions based on future information.</a:t>
          </a:r>
        </a:p>
      </dsp:txBody>
      <dsp:txXfrm>
        <a:off x="2228512" y="4104710"/>
        <a:ext cx="1943775" cy="85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5B6ED-000F-4B02-8041-69A2A239346A}">
      <dsp:nvSpPr>
        <dsp:cNvPr id="0" name=""/>
        <dsp:cNvSpPr/>
      </dsp:nvSpPr>
      <dsp:spPr>
        <a:xfrm>
          <a:off x="850500" y="872193"/>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55C25B-E28C-4524-A7DF-084EC5F83A1E}">
      <dsp:nvSpPr>
        <dsp:cNvPr id="0" name=""/>
        <dsp:cNvSpPr/>
      </dsp:nvSpPr>
      <dsp:spPr>
        <a:xfrm>
          <a:off x="1084500" y="110619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6E979D-414E-4329-ADFB-043F248C5ABA}">
      <dsp:nvSpPr>
        <dsp:cNvPr id="0" name=""/>
        <dsp:cNvSpPr/>
      </dsp:nvSpPr>
      <dsp:spPr>
        <a:xfrm>
          <a:off x="499500" y="2312193"/>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The roots of greedy algorithms trace back to the 1950’s, primarily in the context of graph algorithms.</a:t>
          </a:r>
        </a:p>
      </dsp:txBody>
      <dsp:txXfrm>
        <a:off x="499500" y="2312193"/>
        <a:ext cx="1800000" cy="1082812"/>
      </dsp:txXfrm>
    </dsp:sp>
    <dsp:sp modelId="{6A3C7F8C-452B-43DE-BF3A-0ED6B58F9C8F}">
      <dsp:nvSpPr>
        <dsp:cNvPr id="0" name=""/>
        <dsp:cNvSpPr/>
      </dsp:nvSpPr>
      <dsp:spPr>
        <a:xfrm>
          <a:off x="2965500" y="872193"/>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369CD-E22F-4F67-8BFF-6EFF6DB34C00}">
      <dsp:nvSpPr>
        <dsp:cNvPr id="0" name=""/>
        <dsp:cNvSpPr/>
      </dsp:nvSpPr>
      <dsp:spPr>
        <a:xfrm>
          <a:off x="3199500" y="110619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CA6BB-EB0E-483D-AFD9-A7A37854955C}">
      <dsp:nvSpPr>
        <dsp:cNvPr id="0" name=""/>
        <dsp:cNvSpPr/>
      </dsp:nvSpPr>
      <dsp:spPr>
        <a:xfrm>
          <a:off x="2614500" y="2312193"/>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Notable advancements include Prim's and Kruskal's algorithms for minimal spanning trees, which prioritize edges with minimal weights.</a:t>
          </a:r>
        </a:p>
      </dsp:txBody>
      <dsp:txXfrm>
        <a:off x="2614500" y="2312193"/>
        <a:ext cx="1800000" cy="1082812"/>
      </dsp:txXfrm>
    </dsp:sp>
    <dsp:sp modelId="{3CD774D4-5089-421D-8458-37B6677AA227}">
      <dsp:nvSpPr>
        <dsp:cNvPr id="0" name=""/>
        <dsp:cNvSpPr/>
      </dsp:nvSpPr>
      <dsp:spPr>
        <a:xfrm>
          <a:off x="5080500" y="872193"/>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6AFF5-8A89-49F6-A7CC-E483D34B2A4B}">
      <dsp:nvSpPr>
        <dsp:cNvPr id="0" name=""/>
        <dsp:cNvSpPr/>
      </dsp:nvSpPr>
      <dsp:spPr>
        <a:xfrm>
          <a:off x="5314500" y="110619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73D8BB-9084-4EA1-B95E-009D2694926D}">
      <dsp:nvSpPr>
        <dsp:cNvPr id="0" name=""/>
        <dsp:cNvSpPr/>
      </dsp:nvSpPr>
      <dsp:spPr>
        <a:xfrm>
          <a:off x="4729500" y="2312193"/>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In the 1970s, researchers like </a:t>
          </a:r>
          <a:r>
            <a:rPr lang="en-US" sz="1100" kern="1200" dirty="0" err="1"/>
            <a:t>Cormen</a:t>
          </a:r>
          <a:r>
            <a:rPr lang="en-US" sz="1100" kern="1200" dirty="0"/>
            <a:t>, Rivest, and Stein further developed the theory and applications of greedy strategies.</a:t>
          </a:r>
        </a:p>
      </dsp:txBody>
      <dsp:txXfrm>
        <a:off x="4729500" y="2312193"/>
        <a:ext cx="1800000" cy="1082812"/>
      </dsp:txXfrm>
    </dsp:sp>
    <dsp:sp modelId="{DAD2C5E9-CF7B-4916-A3DD-E3FD7B6314E5}">
      <dsp:nvSpPr>
        <dsp:cNvPr id="0" name=""/>
        <dsp:cNvSpPr/>
      </dsp:nvSpPr>
      <dsp:spPr>
        <a:xfrm>
          <a:off x="7195500" y="872193"/>
          <a:ext cx="1098000" cy="1098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AE96B-AD23-4403-AE86-00F222BE0058}">
      <dsp:nvSpPr>
        <dsp:cNvPr id="0" name=""/>
        <dsp:cNvSpPr/>
      </dsp:nvSpPr>
      <dsp:spPr>
        <a:xfrm>
          <a:off x="7429500" y="110619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5AB978-E736-436D-9A4D-A4DDDC9E46CB}">
      <dsp:nvSpPr>
        <dsp:cNvPr id="0" name=""/>
        <dsp:cNvSpPr/>
      </dsp:nvSpPr>
      <dsp:spPr>
        <a:xfrm>
          <a:off x="6844500" y="2312193"/>
          <a:ext cx="1800000"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t>- Greedy algorithms have since found widespread use in various domains, including networking protocols and optimization problems.</a:t>
          </a:r>
        </a:p>
      </dsp:txBody>
      <dsp:txXfrm>
        <a:off x="6844500" y="2312193"/>
        <a:ext cx="1800000" cy="1082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34EFA-5DFB-4D04-9E98-8E0093D5FC42}">
      <dsp:nvSpPr>
        <dsp:cNvPr id="0" name=""/>
        <dsp:cNvSpPr/>
      </dsp:nvSpPr>
      <dsp:spPr>
        <a:xfrm>
          <a:off x="0" y="302099"/>
          <a:ext cx="9144000" cy="18711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229108" rIns="709676" bIns="78232" numCol="1" spcCol="1270" anchor="t" anchorCtr="0">
          <a:noAutofit/>
        </a:bodyPr>
        <a:lstStyle/>
        <a:p>
          <a:pPr marL="57150" lvl="1" indent="-57150" algn="l" defTabSz="488950">
            <a:lnSpc>
              <a:spcPct val="100000"/>
            </a:lnSpc>
            <a:spcBef>
              <a:spcPct val="0"/>
            </a:spcBef>
            <a:spcAft>
              <a:spcPct val="15000"/>
            </a:spcAft>
            <a:buChar char="•"/>
          </a:pPr>
          <a:r>
            <a:rPr lang="en-US" sz="1100" b="1" kern="1200" dirty="0"/>
            <a:t>Simplicity:</a:t>
          </a:r>
        </a:p>
        <a:p>
          <a:pPr marL="114300" lvl="2" indent="-57150" algn="l" defTabSz="488950">
            <a:lnSpc>
              <a:spcPct val="90000"/>
            </a:lnSpc>
            <a:spcBef>
              <a:spcPct val="0"/>
            </a:spcBef>
            <a:spcAft>
              <a:spcPct val="15000"/>
            </a:spcAft>
            <a:buChar char="•"/>
          </a:pPr>
          <a:r>
            <a:rPr lang="en-US" sz="1100" kern="1200" dirty="0"/>
            <a:t>Greedy algorithms are often straightforward to implement and understand, making them accessible to programmers at all levels.</a:t>
          </a:r>
        </a:p>
        <a:p>
          <a:pPr marL="57150" lvl="1" indent="-57150" algn="l" defTabSz="488950">
            <a:lnSpc>
              <a:spcPct val="100000"/>
            </a:lnSpc>
            <a:spcBef>
              <a:spcPct val="0"/>
            </a:spcBef>
            <a:spcAft>
              <a:spcPct val="15000"/>
            </a:spcAft>
            <a:buChar char="•"/>
          </a:pPr>
          <a:r>
            <a:rPr lang="en-US" sz="1100" b="1" kern="1200" dirty="0"/>
            <a:t>Efficiency:</a:t>
          </a:r>
        </a:p>
        <a:p>
          <a:pPr marL="114300" lvl="2" indent="-57150" algn="l" defTabSz="488950">
            <a:lnSpc>
              <a:spcPct val="90000"/>
            </a:lnSpc>
            <a:spcBef>
              <a:spcPct val="0"/>
            </a:spcBef>
            <a:spcAft>
              <a:spcPct val="15000"/>
            </a:spcAft>
            <a:buChar char="•"/>
          </a:pPr>
          <a:r>
            <a:rPr lang="en-US" sz="1100" kern="1200" dirty="0"/>
            <a:t>They typically have lower time complexities compared to other techniques, making them suitable for large datasets and real-time applications.</a:t>
          </a:r>
        </a:p>
        <a:p>
          <a:pPr marL="57150" lvl="1" indent="-57150" algn="l" defTabSz="488950">
            <a:lnSpc>
              <a:spcPct val="100000"/>
            </a:lnSpc>
            <a:spcBef>
              <a:spcPct val="0"/>
            </a:spcBef>
            <a:spcAft>
              <a:spcPct val="15000"/>
            </a:spcAft>
            <a:buChar char="•"/>
          </a:pPr>
          <a:r>
            <a:rPr lang="en-US" sz="1100" b="1" kern="1200" dirty="0"/>
            <a:t>Applicability:</a:t>
          </a:r>
        </a:p>
        <a:p>
          <a:pPr marL="114300" lvl="2" indent="-57150" algn="l" defTabSz="488950">
            <a:lnSpc>
              <a:spcPct val="90000"/>
            </a:lnSpc>
            <a:spcBef>
              <a:spcPct val="0"/>
            </a:spcBef>
            <a:spcAft>
              <a:spcPct val="15000"/>
            </a:spcAft>
            <a:buChar char="•"/>
          </a:pPr>
          <a:r>
            <a:rPr lang="en-US" sz="1100" kern="1200" dirty="0"/>
            <a:t>Greedy algorithms can efficiently solve a wide range of optimization problems, from scheduling tasks to optimizing resource allocation.</a:t>
          </a:r>
        </a:p>
      </dsp:txBody>
      <dsp:txXfrm>
        <a:off x="0" y="302099"/>
        <a:ext cx="9144000" cy="1871100"/>
      </dsp:txXfrm>
    </dsp:sp>
    <dsp:sp modelId="{8AA8F52A-2D18-47BF-A313-AFCAD3659840}">
      <dsp:nvSpPr>
        <dsp:cNvPr id="0" name=""/>
        <dsp:cNvSpPr/>
      </dsp:nvSpPr>
      <dsp:spPr>
        <a:xfrm>
          <a:off x="457200" y="139739"/>
          <a:ext cx="640080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88950">
            <a:lnSpc>
              <a:spcPct val="90000"/>
            </a:lnSpc>
            <a:spcBef>
              <a:spcPct val="0"/>
            </a:spcBef>
            <a:spcAft>
              <a:spcPct val="35000"/>
            </a:spcAft>
            <a:buNone/>
          </a:pPr>
          <a:r>
            <a:rPr lang="en-US" sz="1100" kern="1200"/>
            <a:t>Advantages:</a:t>
          </a:r>
        </a:p>
      </dsp:txBody>
      <dsp:txXfrm>
        <a:off x="473052" y="155591"/>
        <a:ext cx="6369096" cy="293016"/>
      </dsp:txXfrm>
    </dsp:sp>
    <dsp:sp modelId="{4D5232D0-7C71-4676-BA6B-41B696B6B886}">
      <dsp:nvSpPr>
        <dsp:cNvPr id="0" name=""/>
        <dsp:cNvSpPr/>
      </dsp:nvSpPr>
      <dsp:spPr>
        <a:xfrm>
          <a:off x="0" y="2394960"/>
          <a:ext cx="9144000" cy="17325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09676" tIns="229108" rIns="709676" bIns="78232" numCol="1" spcCol="1270" anchor="t" anchorCtr="0">
          <a:noAutofit/>
        </a:bodyPr>
        <a:lstStyle/>
        <a:p>
          <a:pPr marL="57150" lvl="1" indent="-57150" algn="l" defTabSz="488950">
            <a:lnSpc>
              <a:spcPct val="100000"/>
            </a:lnSpc>
            <a:spcBef>
              <a:spcPct val="0"/>
            </a:spcBef>
            <a:spcAft>
              <a:spcPct val="15000"/>
            </a:spcAft>
            <a:buChar char="•"/>
          </a:pPr>
          <a:r>
            <a:rPr lang="en-US" sz="1100" b="1" kern="1200" dirty="0"/>
            <a:t>Suboptimality:</a:t>
          </a:r>
        </a:p>
        <a:p>
          <a:pPr marL="114300" lvl="2" indent="-57150" algn="l" defTabSz="488950">
            <a:lnSpc>
              <a:spcPct val="90000"/>
            </a:lnSpc>
            <a:spcBef>
              <a:spcPct val="0"/>
            </a:spcBef>
            <a:spcAft>
              <a:spcPct val="15000"/>
            </a:spcAft>
            <a:buChar char="•"/>
          </a:pPr>
          <a:r>
            <a:rPr lang="en-US" sz="1100" kern="1200" dirty="0"/>
            <a:t>Greedy algorithms may not always find the optimal solution, as they prioritize immediate gains without considering long-term consequences.</a:t>
          </a:r>
        </a:p>
        <a:p>
          <a:pPr marL="57150" lvl="1" indent="-57150" algn="l" defTabSz="488950">
            <a:lnSpc>
              <a:spcPct val="100000"/>
            </a:lnSpc>
            <a:spcBef>
              <a:spcPct val="0"/>
            </a:spcBef>
            <a:spcAft>
              <a:spcPct val="15000"/>
            </a:spcAft>
            <a:buChar char="•"/>
          </a:pPr>
          <a:r>
            <a:rPr lang="en-US" sz="1100" b="1" kern="1200" dirty="0"/>
            <a:t>Local Optimization:</a:t>
          </a:r>
        </a:p>
        <a:p>
          <a:pPr marL="114300" lvl="2" indent="-57150" algn="l" defTabSz="488950">
            <a:lnSpc>
              <a:spcPct val="90000"/>
            </a:lnSpc>
            <a:spcBef>
              <a:spcPct val="0"/>
            </a:spcBef>
            <a:spcAft>
              <a:spcPct val="15000"/>
            </a:spcAft>
            <a:buChar char="•"/>
          </a:pPr>
          <a:r>
            <a:rPr lang="en-US" sz="1100" kern="1200"/>
            <a:t>The locally optimal choices made by greedy algorithms may not lead to a globally optimal solution, resulting in suboptimal outcomes.</a:t>
          </a:r>
        </a:p>
        <a:p>
          <a:pPr marL="57150" lvl="1" indent="-57150" algn="l" defTabSz="488950">
            <a:lnSpc>
              <a:spcPct val="100000"/>
            </a:lnSpc>
            <a:spcBef>
              <a:spcPct val="0"/>
            </a:spcBef>
            <a:spcAft>
              <a:spcPct val="15000"/>
            </a:spcAft>
            <a:buChar char="•"/>
          </a:pPr>
          <a:r>
            <a:rPr lang="en-US" sz="1100" b="1" kern="1200" dirty="0"/>
            <a:t>Input Sensitivity:</a:t>
          </a:r>
        </a:p>
        <a:p>
          <a:pPr marL="114300" lvl="2" indent="-57150" algn="l" defTabSz="488950">
            <a:lnSpc>
              <a:spcPct val="90000"/>
            </a:lnSpc>
            <a:spcBef>
              <a:spcPct val="0"/>
            </a:spcBef>
            <a:spcAft>
              <a:spcPct val="15000"/>
            </a:spcAft>
            <a:buChar char="•"/>
          </a:pPr>
          <a:r>
            <a:rPr lang="en-US" sz="1100" kern="1200" dirty="0"/>
            <a:t>The order in which elements are considered can significantly impact the final solution, leading to variability in results.</a:t>
          </a:r>
        </a:p>
      </dsp:txBody>
      <dsp:txXfrm>
        <a:off x="0" y="2394960"/>
        <a:ext cx="9144000" cy="1732500"/>
      </dsp:txXfrm>
    </dsp:sp>
    <dsp:sp modelId="{A77D245B-38D4-4AD3-9391-257A3F168235}">
      <dsp:nvSpPr>
        <dsp:cNvPr id="0" name=""/>
        <dsp:cNvSpPr/>
      </dsp:nvSpPr>
      <dsp:spPr>
        <a:xfrm>
          <a:off x="457200" y="2232599"/>
          <a:ext cx="640080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1935" tIns="0" rIns="241935" bIns="0" numCol="1" spcCol="1270" anchor="ctr" anchorCtr="0">
          <a:noAutofit/>
        </a:bodyPr>
        <a:lstStyle/>
        <a:p>
          <a:pPr marL="0" lvl="0" indent="0" algn="l" defTabSz="488950">
            <a:lnSpc>
              <a:spcPct val="90000"/>
            </a:lnSpc>
            <a:spcBef>
              <a:spcPct val="0"/>
            </a:spcBef>
            <a:spcAft>
              <a:spcPct val="35000"/>
            </a:spcAft>
            <a:buNone/>
          </a:pPr>
          <a:r>
            <a:rPr lang="en-US" sz="1100" kern="1200"/>
            <a:t>Disadvantages:</a:t>
          </a:r>
        </a:p>
      </dsp:txBody>
      <dsp:txXfrm>
        <a:off x="473052" y="2248451"/>
        <a:ext cx="6369096" cy="293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85946-B6DC-4A66-B412-D7FAF53C4965}">
      <dsp:nvSpPr>
        <dsp:cNvPr id="0" name=""/>
        <dsp:cNvSpPr/>
      </dsp:nvSpPr>
      <dsp:spPr>
        <a:xfrm>
          <a:off x="887132" y="605334"/>
          <a:ext cx="955335" cy="955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554F7C-0BC1-4EE8-BBD7-9E1B30740A61}">
      <dsp:nvSpPr>
        <dsp:cNvPr id="0" name=""/>
        <dsp:cNvSpPr/>
      </dsp:nvSpPr>
      <dsp:spPr>
        <a:xfrm>
          <a:off x="35" y="1692101"/>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Greedy Algorithms</a:t>
          </a:r>
        </a:p>
      </dsp:txBody>
      <dsp:txXfrm>
        <a:off x="35" y="1692101"/>
        <a:ext cx="2729531" cy="409429"/>
      </dsp:txXfrm>
    </dsp:sp>
    <dsp:sp modelId="{34CE02DA-4C87-4B2A-82D5-0F0E07B1239C}">
      <dsp:nvSpPr>
        <dsp:cNvPr id="0" name=""/>
        <dsp:cNvSpPr/>
      </dsp:nvSpPr>
      <dsp:spPr>
        <a:xfrm>
          <a:off x="35" y="2162661"/>
          <a:ext cx="2729531" cy="1499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Focus on locally optimal choices without revisiting decisions. They offer simplicity and efficiency but may yield suboptimal solutions.</a:t>
          </a:r>
        </a:p>
      </dsp:txBody>
      <dsp:txXfrm>
        <a:off x="35" y="2162661"/>
        <a:ext cx="2729531" cy="1499204"/>
      </dsp:txXfrm>
    </dsp:sp>
    <dsp:sp modelId="{23B99831-BD90-4F44-A3B3-8CA1CC417905}">
      <dsp:nvSpPr>
        <dsp:cNvPr id="0" name=""/>
        <dsp:cNvSpPr/>
      </dsp:nvSpPr>
      <dsp:spPr>
        <a:xfrm>
          <a:off x="4094332" y="605334"/>
          <a:ext cx="955335" cy="955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9378A2-C81B-44C4-BB7A-B70A9442ACD7}">
      <dsp:nvSpPr>
        <dsp:cNvPr id="0" name=""/>
        <dsp:cNvSpPr/>
      </dsp:nvSpPr>
      <dsp:spPr>
        <a:xfrm>
          <a:off x="3207234" y="1692101"/>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dirty="0"/>
            <a:t>Dynamic Programming</a:t>
          </a:r>
        </a:p>
      </dsp:txBody>
      <dsp:txXfrm>
        <a:off x="3207234" y="1692101"/>
        <a:ext cx="2729531" cy="409429"/>
      </dsp:txXfrm>
    </dsp:sp>
    <dsp:sp modelId="{C127B099-F1A7-4AB0-8A06-2780BF48E527}">
      <dsp:nvSpPr>
        <dsp:cNvPr id="0" name=""/>
        <dsp:cNvSpPr/>
      </dsp:nvSpPr>
      <dsp:spPr>
        <a:xfrm>
          <a:off x="3207234" y="2162661"/>
          <a:ext cx="2729531" cy="1499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Store solutions to subproblems and optimize decisions based on future information. While more complex, dynamic programming guarantees optimal solutions.</a:t>
          </a:r>
        </a:p>
      </dsp:txBody>
      <dsp:txXfrm>
        <a:off x="3207234" y="2162661"/>
        <a:ext cx="2729531" cy="1499204"/>
      </dsp:txXfrm>
    </dsp:sp>
    <dsp:sp modelId="{45C43F9B-3D09-40C7-B926-423210F41925}">
      <dsp:nvSpPr>
        <dsp:cNvPr id="0" name=""/>
        <dsp:cNvSpPr/>
      </dsp:nvSpPr>
      <dsp:spPr>
        <a:xfrm>
          <a:off x="7301531" y="605334"/>
          <a:ext cx="955335" cy="955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52F026-1443-4F5D-995D-CE48684EA4C4}">
      <dsp:nvSpPr>
        <dsp:cNvPr id="0" name=""/>
        <dsp:cNvSpPr/>
      </dsp:nvSpPr>
      <dsp:spPr>
        <a:xfrm>
          <a:off x="6414433" y="1692101"/>
          <a:ext cx="2729531" cy="409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b="1"/>
          </a:pPr>
          <a:r>
            <a:rPr lang="en-US" sz="2100" kern="1200"/>
            <a:t>Divide and Conquer</a:t>
          </a:r>
        </a:p>
      </dsp:txBody>
      <dsp:txXfrm>
        <a:off x="6414433" y="1692101"/>
        <a:ext cx="2729531" cy="409429"/>
      </dsp:txXfrm>
    </dsp:sp>
    <dsp:sp modelId="{10EB10A8-595C-4C75-8956-27EC350B4E61}">
      <dsp:nvSpPr>
        <dsp:cNvPr id="0" name=""/>
        <dsp:cNvSpPr/>
      </dsp:nvSpPr>
      <dsp:spPr>
        <a:xfrm>
          <a:off x="6414433" y="2162661"/>
          <a:ext cx="2729531" cy="1499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Divide problems into smaller subproblems, solve independently, and combine solutions. This approach balances efficiency and optimality but can be slower.</a:t>
          </a:r>
        </a:p>
      </dsp:txBody>
      <dsp:txXfrm>
        <a:off x="6414433" y="2162661"/>
        <a:ext cx="2729531" cy="149920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CC6CE-2708-406D-9C6E-40CC8B86B92B}">
      <dsp:nvSpPr>
        <dsp:cNvPr id="0" name=""/>
        <dsp:cNvSpPr/>
      </dsp:nvSpPr>
      <dsp:spPr>
        <a:xfrm>
          <a:off x="6923" y="85471"/>
          <a:ext cx="1469220" cy="1410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9913E-B8F3-4FE9-B45A-91182544B8E1}">
      <dsp:nvSpPr>
        <dsp:cNvPr id="0" name=""/>
        <dsp:cNvSpPr/>
      </dsp:nvSpPr>
      <dsp:spPr>
        <a:xfrm>
          <a:off x="6923" y="1671973"/>
          <a:ext cx="4197771" cy="6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Maximizing the value of items within a knapsack's capacity, allowing fractional inclusion of items.</a:t>
          </a:r>
        </a:p>
      </dsp:txBody>
      <dsp:txXfrm>
        <a:off x="6923" y="1671973"/>
        <a:ext cx="4197771" cy="604441"/>
      </dsp:txXfrm>
    </dsp:sp>
    <dsp:sp modelId="{C4308DEA-4D65-455D-9370-ABB658DF624A}">
      <dsp:nvSpPr>
        <dsp:cNvPr id="0" name=""/>
        <dsp:cNvSpPr/>
      </dsp:nvSpPr>
      <dsp:spPr>
        <a:xfrm>
          <a:off x="6923" y="2358340"/>
          <a:ext cx="4197771" cy="1823388"/>
        </a:xfrm>
        <a:prstGeom prst="rect">
          <a:avLst/>
        </a:prstGeom>
        <a:noFill/>
        <a:ln>
          <a:noFill/>
        </a:ln>
        <a:effectLst/>
      </dsp:spPr>
      <dsp:style>
        <a:lnRef idx="0">
          <a:scrgbClr r="0" g="0" b="0"/>
        </a:lnRef>
        <a:fillRef idx="0">
          <a:scrgbClr r="0" g="0" b="0"/>
        </a:fillRef>
        <a:effectRef idx="0">
          <a:scrgbClr r="0" g="0" b="0"/>
        </a:effectRef>
        <a:fontRef idx="minor"/>
      </dsp:style>
    </dsp:sp>
    <dsp:sp modelId="{72967B4A-10DA-4144-93EC-45C472FAFAEC}">
      <dsp:nvSpPr>
        <dsp:cNvPr id="0" name=""/>
        <dsp:cNvSpPr/>
      </dsp:nvSpPr>
      <dsp:spPr>
        <a:xfrm>
          <a:off x="4939305" y="85471"/>
          <a:ext cx="1469220" cy="1410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243FE-38F7-4825-9CCE-D8088459B477}">
      <dsp:nvSpPr>
        <dsp:cNvPr id="0" name=""/>
        <dsp:cNvSpPr/>
      </dsp:nvSpPr>
      <dsp:spPr>
        <a:xfrm>
          <a:off x="4939305" y="1671973"/>
          <a:ext cx="4197771" cy="6044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defRPr b="1"/>
          </a:pPr>
          <a:r>
            <a:rPr lang="en-US" sz="1500" kern="1200"/>
            <a:t>How it works:</a:t>
          </a:r>
        </a:p>
      </dsp:txBody>
      <dsp:txXfrm>
        <a:off x="4939305" y="1671973"/>
        <a:ext cx="4197771" cy="604441"/>
      </dsp:txXfrm>
    </dsp:sp>
    <dsp:sp modelId="{6832DCBA-7EC7-4B8C-B7BD-ECB33E45F046}">
      <dsp:nvSpPr>
        <dsp:cNvPr id="0" name=""/>
        <dsp:cNvSpPr/>
      </dsp:nvSpPr>
      <dsp:spPr>
        <a:xfrm>
          <a:off x="4939305" y="2358340"/>
          <a:ext cx="4197771" cy="18233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kern="1200" dirty="0"/>
            <a:t>Imagine you have a backpack with a limited capacity, and you're going on a trip. You want to take items with you to maximize the value of what you're carrying. Each item has both a weight and a value. In the fractional knapsack problem, you're allowed to take fractions of items if that helps you maximize the value.</a:t>
          </a:r>
          <a:endParaRPr lang="en-US" sz="1200" kern="1200" dirty="0"/>
        </a:p>
        <a:p>
          <a:pPr marL="0" lvl="0" indent="0" algn="l" defTabSz="533400">
            <a:lnSpc>
              <a:spcPct val="90000"/>
            </a:lnSpc>
            <a:spcBef>
              <a:spcPct val="0"/>
            </a:spcBef>
            <a:spcAft>
              <a:spcPct val="35000"/>
            </a:spcAft>
            <a:buNone/>
          </a:pPr>
          <a:r>
            <a:rPr lang="en-US" sz="1200" b="0" i="0" kern="1200" dirty="0"/>
            <a:t>For example, if you have a backpack that can carry 50 pounds, and you have items like a laptop (worth $60, weighs 10 pounds), a camera (worth $100, weighs 20 pounds), and a tent (worth $120, weighs 30 pounds), you could take part of the tent to fill up the remaining space in the backpack, even if you can't fit the whole tent. This way, you get the most value out of the space you have.</a:t>
          </a:r>
          <a:endParaRPr lang="en-US" sz="1200" kern="1200" dirty="0"/>
        </a:p>
      </dsp:txBody>
      <dsp:txXfrm>
        <a:off x="4939305" y="2358340"/>
        <a:ext cx="4197771" cy="18233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C3F2-345F-4526-AE05-4B731F947330}">
      <dsp:nvSpPr>
        <dsp:cNvPr id="0" name=""/>
        <dsp:cNvSpPr/>
      </dsp:nvSpPr>
      <dsp:spPr>
        <a:xfrm>
          <a:off x="6923" y="175197"/>
          <a:ext cx="1469220" cy="144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89AD14-4F56-441A-8F96-1743A2CB6A9D}">
      <dsp:nvSpPr>
        <dsp:cNvPr id="0" name=""/>
        <dsp:cNvSpPr/>
      </dsp:nvSpPr>
      <dsp:spPr>
        <a:xfrm>
          <a:off x="6923" y="1792683"/>
          <a:ext cx="4197771" cy="621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Finding the shortest path from a source vertex to all other vertices in a weighted graph, prioritizing paths with minimal distances.</a:t>
          </a:r>
        </a:p>
      </dsp:txBody>
      <dsp:txXfrm>
        <a:off x="6923" y="1792683"/>
        <a:ext cx="4197771" cy="621026"/>
      </dsp:txXfrm>
    </dsp:sp>
    <dsp:sp modelId="{B496FDDB-C06C-49B2-9015-4B7283E67798}">
      <dsp:nvSpPr>
        <dsp:cNvPr id="0" name=""/>
        <dsp:cNvSpPr/>
      </dsp:nvSpPr>
      <dsp:spPr>
        <a:xfrm>
          <a:off x="6923" y="2492046"/>
          <a:ext cx="4197771" cy="1599955"/>
        </a:xfrm>
        <a:prstGeom prst="rect">
          <a:avLst/>
        </a:prstGeom>
        <a:noFill/>
        <a:ln>
          <a:noFill/>
        </a:ln>
        <a:effectLst/>
      </dsp:spPr>
      <dsp:style>
        <a:lnRef idx="0">
          <a:scrgbClr r="0" g="0" b="0"/>
        </a:lnRef>
        <a:fillRef idx="0">
          <a:scrgbClr r="0" g="0" b="0"/>
        </a:fillRef>
        <a:effectRef idx="0">
          <a:scrgbClr r="0" g="0" b="0"/>
        </a:effectRef>
        <a:fontRef idx="minor"/>
      </dsp:style>
    </dsp:sp>
    <dsp:sp modelId="{08D14474-E0DE-40E9-9228-6CE56E90D141}">
      <dsp:nvSpPr>
        <dsp:cNvPr id="0" name=""/>
        <dsp:cNvSpPr/>
      </dsp:nvSpPr>
      <dsp:spPr>
        <a:xfrm>
          <a:off x="4939305" y="175197"/>
          <a:ext cx="1469220" cy="144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565451-2F21-496C-BF03-09842BB6D081}">
      <dsp:nvSpPr>
        <dsp:cNvPr id="0" name=""/>
        <dsp:cNvSpPr/>
      </dsp:nvSpPr>
      <dsp:spPr>
        <a:xfrm>
          <a:off x="4939305" y="1792683"/>
          <a:ext cx="4197771" cy="621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How it works:</a:t>
          </a:r>
        </a:p>
      </dsp:txBody>
      <dsp:txXfrm>
        <a:off x="4939305" y="1792683"/>
        <a:ext cx="4197771" cy="621026"/>
      </dsp:txXfrm>
    </dsp:sp>
    <dsp:sp modelId="{F0511341-889D-4202-B52A-6C2FAFD9F3BA}">
      <dsp:nvSpPr>
        <dsp:cNvPr id="0" name=""/>
        <dsp:cNvSpPr/>
      </dsp:nvSpPr>
      <dsp:spPr>
        <a:xfrm>
          <a:off x="4939305" y="2492046"/>
          <a:ext cx="4197771" cy="159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dirty="0"/>
            <a:t>Imagine you're planning a road trip, and you want to find the shortest route from your starting point to all the destinations you want to visit. Dijkstra's algorithm helps you do this efficiently. It works by starting at your current location and checking the distances to all nearby destinations. Then, it picks the closest destination and repeats the process from there, updating the distances as it goes.</a:t>
          </a:r>
          <a:endParaRPr lang="en-US" sz="1100" kern="1200" dirty="0"/>
        </a:p>
        <a:p>
          <a:pPr marL="0" lvl="0" indent="0" algn="l" defTabSz="488950">
            <a:lnSpc>
              <a:spcPct val="90000"/>
            </a:lnSpc>
            <a:spcBef>
              <a:spcPct val="0"/>
            </a:spcBef>
            <a:spcAft>
              <a:spcPct val="35000"/>
            </a:spcAft>
            <a:buNone/>
          </a:pPr>
          <a:r>
            <a:rPr lang="en-US" sz="1100" b="0" i="0" kern="1200" dirty="0"/>
            <a:t>For example, if you're in a city(vertices) and you want to find the shortest routes to all neighboring cities(vertices), Dijkstra's algorithm would help you do this by iteratively choosing the closest city(vertices) until you've checked them all.</a:t>
          </a:r>
          <a:endParaRPr lang="en-US" sz="1100" kern="1200" dirty="0"/>
        </a:p>
      </dsp:txBody>
      <dsp:txXfrm>
        <a:off x="4939305" y="2492046"/>
        <a:ext cx="4197771" cy="15999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2D0F2-FA86-4621-8EDA-468772CF4F67}">
      <dsp:nvSpPr>
        <dsp:cNvPr id="0" name=""/>
        <dsp:cNvSpPr/>
      </dsp:nvSpPr>
      <dsp:spPr>
        <a:xfrm>
          <a:off x="6923" y="175197"/>
          <a:ext cx="1469220" cy="1449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87CF2-10B7-40F4-83FB-B19154F7065D}">
      <dsp:nvSpPr>
        <dsp:cNvPr id="0" name=""/>
        <dsp:cNvSpPr/>
      </dsp:nvSpPr>
      <dsp:spPr>
        <a:xfrm>
          <a:off x="6923" y="1792683"/>
          <a:ext cx="4197771" cy="621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Constructing the minimum spanning tree of a weighted graph by iteratively selecting edges with minimal weights.</a:t>
          </a:r>
        </a:p>
      </dsp:txBody>
      <dsp:txXfrm>
        <a:off x="6923" y="1792683"/>
        <a:ext cx="4197771" cy="621026"/>
      </dsp:txXfrm>
    </dsp:sp>
    <dsp:sp modelId="{39F37C19-29F6-428C-95B7-2081A0DC2F7D}">
      <dsp:nvSpPr>
        <dsp:cNvPr id="0" name=""/>
        <dsp:cNvSpPr/>
      </dsp:nvSpPr>
      <dsp:spPr>
        <a:xfrm>
          <a:off x="6923" y="2492046"/>
          <a:ext cx="4197771" cy="1599955"/>
        </a:xfrm>
        <a:prstGeom prst="rect">
          <a:avLst/>
        </a:prstGeom>
        <a:noFill/>
        <a:ln>
          <a:noFill/>
        </a:ln>
        <a:effectLst/>
      </dsp:spPr>
      <dsp:style>
        <a:lnRef idx="0">
          <a:scrgbClr r="0" g="0" b="0"/>
        </a:lnRef>
        <a:fillRef idx="0">
          <a:scrgbClr r="0" g="0" b="0"/>
        </a:fillRef>
        <a:effectRef idx="0">
          <a:scrgbClr r="0" g="0" b="0"/>
        </a:effectRef>
        <a:fontRef idx="minor"/>
      </dsp:style>
    </dsp:sp>
    <dsp:sp modelId="{5EDD3BB6-4238-45FD-B174-F86260F19154}">
      <dsp:nvSpPr>
        <dsp:cNvPr id="0" name=""/>
        <dsp:cNvSpPr/>
      </dsp:nvSpPr>
      <dsp:spPr>
        <a:xfrm>
          <a:off x="4939305" y="175197"/>
          <a:ext cx="1469220" cy="1449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75126D-AFD3-4970-B2E2-CB7B1B2AF592}">
      <dsp:nvSpPr>
        <dsp:cNvPr id="0" name=""/>
        <dsp:cNvSpPr/>
      </dsp:nvSpPr>
      <dsp:spPr>
        <a:xfrm>
          <a:off x="4939305" y="1792683"/>
          <a:ext cx="4197771" cy="621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How it works:</a:t>
          </a:r>
        </a:p>
      </dsp:txBody>
      <dsp:txXfrm>
        <a:off x="4939305" y="1792683"/>
        <a:ext cx="4197771" cy="621026"/>
      </dsp:txXfrm>
    </dsp:sp>
    <dsp:sp modelId="{AEA2F5FD-C346-42B0-9298-EEA6F85A1258}">
      <dsp:nvSpPr>
        <dsp:cNvPr id="0" name=""/>
        <dsp:cNvSpPr/>
      </dsp:nvSpPr>
      <dsp:spPr>
        <a:xfrm>
          <a:off x="4939305" y="2492046"/>
          <a:ext cx="4197771" cy="1599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dirty="0"/>
            <a:t>Imagine you have a map of cities with roads connecting them, and you want to build the shortest network of roads that connects all the cities without any loops (a loop would mean you're wasting resources building unnecessary roads). Kruskal's algorithm helps you do this by starting with the shortest roads and gradually adding longer ones while making sure you don't create loops.</a:t>
          </a:r>
          <a:endParaRPr lang="en-US" sz="1100" kern="1200" dirty="0"/>
        </a:p>
        <a:p>
          <a:pPr marL="0" lvl="0" indent="0" algn="l" defTabSz="488950">
            <a:lnSpc>
              <a:spcPct val="90000"/>
            </a:lnSpc>
            <a:spcBef>
              <a:spcPct val="0"/>
            </a:spcBef>
            <a:spcAft>
              <a:spcPct val="35000"/>
            </a:spcAft>
            <a:buNone/>
          </a:pPr>
          <a:r>
            <a:rPr lang="en-US" sz="1100" b="0" i="0" kern="1200" dirty="0"/>
            <a:t>For example, if you have a map with cities and the distances between them, Kruskal's algorithm would help you find the shortest network of roads that connect all the cities without any unnecessary detours or loops.</a:t>
          </a:r>
          <a:endParaRPr lang="en-US" sz="1100" kern="1200" dirty="0"/>
        </a:p>
      </dsp:txBody>
      <dsp:txXfrm>
        <a:off x="4939305" y="2492046"/>
        <a:ext cx="4197771" cy="159995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4/25/2024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4/25/2024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 </a:t>
            </a:r>
            <a:r>
              <a:rPr lang="en-US" dirty="0" err="1"/>
              <a:t>algoritmos</a:t>
            </a:r>
            <a:r>
              <a:rPr lang="en-US" dirty="0"/>
              <a:t> Greedy son fundamentals para </a:t>
            </a:r>
            <a:r>
              <a:rPr lang="en-US" dirty="0" err="1"/>
              <a:t>el</a:t>
            </a:r>
            <a:r>
              <a:rPr lang="en-US" dirty="0"/>
              <a:t> </a:t>
            </a:r>
            <a:r>
              <a:rPr lang="en-US" dirty="0" err="1"/>
              <a:t>diseno</a:t>
            </a:r>
            <a:r>
              <a:rPr lang="en-US" dirty="0"/>
              <a:t> de </a:t>
            </a:r>
            <a:r>
              <a:rPr lang="en-US" dirty="0" err="1"/>
              <a:t>algoritmos</a:t>
            </a:r>
            <a:r>
              <a:rPr lang="en-US" dirty="0"/>
              <a:t> que </a:t>
            </a:r>
            <a:r>
              <a:rPr lang="en-US" dirty="0" err="1"/>
              <a:t>ofresen</a:t>
            </a:r>
            <a:r>
              <a:rPr lang="en-US" dirty="0"/>
              <a:t> un </a:t>
            </a:r>
            <a:r>
              <a:rPr lang="en-US" b="0" i="0" dirty="0" err="1">
                <a:solidFill>
                  <a:srgbClr val="222222"/>
                </a:solidFill>
                <a:effectLst/>
                <a:latin typeface="Montserrat" panose="020F0502020204030204" pitchFamily="2" charset="0"/>
              </a:rPr>
              <a:t>procedimiento</a:t>
            </a:r>
            <a:r>
              <a:rPr lang="en-US" b="0" i="0" dirty="0">
                <a:solidFill>
                  <a:srgbClr val="222222"/>
                </a:solidFill>
                <a:effectLst/>
                <a:latin typeface="Montserrat" panose="020F0502020204030204" pitchFamily="2" charset="0"/>
              </a:rPr>
              <a:t> </a:t>
            </a:r>
            <a:r>
              <a:rPr lang="en-US" b="0" i="0" dirty="0" err="1">
                <a:solidFill>
                  <a:srgbClr val="222222"/>
                </a:solidFill>
                <a:effectLst/>
                <a:latin typeface="Montserrat" panose="020F0502020204030204" pitchFamily="2" charset="0"/>
              </a:rPr>
              <a:t>práctico</a:t>
            </a:r>
            <a:r>
              <a:rPr lang="en-US" b="0" i="0" dirty="0">
                <a:solidFill>
                  <a:srgbClr val="222222"/>
                </a:solidFill>
                <a:effectLst/>
                <a:latin typeface="Montserrat" panose="020F0502020204030204" pitchFamily="2" charset="0"/>
              </a:rPr>
              <a:t> para </a:t>
            </a:r>
            <a:r>
              <a:rPr lang="en-US" b="0" i="0" dirty="0" err="1">
                <a:solidFill>
                  <a:srgbClr val="222222"/>
                </a:solidFill>
                <a:effectLst/>
                <a:latin typeface="Montserrat" panose="020F0502020204030204" pitchFamily="2" charset="0"/>
              </a:rPr>
              <a:t>optimizar</a:t>
            </a:r>
            <a:r>
              <a:rPr lang="en-US" b="0" i="0" dirty="0">
                <a:solidFill>
                  <a:srgbClr val="222222"/>
                </a:solidFill>
                <a:effectLst/>
                <a:latin typeface="Montserrat" panose="020F0502020204030204" pitchFamily="2" charset="0"/>
              </a:rPr>
              <a:t> </a:t>
            </a:r>
            <a:r>
              <a:rPr lang="en-US" b="0" i="0" dirty="0" err="1">
                <a:solidFill>
                  <a:srgbClr val="222222"/>
                </a:solidFill>
                <a:effectLst/>
                <a:latin typeface="Montserrat" panose="020F0502020204030204" pitchFamily="2" charset="0"/>
              </a:rPr>
              <a:t>los</a:t>
            </a:r>
            <a:r>
              <a:rPr lang="en-US" b="0" i="0" dirty="0">
                <a:solidFill>
                  <a:srgbClr val="222222"/>
                </a:solidFill>
                <a:effectLst/>
                <a:latin typeface="Montserrat" panose="020F0502020204030204" pitchFamily="2" charset="0"/>
              </a:rPr>
              <a:t> </a:t>
            </a:r>
            <a:r>
              <a:rPr lang="en-US" b="0" i="0" dirty="0" err="1">
                <a:solidFill>
                  <a:srgbClr val="222222"/>
                </a:solidFill>
                <a:effectLst/>
                <a:latin typeface="Montserrat" panose="020F0502020204030204" pitchFamily="2" charset="0"/>
              </a:rPr>
              <a:t>problemas</a:t>
            </a:r>
            <a:r>
              <a:rPr lang="en-US" b="0" i="0" dirty="0">
                <a:solidFill>
                  <a:srgbClr val="222222"/>
                </a:solidFill>
                <a:effectLst/>
                <a:latin typeface="Montserrat" panose="020F0502020204030204" pitchFamily="2" charset="0"/>
              </a:rPr>
              <a:t>.</a:t>
            </a:r>
          </a:p>
          <a:p>
            <a:endParaRPr lang="en-US" b="0" i="0" dirty="0">
              <a:solidFill>
                <a:srgbClr val="222222"/>
              </a:solidFill>
              <a:effectLst/>
              <a:latin typeface="Montserrat" panose="020F0502020204030204" pitchFamily="2" charset="0"/>
            </a:endParaRPr>
          </a:p>
          <a:p>
            <a:r>
              <a:rPr lang="en-US" dirty="0"/>
              <a:t>Es </a:t>
            </a:r>
            <a:r>
              <a:rPr lang="en-US" dirty="0" err="1"/>
              <a:t>una</a:t>
            </a:r>
            <a:r>
              <a:rPr lang="en-US" dirty="0"/>
              <a:t> </a:t>
            </a:r>
            <a:r>
              <a:rPr lang="en-US" dirty="0" err="1"/>
              <a:t>prioriodad</a:t>
            </a:r>
            <a:r>
              <a:rPr lang="en-US" dirty="0"/>
              <a:t> </a:t>
            </a:r>
            <a:r>
              <a:rPr lang="en-US" dirty="0" err="1"/>
              <a:t>tomar</a:t>
            </a:r>
            <a:r>
              <a:rPr lang="en-US" dirty="0"/>
              <a:t> </a:t>
            </a:r>
            <a:r>
              <a:rPr lang="en-US" dirty="0" err="1"/>
              <a:t>deciciones</a:t>
            </a:r>
            <a:r>
              <a:rPr lang="en-US" dirty="0"/>
              <a:t> </a:t>
            </a:r>
            <a:r>
              <a:rPr lang="en-US" dirty="0" err="1"/>
              <a:t>optimas</a:t>
            </a:r>
            <a:r>
              <a:rPr lang="en-US" dirty="0"/>
              <a:t> a </a:t>
            </a:r>
            <a:r>
              <a:rPr lang="en-US" dirty="0" err="1"/>
              <a:t>nivel</a:t>
            </a:r>
            <a:r>
              <a:rPr lang="en-US" dirty="0"/>
              <a:t> local para </a:t>
            </a:r>
            <a:r>
              <a:rPr lang="en-US" dirty="0" err="1"/>
              <a:t>lograr</a:t>
            </a:r>
            <a:r>
              <a:rPr lang="en-US" dirty="0"/>
              <a:t> </a:t>
            </a:r>
            <a:r>
              <a:rPr lang="en-US" dirty="0" err="1"/>
              <a:t>una</a:t>
            </a:r>
            <a:r>
              <a:rPr lang="en-US" dirty="0"/>
              <a:t> </a:t>
            </a:r>
            <a:r>
              <a:rPr lang="en-US" dirty="0" err="1"/>
              <a:t>solucion</a:t>
            </a:r>
            <a:r>
              <a:rPr lang="en-US" dirty="0"/>
              <a:t> optima.</a:t>
            </a:r>
          </a:p>
        </p:txBody>
      </p:sp>
      <p:sp>
        <p:nvSpPr>
          <p:cNvPr id="4" name="Slide Number Placeholder 3"/>
          <p:cNvSpPr>
            <a:spLocks noGrp="1"/>
          </p:cNvSpPr>
          <p:nvPr>
            <p:ph type="sldNum" sz="quarter" idx="5"/>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356331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opera de forma iterative, sus </a:t>
            </a:r>
            <a:r>
              <a:rPr lang="en-US" dirty="0" err="1"/>
              <a:t>deciciones</a:t>
            </a:r>
            <a:r>
              <a:rPr lang="en-US" dirty="0"/>
              <a:t> son </a:t>
            </a:r>
            <a:r>
              <a:rPr lang="en-US" dirty="0" err="1"/>
              <a:t>tomadas</a:t>
            </a:r>
            <a:r>
              <a:rPr lang="en-US" dirty="0"/>
              <a:t> </a:t>
            </a:r>
            <a:r>
              <a:rPr lang="en-US" dirty="0" err="1"/>
              <a:t>unicamente</a:t>
            </a:r>
            <a:r>
              <a:rPr lang="en-US" dirty="0"/>
              <a:t> con la </a:t>
            </a:r>
            <a:r>
              <a:rPr lang="en-US" dirty="0" err="1"/>
              <a:t>informacion</a:t>
            </a:r>
            <a:r>
              <a:rPr lang="en-US" dirty="0"/>
              <a:t> disponible </a:t>
            </a:r>
            <a:r>
              <a:rPr lang="en-US" dirty="0" err="1"/>
              <a:t>en</a:t>
            </a:r>
            <a:r>
              <a:rPr lang="en-US" dirty="0"/>
              <a:t> </a:t>
            </a:r>
            <a:r>
              <a:rPr lang="en-US" dirty="0" err="1"/>
              <a:t>cada</a:t>
            </a:r>
            <a:r>
              <a:rPr lang="en-US" dirty="0"/>
              <a:t> paso.</a:t>
            </a:r>
          </a:p>
          <a:p>
            <a:endParaRPr lang="en-US" dirty="0"/>
          </a:p>
          <a:p>
            <a:r>
              <a:rPr lang="en-US" dirty="0"/>
              <a:t>La </a:t>
            </a:r>
            <a:r>
              <a:rPr lang="en-US" dirty="0" err="1"/>
              <a:t>opcion</a:t>
            </a:r>
            <a:r>
              <a:rPr lang="en-US" dirty="0"/>
              <a:t> que </a:t>
            </a:r>
            <a:r>
              <a:rPr lang="en-US" dirty="0" err="1"/>
              <a:t>parece</a:t>
            </a:r>
            <a:r>
              <a:rPr lang="en-US" dirty="0"/>
              <a:t> </a:t>
            </a:r>
            <a:r>
              <a:rPr lang="en-US" dirty="0" err="1"/>
              <a:t>mejor</a:t>
            </a:r>
            <a:r>
              <a:rPr lang="en-US" dirty="0"/>
              <a:t> </a:t>
            </a:r>
            <a:r>
              <a:rPr lang="en-US" dirty="0" err="1"/>
              <a:t>en</a:t>
            </a:r>
            <a:r>
              <a:rPr lang="en-US" dirty="0"/>
              <a:t> </a:t>
            </a:r>
            <a:r>
              <a:rPr lang="en-US" dirty="0" err="1"/>
              <a:t>el</a:t>
            </a:r>
            <a:r>
              <a:rPr lang="en-US" dirty="0"/>
              <a:t> </a:t>
            </a:r>
            <a:r>
              <a:rPr lang="en-US" dirty="0" err="1"/>
              <a:t>momento</a:t>
            </a:r>
            <a:r>
              <a:rPr lang="en-US" dirty="0"/>
              <a:t> es </a:t>
            </a:r>
            <a:r>
              <a:rPr lang="en-US" dirty="0" err="1"/>
              <a:t>priorizada</a:t>
            </a:r>
            <a:r>
              <a:rPr lang="en-US" dirty="0"/>
              <a:t> sin </a:t>
            </a:r>
            <a:r>
              <a:rPr lang="en-US" dirty="0" err="1"/>
              <a:t>mirar</a:t>
            </a:r>
            <a:r>
              <a:rPr lang="en-US" dirty="0"/>
              <a:t> las </a:t>
            </a:r>
            <a:r>
              <a:rPr lang="en-US" dirty="0" err="1"/>
              <a:t>concecuencias</a:t>
            </a:r>
            <a:r>
              <a:rPr lang="en-US" dirty="0"/>
              <a:t>. </a:t>
            </a:r>
            <a:r>
              <a:rPr lang="en-US" dirty="0" err="1"/>
              <a:t>Esto</a:t>
            </a:r>
            <a:r>
              <a:rPr lang="en-US" dirty="0"/>
              <a:t> </a:t>
            </a:r>
            <a:r>
              <a:rPr lang="en-US" dirty="0" err="1"/>
              <a:t>contrasta</a:t>
            </a:r>
            <a:r>
              <a:rPr lang="en-US" dirty="0"/>
              <a:t> con la </a:t>
            </a:r>
            <a:r>
              <a:rPr lang="en-US" dirty="0" err="1"/>
              <a:t>programacion</a:t>
            </a:r>
            <a:r>
              <a:rPr lang="en-US" dirty="0"/>
              <a:t> </a:t>
            </a:r>
            <a:r>
              <a:rPr lang="en-US" dirty="0" err="1"/>
              <a:t>dinamica</a:t>
            </a:r>
            <a:r>
              <a:rPr lang="en-US" dirty="0"/>
              <a:t> que </a:t>
            </a:r>
            <a:r>
              <a:rPr lang="es-ES" b="0" i="0" dirty="0">
                <a:solidFill>
                  <a:srgbClr val="666666"/>
                </a:solidFill>
                <a:effectLst/>
                <a:highlight>
                  <a:srgbClr val="F7F7F7"/>
                </a:highlight>
                <a:latin typeface="DDG_ProximaNova"/>
              </a:rPr>
              <a:t>almacena soluciones a subproblemas y  puede revisar sus decisiones basadas en información futura.</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2131917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a:t>
            </a:r>
            <a:r>
              <a:rPr lang="en-US" dirty="0" err="1"/>
              <a:t>origino</a:t>
            </a:r>
            <a:r>
              <a:rPr lang="en-US" dirty="0"/>
              <a:t> </a:t>
            </a:r>
            <a:r>
              <a:rPr lang="en-US" dirty="0" err="1"/>
              <a:t>en</a:t>
            </a:r>
            <a:r>
              <a:rPr lang="en-US" dirty="0"/>
              <a:t> </a:t>
            </a:r>
            <a:r>
              <a:rPr lang="en-US" dirty="0" err="1"/>
              <a:t>el</a:t>
            </a:r>
            <a:r>
              <a:rPr lang="en-US" dirty="0"/>
              <a:t> 1950, </a:t>
            </a:r>
            <a:r>
              <a:rPr lang="en-US" dirty="0" err="1"/>
              <a:t>primordialmente</a:t>
            </a:r>
            <a:r>
              <a:rPr lang="en-US" dirty="0"/>
              <a:t> </a:t>
            </a:r>
            <a:r>
              <a:rPr lang="en-US" dirty="0" err="1"/>
              <a:t>en</a:t>
            </a:r>
            <a:r>
              <a:rPr lang="en-US" dirty="0"/>
              <a:t> </a:t>
            </a:r>
            <a:r>
              <a:rPr lang="en-US" dirty="0" err="1"/>
              <a:t>el</a:t>
            </a:r>
            <a:r>
              <a:rPr lang="en-US" dirty="0"/>
              <a:t> context de </a:t>
            </a:r>
            <a:r>
              <a:rPr lang="en-US" dirty="0" err="1"/>
              <a:t>algoritmos</a:t>
            </a:r>
            <a:r>
              <a:rPr lang="en-US" dirty="0"/>
              <a:t> </a:t>
            </a:r>
            <a:r>
              <a:rPr lang="en-US" dirty="0" err="1"/>
              <a:t>graficos</a:t>
            </a:r>
            <a:r>
              <a:rPr lang="en-US" dirty="0"/>
              <a:t>.</a:t>
            </a:r>
          </a:p>
          <a:p>
            <a:endParaRPr lang="en-US" dirty="0"/>
          </a:p>
          <a:p>
            <a:r>
              <a:rPr lang="en-US" dirty="0" err="1"/>
              <a:t>Unos</a:t>
            </a:r>
            <a:r>
              <a:rPr lang="en-US" dirty="0"/>
              <a:t> </a:t>
            </a:r>
            <a:r>
              <a:rPr lang="en-US" dirty="0" err="1"/>
              <a:t>avances</a:t>
            </a:r>
            <a:r>
              <a:rPr lang="en-US" dirty="0"/>
              <a:t> notables son </a:t>
            </a:r>
            <a:r>
              <a:rPr lang="en-US" dirty="0" err="1"/>
              <a:t>los</a:t>
            </a:r>
            <a:r>
              <a:rPr lang="en-US" dirty="0"/>
              <a:t> </a:t>
            </a:r>
            <a:r>
              <a:rPr lang="en-US" dirty="0" err="1"/>
              <a:t>algoritmos</a:t>
            </a:r>
            <a:r>
              <a:rPr lang="en-US" dirty="0"/>
              <a:t> de Prim y Kruskal para </a:t>
            </a:r>
            <a:r>
              <a:rPr lang="en-US" dirty="0" err="1"/>
              <a:t>los</a:t>
            </a:r>
            <a:r>
              <a:rPr lang="en-US" dirty="0"/>
              <a:t> minimal spanning trees, que </a:t>
            </a:r>
            <a:r>
              <a:rPr lang="en-US" dirty="0" err="1"/>
              <a:t>priorizan</a:t>
            </a:r>
            <a:r>
              <a:rPr lang="en-US" dirty="0"/>
              <a:t> </a:t>
            </a:r>
            <a:r>
              <a:rPr lang="en-US" dirty="0" err="1"/>
              <a:t>los</a:t>
            </a:r>
            <a:r>
              <a:rPr lang="en-US" dirty="0"/>
              <a:t> </a:t>
            </a:r>
            <a:r>
              <a:rPr lang="en-US" dirty="0" err="1"/>
              <a:t>bordes</a:t>
            </a:r>
            <a:r>
              <a:rPr lang="en-US" dirty="0"/>
              <a:t> con peso </a:t>
            </a:r>
            <a:r>
              <a:rPr lang="en-US" dirty="0" err="1"/>
              <a:t>minimo</a:t>
            </a:r>
            <a:r>
              <a:rPr lang="en-US" dirty="0"/>
              <a:t>.</a:t>
            </a:r>
          </a:p>
          <a:p>
            <a:endParaRPr lang="en-US" dirty="0"/>
          </a:p>
          <a:p>
            <a:r>
              <a:rPr lang="en-US" dirty="0"/>
              <a:t>En </a:t>
            </a:r>
            <a:r>
              <a:rPr lang="en-US" dirty="0" err="1"/>
              <a:t>los</a:t>
            </a:r>
            <a:r>
              <a:rPr lang="en-US" dirty="0"/>
              <a:t> 1970, </a:t>
            </a:r>
            <a:r>
              <a:rPr lang="en-US" dirty="0" err="1"/>
              <a:t>investigadores</a:t>
            </a:r>
            <a:r>
              <a:rPr lang="en-US" dirty="0"/>
              <a:t> </a:t>
            </a:r>
            <a:r>
              <a:rPr lang="en-US" dirty="0" err="1"/>
              <a:t>como</a:t>
            </a:r>
            <a:r>
              <a:rPr lang="en-US" dirty="0"/>
              <a:t> </a:t>
            </a:r>
            <a:r>
              <a:rPr lang="en-US" dirty="0" err="1"/>
              <a:t>Cormen</a:t>
            </a:r>
            <a:r>
              <a:rPr lang="en-US" dirty="0"/>
              <a:t> Rivest y Stein </a:t>
            </a:r>
            <a:r>
              <a:rPr lang="en-US" dirty="0" err="1"/>
              <a:t>siguieron</a:t>
            </a:r>
            <a:r>
              <a:rPr lang="en-US" dirty="0"/>
              <a:t> </a:t>
            </a:r>
            <a:r>
              <a:rPr lang="en-US" dirty="0" err="1"/>
              <a:t>mejorando</a:t>
            </a:r>
            <a:r>
              <a:rPr lang="en-US" dirty="0"/>
              <a:t> la Teoria y </a:t>
            </a:r>
            <a:r>
              <a:rPr lang="en-US" dirty="0" err="1"/>
              <a:t>aplicaciones</a:t>
            </a:r>
            <a:r>
              <a:rPr lang="en-US" dirty="0"/>
              <a:t> de la </a:t>
            </a:r>
            <a:r>
              <a:rPr lang="en-US" dirty="0" err="1"/>
              <a:t>estrategia</a:t>
            </a:r>
            <a:r>
              <a:rPr lang="en-US" dirty="0"/>
              <a:t> Greedy.</a:t>
            </a:r>
          </a:p>
          <a:p>
            <a:endParaRPr lang="en-US" dirty="0"/>
          </a:p>
          <a:p>
            <a:r>
              <a:rPr lang="en-US" dirty="0"/>
              <a:t>De ahi </a:t>
            </a:r>
            <a:r>
              <a:rPr lang="en-US" dirty="0" err="1"/>
              <a:t>entonses</a:t>
            </a:r>
            <a:r>
              <a:rPr lang="en-US" dirty="0"/>
              <a:t> se an </a:t>
            </a:r>
            <a:r>
              <a:rPr lang="en-US" dirty="0" err="1"/>
              <a:t>encontrado</a:t>
            </a:r>
            <a:r>
              <a:rPr lang="en-US" dirty="0"/>
              <a:t> </a:t>
            </a:r>
            <a:r>
              <a:rPr lang="en-US" dirty="0" err="1"/>
              <a:t>muchos</a:t>
            </a:r>
            <a:r>
              <a:rPr lang="en-US" dirty="0"/>
              <a:t> </a:t>
            </a:r>
            <a:r>
              <a:rPr lang="en-US" dirty="0" err="1"/>
              <a:t>uso</a:t>
            </a:r>
            <a:r>
              <a:rPr lang="en-US" dirty="0"/>
              <a:t> </a:t>
            </a:r>
            <a:r>
              <a:rPr lang="en-US" dirty="0" err="1"/>
              <a:t>en</a:t>
            </a:r>
            <a:r>
              <a:rPr lang="en-US" dirty="0"/>
              <a:t> </a:t>
            </a:r>
            <a:r>
              <a:rPr lang="en-US" dirty="0" err="1"/>
              <a:t>varios</a:t>
            </a:r>
            <a:r>
              <a:rPr lang="en-US" dirty="0"/>
              <a:t> </a:t>
            </a:r>
            <a:r>
              <a:rPr lang="en-US" dirty="0" err="1"/>
              <a:t>dominios</a:t>
            </a:r>
            <a:r>
              <a:rPr lang="en-US" dirty="0"/>
              <a:t>, </a:t>
            </a:r>
            <a:r>
              <a:rPr lang="en-US" dirty="0" err="1"/>
              <a:t>incluyento</a:t>
            </a:r>
            <a:r>
              <a:rPr lang="en-US" dirty="0"/>
              <a:t> </a:t>
            </a:r>
            <a:r>
              <a:rPr lang="en-US" dirty="0" err="1"/>
              <a:t>los</a:t>
            </a:r>
            <a:r>
              <a:rPr lang="en-US" dirty="0"/>
              <a:t> </a:t>
            </a:r>
            <a:r>
              <a:rPr lang="en-US" dirty="0" err="1"/>
              <a:t>protocolos</a:t>
            </a:r>
            <a:r>
              <a:rPr lang="en-US" dirty="0"/>
              <a:t> de networking y </a:t>
            </a:r>
            <a:r>
              <a:rPr lang="en-US" dirty="0" err="1"/>
              <a:t>problemas</a:t>
            </a:r>
            <a:r>
              <a:rPr lang="en-US" dirty="0"/>
              <a:t> de </a:t>
            </a:r>
            <a:r>
              <a:rPr lang="en-US" dirty="0" err="1"/>
              <a:t>optimizacion</a:t>
            </a:r>
            <a:r>
              <a:rPr lang="en-US" dirty="0"/>
              <a:t>.</a:t>
            </a:r>
          </a:p>
        </p:txBody>
      </p:sp>
      <p:sp>
        <p:nvSpPr>
          <p:cNvPr id="4" name="Slide Number Placeholder 3"/>
          <p:cNvSpPr>
            <a:spLocks noGrp="1"/>
          </p:cNvSpPr>
          <p:nvPr>
            <p:ph type="sldNum" sz="quarter" idx="5"/>
          </p:nvPr>
        </p:nvSpPr>
        <p:spPr/>
        <p:txBody>
          <a:bodyPr/>
          <a:lstStyle/>
          <a:p>
            <a:fld id="{5EE2CF44-2B13-41B4-A334-1CDF534EEBBF}" type="slidenum">
              <a:rPr lang="en-US" smtClean="0"/>
              <a:t>5</a:t>
            </a:fld>
            <a:endParaRPr lang="en-US"/>
          </a:p>
        </p:txBody>
      </p:sp>
    </p:spTree>
    <p:extLst>
      <p:ext uri="{BB962C8B-B14F-4D97-AF65-F5344CB8AC3E}">
        <p14:creationId xmlns:p14="http://schemas.microsoft.com/office/powerpoint/2010/main" val="24804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a:t>
            </a:r>
          </a:p>
          <a:p>
            <a:r>
              <a:rPr lang="en-US" dirty="0"/>
              <a:t>Simple – son </a:t>
            </a:r>
            <a:r>
              <a:rPr lang="en-US" dirty="0" err="1"/>
              <a:t>faciles</a:t>
            </a:r>
            <a:r>
              <a:rPr lang="en-US" dirty="0"/>
              <a:t> de </a:t>
            </a:r>
            <a:r>
              <a:rPr lang="en-US" dirty="0" err="1"/>
              <a:t>implementar</a:t>
            </a:r>
            <a:r>
              <a:rPr lang="en-US" dirty="0"/>
              <a:t> que es </a:t>
            </a:r>
            <a:r>
              <a:rPr lang="en-US" dirty="0" err="1"/>
              <a:t>facil</a:t>
            </a:r>
            <a:r>
              <a:rPr lang="en-US" dirty="0"/>
              <a:t> de </a:t>
            </a:r>
            <a:r>
              <a:rPr lang="en-US" dirty="0" err="1"/>
              <a:t>entender</a:t>
            </a:r>
            <a:r>
              <a:rPr lang="en-US" dirty="0"/>
              <a:t> para </a:t>
            </a:r>
            <a:r>
              <a:rPr lang="en-US" dirty="0" err="1"/>
              <a:t>programadores</a:t>
            </a:r>
            <a:r>
              <a:rPr lang="en-US" dirty="0"/>
              <a:t> de </a:t>
            </a:r>
            <a:r>
              <a:rPr lang="en-US" dirty="0" err="1"/>
              <a:t>todos</a:t>
            </a:r>
            <a:r>
              <a:rPr lang="en-US" dirty="0"/>
              <a:t> </a:t>
            </a:r>
            <a:r>
              <a:rPr lang="en-US" dirty="0" err="1"/>
              <a:t>niveles</a:t>
            </a:r>
            <a:r>
              <a:rPr lang="en-US" dirty="0"/>
              <a:t>.</a:t>
            </a:r>
          </a:p>
          <a:p>
            <a:r>
              <a:rPr lang="en-US" dirty="0" err="1"/>
              <a:t>Efficiente</a:t>
            </a:r>
            <a:r>
              <a:rPr lang="en-US" dirty="0"/>
              <a:t> – Tiene </a:t>
            </a:r>
            <a:r>
              <a:rPr lang="en-US" dirty="0" err="1"/>
              <a:t>una</a:t>
            </a:r>
            <a:r>
              <a:rPr lang="en-US" dirty="0"/>
              <a:t> </a:t>
            </a:r>
            <a:r>
              <a:rPr lang="en-US" dirty="0" err="1"/>
              <a:t>menor</a:t>
            </a:r>
            <a:r>
              <a:rPr lang="en-US" dirty="0"/>
              <a:t> </a:t>
            </a:r>
            <a:r>
              <a:rPr lang="en-US" dirty="0" err="1"/>
              <a:t>complejidad</a:t>
            </a:r>
            <a:r>
              <a:rPr lang="en-US" dirty="0"/>
              <a:t> de </a:t>
            </a:r>
            <a:r>
              <a:rPr lang="en-US" dirty="0" err="1"/>
              <a:t>tiempo</a:t>
            </a:r>
            <a:r>
              <a:rPr lang="en-US" dirty="0"/>
              <a:t> al </a:t>
            </a:r>
            <a:r>
              <a:rPr lang="en-US" dirty="0" err="1"/>
              <a:t>contrario</a:t>
            </a:r>
            <a:r>
              <a:rPr lang="en-US" dirty="0"/>
              <a:t> de </a:t>
            </a:r>
            <a:r>
              <a:rPr lang="en-US" dirty="0" err="1"/>
              <a:t>otras</a:t>
            </a:r>
            <a:r>
              <a:rPr lang="en-US" dirty="0"/>
              <a:t> </a:t>
            </a:r>
            <a:r>
              <a:rPr lang="en-US" dirty="0" err="1"/>
              <a:t>tecnicas</a:t>
            </a:r>
            <a:r>
              <a:rPr lang="en-US" dirty="0"/>
              <a:t>.</a:t>
            </a:r>
          </a:p>
          <a:p>
            <a:r>
              <a:rPr lang="en-US" dirty="0"/>
              <a:t> y </a:t>
            </a:r>
            <a:r>
              <a:rPr lang="en-US" dirty="0" err="1"/>
              <a:t>su</a:t>
            </a:r>
            <a:r>
              <a:rPr lang="en-US" dirty="0"/>
              <a:t> </a:t>
            </a:r>
            <a:r>
              <a:rPr lang="en-US" dirty="0" err="1"/>
              <a:t>Aplicabilidad</a:t>
            </a:r>
            <a:r>
              <a:rPr lang="en-US" dirty="0"/>
              <a:t> – </a:t>
            </a:r>
            <a:r>
              <a:rPr lang="en-US" dirty="0" err="1"/>
              <a:t>resuelven</a:t>
            </a:r>
            <a:r>
              <a:rPr lang="en-US" dirty="0"/>
              <a:t> </a:t>
            </a:r>
            <a:r>
              <a:rPr lang="en-US" dirty="0" err="1"/>
              <a:t>eficientemente</a:t>
            </a:r>
            <a:r>
              <a:rPr lang="en-US" dirty="0"/>
              <a:t> la </a:t>
            </a:r>
            <a:r>
              <a:rPr lang="en-US" dirty="0" err="1"/>
              <a:t>mayoria</a:t>
            </a:r>
            <a:r>
              <a:rPr lang="en-US" dirty="0"/>
              <a:t> de </a:t>
            </a:r>
            <a:r>
              <a:rPr lang="en-US" dirty="0" err="1"/>
              <a:t>los</a:t>
            </a:r>
            <a:r>
              <a:rPr lang="en-US" dirty="0"/>
              <a:t> </a:t>
            </a:r>
            <a:r>
              <a:rPr lang="en-US" dirty="0" err="1"/>
              <a:t>problemas</a:t>
            </a:r>
            <a:r>
              <a:rPr lang="en-US" dirty="0"/>
              <a:t> de </a:t>
            </a:r>
            <a:r>
              <a:rPr lang="en-US" dirty="0" err="1"/>
              <a:t>optimizacion</a:t>
            </a:r>
            <a:endParaRPr lang="en-US" dirty="0"/>
          </a:p>
          <a:p>
            <a:endParaRPr lang="en-US" dirty="0"/>
          </a:p>
          <a:p>
            <a:r>
              <a:rPr lang="en-US" dirty="0"/>
              <a:t>Disadvantages</a:t>
            </a:r>
          </a:p>
          <a:p>
            <a:r>
              <a:rPr lang="en-US" b="0" i="0" dirty="0" err="1">
                <a:solidFill>
                  <a:srgbClr val="666666"/>
                </a:solidFill>
                <a:effectLst/>
                <a:highlight>
                  <a:srgbClr val="F7F7F7"/>
                </a:highlight>
                <a:latin typeface="DDG_ProximaNova"/>
              </a:rPr>
              <a:t>Suboptimalidad</a:t>
            </a:r>
            <a:r>
              <a:rPr lang="en-US" b="0" i="0" dirty="0">
                <a:solidFill>
                  <a:srgbClr val="666666"/>
                </a:solidFill>
                <a:effectLst/>
                <a:highlight>
                  <a:srgbClr val="F7F7F7"/>
                </a:highlight>
                <a:latin typeface="DDG_ProximaNova"/>
              </a:rPr>
              <a:t> – no </a:t>
            </a:r>
            <a:r>
              <a:rPr lang="en-US" b="0" i="0" dirty="0" err="1">
                <a:solidFill>
                  <a:srgbClr val="666666"/>
                </a:solidFill>
                <a:effectLst/>
                <a:highlight>
                  <a:srgbClr val="F7F7F7"/>
                </a:highlight>
                <a:latin typeface="DDG_ProximaNova"/>
              </a:rPr>
              <a:t>siempre</a:t>
            </a:r>
            <a:r>
              <a:rPr lang="en-US" b="0" i="0" dirty="0">
                <a:solidFill>
                  <a:srgbClr val="666666"/>
                </a:solidFill>
                <a:effectLst/>
                <a:highlight>
                  <a:srgbClr val="F7F7F7"/>
                </a:highlight>
                <a:latin typeface="DDG_ProximaNova"/>
              </a:rPr>
              <a:t> </a:t>
            </a:r>
            <a:r>
              <a:rPr lang="en-US" b="0" i="0" dirty="0" err="1">
                <a:solidFill>
                  <a:srgbClr val="666666"/>
                </a:solidFill>
                <a:effectLst/>
                <a:highlight>
                  <a:srgbClr val="F7F7F7"/>
                </a:highlight>
                <a:latin typeface="DDG_ProximaNova"/>
              </a:rPr>
              <a:t>encuentran</a:t>
            </a:r>
            <a:r>
              <a:rPr lang="en-US" b="0" i="0" dirty="0">
                <a:solidFill>
                  <a:srgbClr val="666666"/>
                </a:solidFill>
                <a:effectLst/>
                <a:highlight>
                  <a:srgbClr val="F7F7F7"/>
                </a:highlight>
                <a:latin typeface="DDG_ProximaNova"/>
              </a:rPr>
              <a:t> la </a:t>
            </a:r>
            <a:r>
              <a:rPr lang="en-US" b="0" i="0" dirty="0" err="1">
                <a:solidFill>
                  <a:srgbClr val="666666"/>
                </a:solidFill>
                <a:effectLst/>
                <a:highlight>
                  <a:srgbClr val="F7F7F7"/>
                </a:highlight>
                <a:latin typeface="DDG_ProximaNova"/>
              </a:rPr>
              <a:t>solucion</a:t>
            </a:r>
            <a:r>
              <a:rPr lang="en-US" b="0" i="0" dirty="0">
                <a:solidFill>
                  <a:srgbClr val="666666"/>
                </a:solidFill>
                <a:effectLst/>
                <a:highlight>
                  <a:srgbClr val="F7F7F7"/>
                </a:highlight>
                <a:latin typeface="DDG_ProximaNova"/>
              </a:rPr>
              <a:t> optima, </a:t>
            </a:r>
            <a:r>
              <a:rPr lang="en-US" b="0" i="0" dirty="0" err="1">
                <a:solidFill>
                  <a:srgbClr val="666666"/>
                </a:solidFill>
                <a:effectLst/>
                <a:highlight>
                  <a:srgbClr val="F7F7F7"/>
                </a:highlight>
                <a:latin typeface="DDG_ProximaNova"/>
              </a:rPr>
              <a:t>porque</a:t>
            </a:r>
            <a:r>
              <a:rPr lang="en-US" b="0" i="0" dirty="0">
                <a:solidFill>
                  <a:srgbClr val="666666"/>
                </a:solidFill>
                <a:effectLst/>
                <a:highlight>
                  <a:srgbClr val="F7F7F7"/>
                </a:highlight>
                <a:latin typeface="DDG_ProximaNova"/>
              </a:rPr>
              <a:t> </a:t>
            </a:r>
            <a:r>
              <a:rPr lang="en-US" b="0" i="0" dirty="0" err="1">
                <a:solidFill>
                  <a:srgbClr val="666666"/>
                </a:solidFill>
                <a:effectLst/>
                <a:highlight>
                  <a:srgbClr val="F7F7F7"/>
                </a:highlight>
                <a:latin typeface="DDG_ProximaNova"/>
              </a:rPr>
              <a:t>priorizan</a:t>
            </a:r>
            <a:r>
              <a:rPr lang="en-US" b="0" i="0" dirty="0">
                <a:solidFill>
                  <a:srgbClr val="666666"/>
                </a:solidFill>
                <a:effectLst/>
                <a:highlight>
                  <a:srgbClr val="F7F7F7"/>
                </a:highlight>
                <a:latin typeface="DDG_ProximaNova"/>
              </a:rPr>
              <a:t> las </a:t>
            </a:r>
            <a:r>
              <a:rPr lang="en-US" b="0" i="0" dirty="0" err="1">
                <a:solidFill>
                  <a:srgbClr val="666666"/>
                </a:solidFill>
                <a:effectLst/>
                <a:highlight>
                  <a:srgbClr val="F7F7F7"/>
                </a:highlight>
                <a:latin typeface="DDG_ProximaNova"/>
              </a:rPr>
              <a:t>ganancias</a:t>
            </a:r>
            <a:r>
              <a:rPr lang="en-US" b="0" i="0" dirty="0">
                <a:solidFill>
                  <a:srgbClr val="666666"/>
                </a:solidFill>
                <a:effectLst/>
                <a:highlight>
                  <a:srgbClr val="F7F7F7"/>
                </a:highlight>
                <a:latin typeface="DDG_ProximaNova"/>
              </a:rPr>
              <a:t> </a:t>
            </a:r>
            <a:r>
              <a:rPr lang="en-US" b="0" i="0" dirty="0" err="1">
                <a:solidFill>
                  <a:srgbClr val="666666"/>
                </a:solidFill>
                <a:effectLst/>
                <a:highlight>
                  <a:srgbClr val="F7F7F7"/>
                </a:highlight>
                <a:latin typeface="DDG_ProximaNova"/>
              </a:rPr>
              <a:t>immediatas</a:t>
            </a:r>
            <a:r>
              <a:rPr lang="en-US" b="0" i="0" dirty="0">
                <a:solidFill>
                  <a:srgbClr val="666666"/>
                </a:solidFill>
                <a:effectLst/>
                <a:highlight>
                  <a:srgbClr val="F7F7F7"/>
                </a:highlight>
                <a:latin typeface="DDG_ProximaNova"/>
              </a:rPr>
              <a:t>.</a:t>
            </a:r>
          </a:p>
          <a:p>
            <a:r>
              <a:rPr lang="en-US" b="0" i="0" dirty="0" err="1">
                <a:solidFill>
                  <a:srgbClr val="666666"/>
                </a:solidFill>
                <a:effectLst/>
                <a:highlight>
                  <a:srgbClr val="F7F7F7"/>
                </a:highlight>
                <a:latin typeface="DDG_ProximaNova"/>
              </a:rPr>
              <a:t>Optimizacion</a:t>
            </a:r>
            <a:r>
              <a:rPr lang="en-US" b="0" i="0" dirty="0">
                <a:solidFill>
                  <a:srgbClr val="666666"/>
                </a:solidFill>
                <a:effectLst/>
                <a:highlight>
                  <a:srgbClr val="F7F7F7"/>
                </a:highlight>
                <a:latin typeface="DDG_ProximaNova"/>
              </a:rPr>
              <a:t> Local</a:t>
            </a:r>
          </a:p>
          <a:p>
            <a:r>
              <a:rPr lang="en-US" b="0" i="0" dirty="0">
                <a:solidFill>
                  <a:srgbClr val="666666"/>
                </a:solidFill>
                <a:effectLst/>
                <a:highlight>
                  <a:srgbClr val="F7F7F7"/>
                </a:highlight>
                <a:latin typeface="DDG_ProximaNova"/>
              </a:rPr>
              <a:t> Input sensitivity - </a:t>
            </a:r>
            <a:r>
              <a:rPr lang="es-ES" b="0" i="0" dirty="0">
                <a:solidFill>
                  <a:srgbClr val="666666"/>
                </a:solidFill>
                <a:effectLst/>
                <a:highlight>
                  <a:srgbClr val="F7F7F7"/>
                </a:highlight>
                <a:latin typeface="DDG_ProximaNova"/>
              </a:rPr>
              <a:t>El orden en el que se consideran los elementos puede afectar significativamente la solución final, lo que lleva a la variabilidad en los resultados.</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191314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 </a:t>
            </a:r>
            <a:r>
              <a:rPr lang="en-US" dirty="0" err="1"/>
              <a:t>su</a:t>
            </a:r>
            <a:r>
              <a:rPr lang="en-US" dirty="0"/>
              <a:t> goal es </a:t>
            </a:r>
            <a:r>
              <a:rPr lang="en-US" dirty="0" err="1"/>
              <a:t>concentrarse</a:t>
            </a:r>
            <a:r>
              <a:rPr lang="en-US" dirty="0"/>
              <a:t> </a:t>
            </a:r>
            <a:r>
              <a:rPr lang="en-US" dirty="0" err="1"/>
              <a:t>en</a:t>
            </a:r>
            <a:r>
              <a:rPr lang="en-US" dirty="0"/>
              <a:t> las </a:t>
            </a:r>
            <a:r>
              <a:rPr lang="en-US" dirty="0" err="1"/>
              <a:t>opciones</a:t>
            </a:r>
            <a:r>
              <a:rPr lang="en-US" dirty="0"/>
              <a:t> </a:t>
            </a:r>
            <a:r>
              <a:rPr lang="en-US" dirty="0" err="1"/>
              <a:t>optimas</a:t>
            </a:r>
            <a:r>
              <a:rPr lang="en-US" dirty="0"/>
              <a:t> a </a:t>
            </a:r>
            <a:r>
              <a:rPr lang="en-US" dirty="0" err="1"/>
              <a:t>nivel</a:t>
            </a:r>
            <a:r>
              <a:rPr lang="en-US" dirty="0"/>
              <a:t> local sin </a:t>
            </a:r>
            <a:r>
              <a:rPr lang="en-US" dirty="0" err="1"/>
              <a:t>tener</a:t>
            </a:r>
            <a:r>
              <a:rPr lang="en-US" dirty="0"/>
              <a:t> que </a:t>
            </a:r>
            <a:r>
              <a:rPr lang="en-US" dirty="0" err="1"/>
              <a:t>revisar</a:t>
            </a:r>
            <a:r>
              <a:rPr lang="en-US" dirty="0"/>
              <a:t> decisions. Y es simple y </a:t>
            </a:r>
            <a:r>
              <a:rPr lang="en-US" dirty="0" err="1"/>
              <a:t>eficiente</a:t>
            </a:r>
            <a:r>
              <a:rPr lang="en-US" dirty="0"/>
              <a:t>.</a:t>
            </a:r>
          </a:p>
          <a:p>
            <a:endParaRPr lang="en-US" dirty="0"/>
          </a:p>
          <a:p>
            <a:r>
              <a:rPr lang="en-US" dirty="0"/>
              <a:t>Dynamic - </a:t>
            </a:r>
            <a:r>
              <a:rPr lang="es-ES" b="0" i="0" dirty="0">
                <a:solidFill>
                  <a:srgbClr val="666666"/>
                </a:solidFill>
                <a:effectLst/>
                <a:highlight>
                  <a:srgbClr val="F7F7F7"/>
                </a:highlight>
                <a:latin typeface="DDG_ProximaNova"/>
              </a:rPr>
              <a:t>Almacene soluciones a subproblemas y </a:t>
            </a:r>
            <a:r>
              <a:rPr lang="es-ES" b="0" i="0" dirty="0" err="1">
                <a:solidFill>
                  <a:srgbClr val="666666"/>
                </a:solidFill>
                <a:effectLst/>
                <a:highlight>
                  <a:srgbClr val="F7F7F7"/>
                </a:highlight>
                <a:latin typeface="DDG_ProximaNova"/>
              </a:rPr>
              <a:t>optimisa</a:t>
            </a:r>
            <a:r>
              <a:rPr lang="es-ES" b="0" i="0" dirty="0">
                <a:solidFill>
                  <a:srgbClr val="666666"/>
                </a:solidFill>
                <a:effectLst/>
                <a:highlight>
                  <a:srgbClr val="F7F7F7"/>
                </a:highlight>
                <a:latin typeface="DDG_ProximaNova"/>
              </a:rPr>
              <a:t> las decisiones en función de la información futura. Y es más compleja y garantiza soluciones óptimas.</a:t>
            </a:r>
          </a:p>
          <a:p>
            <a:endParaRPr lang="es-ES" b="0" i="0" dirty="0">
              <a:solidFill>
                <a:srgbClr val="666666"/>
              </a:solidFill>
              <a:effectLst/>
              <a:highlight>
                <a:srgbClr val="F7F7F7"/>
              </a:highlight>
              <a:latin typeface="DDG_ProximaNova"/>
            </a:endParaRPr>
          </a:p>
          <a:p>
            <a:r>
              <a:rPr lang="en-US" dirty="0"/>
              <a:t>Divide and conquer – divide </a:t>
            </a:r>
            <a:r>
              <a:rPr lang="en-US" dirty="0" err="1"/>
              <a:t>problemas</a:t>
            </a:r>
            <a:r>
              <a:rPr lang="en-US" dirty="0"/>
              <a:t>  </a:t>
            </a:r>
            <a:r>
              <a:rPr lang="en-US" dirty="0" err="1"/>
              <a:t>en</a:t>
            </a:r>
            <a:r>
              <a:rPr lang="en-US" dirty="0"/>
              <a:t> </a:t>
            </a:r>
            <a:r>
              <a:rPr lang="en-US" dirty="0" err="1"/>
              <a:t>problemas</a:t>
            </a:r>
            <a:r>
              <a:rPr lang="en-US" dirty="0"/>
              <a:t> mas </a:t>
            </a:r>
            <a:r>
              <a:rPr lang="en-US" dirty="0" err="1"/>
              <a:t>pequenos</a:t>
            </a:r>
            <a:r>
              <a:rPr lang="en-US" dirty="0"/>
              <a:t> que se </a:t>
            </a:r>
            <a:r>
              <a:rPr lang="en-US" dirty="0" err="1"/>
              <a:t>resuelven</a:t>
            </a:r>
            <a:r>
              <a:rPr lang="en-US" dirty="0"/>
              <a:t> </a:t>
            </a:r>
            <a:r>
              <a:rPr lang="en-US" dirty="0" err="1"/>
              <a:t>independientemente</a:t>
            </a:r>
            <a:r>
              <a:rPr lang="en-US" dirty="0"/>
              <a:t>. Es mas lento </a:t>
            </a:r>
            <a:r>
              <a:rPr lang="en-US" dirty="0" err="1"/>
              <a:t>pero</a:t>
            </a:r>
            <a:r>
              <a:rPr lang="en-US" dirty="0"/>
              <a:t> </a:t>
            </a:r>
            <a:r>
              <a:rPr lang="en-US" dirty="0" err="1"/>
              <a:t>balancea</a:t>
            </a:r>
            <a:r>
              <a:rPr lang="en-US" dirty="0"/>
              <a:t> </a:t>
            </a:r>
            <a:r>
              <a:rPr lang="en-US" b="0" i="0" dirty="0" err="1">
                <a:solidFill>
                  <a:srgbClr val="666666"/>
                </a:solidFill>
                <a:effectLst/>
                <a:highlight>
                  <a:srgbClr val="F7F7F7"/>
                </a:highlight>
                <a:latin typeface="DDG_ProximaNova"/>
              </a:rPr>
              <a:t>eficiencia</a:t>
            </a:r>
            <a:r>
              <a:rPr lang="en-US" b="0" i="0" dirty="0">
                <a:solidFill>
                  <a:srgbClr val="666666"/>
                </a:solidFill>
                <a:effectLst/>
                <a:highlight>
                  <a:srgbClr val="F7F7F7"/>
                </a:highlight>
                <a:latin typeface="DDG_ProximaNova"/>
              </a:rPr>
              <a:t> y </a:t>
            </a:r>
            <a:r>
              <a:rPr lang="en-US" b="0" i="0" dirty="0" err="1">
                <a:solidFill>
                  <a:srgbClr val="666666"/>
                </a:solidFill>
                <a:effectLst/>
                <a:highlight>
                  <a:srgbClr val="F7F7F7"/>
                </a:highlight>
                <a:latin typeface="DDG_ProximaNova"/>
              </a:rPr>
              <a:t>optimalidad</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382258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a:t>
            </a:r>
            <a:r>
              <a:rPr lang="en-US" dirty="0" err="1"/>
              <a:t>ofrece</a:t>
            </a:r>
            <a:r>
              <a:rPr lang="en-US" dirty="0"/>
              <a:t> un </a:t>
            </a:r>
            <a:r>
              <a:rPr lang="en-US" dirty="0" err="1"/>
              <a:t>enfoque</a:t>
            </a:r>
            <a:r>
              <a:rPr lang="en-US" dirty="0"/>
              <a:t> </a:t>
            </a:r>
            <a:r>
              <a:rPr lang="en-US" dirty="0" err="1"/>
              <a:t>valioso</a:t>
            </a:r>
            <a:r>
              <a:rPr lang="en-US" dirty="0"/>
              <a:t> para </a:t>
            </a:r>
            <a:r>
              <a:rPr lang="en-US" dirty="0" err="1"/>
              <a:t>los</a:t>
            </a:r>
            <a:r>
              <a:rPr lang="en-US" dirty="0"/>
              <a:t> </a:t>
            </a:r>
            <a:r>
              <a:rPr lang="en-US" dirty="0" err="1"/>
              <a:t>problemas</a:t>
            </a:r>
            <a:r>
              <a:rPr lang="en-US" dirty="0"/>
              <a:t> de </a:t>
            </a:r>
            <a:r>
              <a:rPr lang="en-US" dirty="0" err="1"/>
              <a:t>optimizacion</a:t>
            </a:r>
            <a:r>
              <a:rPr lang="en-US" dirty="0"/>
              <a:t>, </a:t>
            </a:r>
            <a:r>
              <a:rPr lang="en-US" dirty="0" err="1"/>
              <a:t>balanceando</a:t>
            </a:r>
            <a:r>
              <a:rPr lang="en-US" dirty="0"/>
              <a:t> </a:t>
            </a:r>
            <a:r>
              <a:rPr lang="en-US" dirty="0" err="1"/>
              <a:t>simplicidad</a:t>
            </a:r>
            <a:r>
              <a:rPr lang="en-US" dirty="0"/>
              <a:t> y </a:t>
            </a:r>
            <a:r>
              <a:rPr lang="en-US" dirty="0" err="1"/>
              <a:t>eficiencia</a:t>
            </a:r>
            <a:r>
              <a:rPr lang="en-US" dirty="0"/>
              <a:t>.</a:t>
            </a:r>
          </a:p>
          <a:p>
            <a:endParaRPr lang="en-US" dirty="0"/>
          </a:p>
          <a:p>
            <a:r>
              <a:rPr lang="en-US" dirty="0"/>
              <a:t>No </a:t>
            </a:r>
            <a:r>
              <a:rPr lang="en-US" dirty="0" err="1"/>
              <a:t>siempre</a:t>
            </a:r>
            <a:r>
              <a:rPr lang="en-US" dirty="0"/>
              <a:t> </a:t>
            </a:r>
            <a:r>
              <a:rPr lang="en-US" dirty="0" err="1"/>
              <a:t>va</a:t>
            </a:r>
            <a:r>
              <a:rPr lang="en-US" dirty="0"/>
              <a:t> a </a:t>
            </a:r>
            <a:r>
              <a:rPr lang="en-US" dirty="0" err="1"/>
              <a:t>tener</a:t>
            </a:r>
            <a:r>
              <a:rPr lang="en-US" dirty="0"/>
              <a:t> </a:t>
            </a:r>
            <a:r>
              <a:rPr lang="en-US" dirty="0" err="1"/>
              <a:t>una</a:t>
            </a:r>
            <a:r>
              <a:rPr lang="en-US" dirty="0"/>
              <a:t> </a:t>
            </a:r>
            <a:r>
              <a:rPr lang="en-US" dirty="0" err="1"/>
              <a:t>solucion</a:t>
            </a:r>
            <a:r>
              <a:rPr lang="en-US" dirty="0"/>
              <a:t> optima, </a:t>
            </a:r>
            <a:r>
              <a:rPr lang="en-US" dirty="0" err="1"/>
              <a:t>entendiendo</a:t>
            </a:r>
            <a:r>
              <a:rPr lang="en-US" dirty="0"/>
              <a:t> sus advantages, </a:t>
            </a:r>
            <a:r>
              <a:rPr lang="en-US" dirty="0" err="1"/>
              <a:t>disadvanteges</a:t>
            </a:r>
            <a:r>
              <a:rPr lang="en-US" dirty="0"/>
              <a:t> y </a:t>
            </a:r>
            <a:r>
              <a:rPr lang="en-US" dirty="0" err="1"/>
              <a:t>aplicaciones</a:t>
            </a:r>
            <a:r>
              <a:rPr lang="en-US" dirty="0"/>
              <a:t> es  crucial para resolver </a:t>
            </a:r>
            <a:r>
              <a:rPr lang="en-US" dirty="0" err="1"/>
              <a:t>problemas</a:t>
            </a:r>
            <a:r>
              <a:rPr lang="en-US" dirty="0"/>
              <a:t> </a:t>
            </a:r>
            <a:r>
              <a:rPr lang="en-US" dirty="0" err="1"/>
              <a:t>efectivamente</a:t>
            </a:r>
            <a:r>
              <a:rPr lang="en-US" dirty="0"/>
              <a:t>.</a:t>
            </a:r>
          </a:p>
          <a:p>
            <a:endParaRPr lang="en-US" dirty="0"/>
          </a:p>
          <a:p>
            <a:r>
              <a:rPr lang="en-US" dirty="0"/>
              <a:t>Al </a:t>
            </a:r>
            <a:r>
              <a:rPr lang="en-US" dirty="0" err="1"/>
              <a:t>reconocer</a:t>
            </a:r>
            <a:r>
              <a:rPr lang="en-US" dirty="0"/>
              <a:t> las </a:t>
            </a:r>
            <a:r>
              <a:rPr lang="en-US" dirty="0" err="1"/>
              <a:t>compensaciones</a:t>
            </a:r>
            <a:r>
              <a:rPr lang="en-US" dirty="0"/>
              <a:t> </a:t>
            </a:r>
            <a:r>
              <a:rPr lang="en-US" dirty="0" err="1"/>
              <a:t>involucradas</a:t>
            </a:r>
            <a:r>
              <a:rPr lang="en-US" dirty="0"/>
              <a:t>  y </a:t>
            </a:r>
            <a:r>
              <a:rPr lang="en-US" dirty="0" err="1"/>
              <a:t>aprobechar</a:t>
            </a:r>
            <a:r>
              <a:rPr lang="en-US" dirty="0"/>
              <a:t> sus </a:t>
            </a:r>
            <a:r>
              <a:rPr lang="en-US" dirty="0" err="1"/>
              <a:t>fuerzas</a:t>
            </a:r>
            <a:r>
              <a:rPr lang="en-US" dirty="0"/>
              <a:t>, </a:t>
            </a:r>
            <a:r>
              <a:rPr lang="en-US" dirty="0" err="1"/>
              <a:t>programadores</a:t>
            </a:r>
            <a:r>
              <a:rPr lang="en-US" dirty="0"/>
              <a:t> </a:t>
            </a:r>
            <a:r>
              <a:rPr lang="en-US" dirty="0" err="1"/>
              <a:t>pueden</a:t>
            </a:r>
            <a:r>
              <a:rPr lang="en-US" dirty="0"/>
              <a:t> </a:t>
            </a:r>
            <a:r>
              <a:rPr lang="en-US" dirty="0" err="1"/>
              <a:t>aprovechgar</a:t>
            </a:r>
            <a:r>
              <a:rPr lang="en-US" dirty="0"/>
              <a:t> </a:t>
            </a:r>
            <a:r>
              <a:rPr lang="en-US" dirty="0" err="1"/>
              <a:t>el</a:t>
            </a:r>
            <a:r>
              <a:rPr lang="en-US" dirty="0"/>
              <a:t> </a:t>
            </a:r>
            <a:r>
              <a:rPr lang="en-US" dirty="0" err="1"/>
              <a:t>poder</a:t>
            </a:r>
            <a:r>
              <a:rPr lang="en-US" dirty="0"/>
              <a:t> de </a:t>
            </a:r>
            <a:r>
              <a:rPr lang="en-US" dirty="0" err="1"/>
              <a:t>los</a:t>
            </a:r>
            <a:r>
              <a:rPr lang="en-US" dirty="0"/>
              <a:t> </a:t>
            </a:r>
            <a:r>
              <a:rPr lang="en-US" dirty="0" err="1"/>
              <a:t>algoritmos</a:t>
            </a:r>
            <a:r>
              <a:rPr lang="en-US" dirty="0"/>
              <a:t> greedy </a:t>
            </a:r>
            <a:r>
              <a:rPr lang="en-US" dirty="0" err="1"/>
              <a:t>en</a:t>
            </a:r>
            <a:r>
              <a:rPr lang="en-US" dirty="0"/>
              <a:t> </a:t>
            </a:r>
            <a:r>
              <a:rPr lang="en-US" dirty="0" err="1"/>
              <a:t>varios</a:t>
            </a:r>
            <a:r>
              <a:rPr lang="en-US" dirty="0"/>
              <a:t> </a:t>
            </a:r>
            <a:r>
              <a:rPr lang="en-US" dirty="0" err="1"/>
              <a:t>dominios</a:t>
            </a:r>
            <a:endParaRPr lang="en-US" dirty="0"/>
          </a:p>
        </p:txBody>
      </p:sp>
      <p:sp>
        <p:nvSpPr>
          <p:cNvPr id="4" name="Slide Number Placeholder 3"/>
          <p:cNvSpPr>
            <a:spLocks noGrp="1"/>
          </p:cNvSpPr>
          <p:nvPr>
            <p:ph type="sldNum" sz="quarter" idx="5"/>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1933628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4/25/2024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4/25/2024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4/25/2024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4/25/2024</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4/25/2024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4/25/2024</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Greedy technique</a:t>
            </a:r>
          </a:p>
        </p:txBody>
      </p:sp>
      <p:sp>
        <p:nvSpPr>
          <p:cNvPr id="3" name="Subtitle 2"/>
          <p:cNvSpPr>
            <a:spLocks noGrp="1"/>
          </p:cNvSpPr>
          <p:nvPr>
            <p:ph type="subTitle" idx="1"/>
          </p:nvPr>
        </p:nvSpPr>
        <p:spPr/>
        <p:txBody>
          <a:bodyPr/>
          <a:lstStyle/>
          <a:p>
            <a:r>
              <a:rPr lang="en-US" dirty="0"/>
              <a:t>By Coral S. Schmidt Montilla</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6E0C-2355-AC69-C3FD-9944AFAC5CB5}"/>
              </a:ext>
            </a:extLst>
          </p:cNvPr>
          <p:cNvSpPr>
            <a:spLocks noGrp="1"/>
          </p:cNvSpPr>
          <p:nvPr>
            <p:ph type="title"/>
          </p:nvPr>
        </p:nvSpPr>
        <p:spPr>
          <a:xfrm>
            <a:off x="8002587" y="1600200"/>
            <a:ext cx="3122613" cy="1828800"/>
          </a:xfrm>
        </p:spPr>
        <p:txBody>
          <a:bodyPr anchor="b">
            <a:normAutofit/>
          </a:bodyPr>
          <a:lstStyle/>
          <a:p>
            <a:r>
              <a:rPr lang="en-US" dirty="0"/>
              <a:t>Code example</a:t>
            </a:r>
          </a:p>
        </p:txBody>
      </p:sp>
      <p:pic>
        <p:nvPicPr>
          <p:cNvPr id="5" name="Content Placeholder 4">
            <a:extLst>
              <a:ext uri="{FF2B5EF4-FFF2-40B4-BE49-F238E27FC236}">
                <a16:creationId xmlns:a16="http://schemas.microsoft.com/office/drawing/2014/main" id="{6D5260E5-5716-BA60-B6F3-94C5F247DDFB}"/>
              </a:ext>
            </a:extLst>
          </p:cNvPr>
          <p:cNvPicPr>
            <a:picLocks noGrp="1" noChangeAspect="1"/>
          </p:cNvPicPr>
          <p:nvPr>
            <p:ph idx="1"/>
          </p:nvPr>
        </p:nvPicPr>
        <p:blipFill>
          <a:blip r:embed="rId2"/>
          <a:stretch>
            <a:fillRect/>
          </a:stretch>
        </p:blipFill>
        <p:spPr>
          <a:xfrm>
            <a:off x="1295400" y="304800"/>
            <a:ext cx="5257800" cy="6167508"/>
          </a:xfrm>
          <a:noFill/>
        </p:spPr>
      </p:pic>
    </p:spTree>
    <p:extLst>
      <p:ext uri="{BB962C8B-B14F-4D97-AF65-F5344CB8AC3E}">
        <p14:creationId xmlns:p14="http://schemas.microsoft.com/office/powerpoint/2010/main" val="112967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0252-FE94-730B-166A-C5E4C20B3BAB}"/>
              </a:ext>
            </a:extLst>
          </p:cNvPr>
          <p:cNvSpPr>
            <a:spLocks noGrp="1"/>
          </p:cNvSpPr>
          <p:nvPr>
            <p:ph type="title"/>
          </p:nvPr>
        </p:nvSpPr>
        <p:spPr>
          <a:xfrm>
            <a:off x="1524000" y="457200"/>
            <a:ext cx="9144000" cy="1143000"/>
          </a:xfrm>
        </p:spPr>
        <p:txBody>
          <a:bodyPr anchor="b">
            <a:normAutofit/>
          </a:bodyPr>
          <a:lstStyle/>
          <a:p>
            <a:r>
              <a:rPr lang="en-US" dirty="0"/>
              <a:t>Dijkstra's Algorithm</a:t>
            </a:r>
          </a:p>
        </p:txBody>
      </p:sp>
      <p:graphicFrame>
        <p:nvGraphicFramePr>
          <p:cNvPr id="5" name="Content Placeholder 2">
            <a:extLst>
              <a:ext uri="{FF2B5EF4-FFF2-40B4-BE49-F238E27FC236}">
                <a16:creationId xmlns:a16="http://schemas.microsoft.com/office/drawing/2014/main" id="{385048EB-521B-F92C-DEBB-8AC5829F7202}"/>
              </a:ext>
            </a:extLst>
          </p:cNvPr>
          <p:cNvGraphicFramePr>
            <a:graphicFrameLocks noGrp="1"/>
          </p:cNvGraphicFramePr>
          <p:nvPr>
            <p:ph idx="1"/>
            <p:extLst>
              <p:ext uri="{D42A27DB-BD31-4B8C-83A1-F6EECF244321}">
                <p14:modId xmlns:p14="http://schemas.microsoft.com/office/powerpoint/2010/main" val="252214958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603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CA12-D44C-8422-176F-147EFD94CF7B}"/>
              </a:ext>
            </a:extLst>
          </p:cNvPr>
          <p:cNvSpPr>
            <a:spLocks noGrp="1"/>
          </p:cNvSpPr>
          <p:nvPr>
            <p:ph type="title"/>
          </p:nvPr>
        </p:nvSpPr>
        <p:spPr>
          <a:xfrm>
            <a:off x="304800" y="304800"/>
            <a:ext cx="3122613" cy="838200"/>
          </a:xfrm>
        </p:spPr>
        <p:txBody>
          <a:bodyPr anchor="b">
            <a:normAutofit/>
          </a:bodyPr>
          <a:lstStyle/>
          <a:p>
            <a:r>
              <a:rPr lang="en-US" dirty="0"/>
              <a:t>Code example</a:t>
            </a:r>
          </a:p>
        </p:txBody>
      </p:sp>
      <p:pic>
        <p:nvPicPr>
          <p:cNvPr id="5" name="Content Placeholder 4">
            <a:extLst>
              <a:ext uri="{FF2B5EF4-FFF2-40B4-BE49-F238E27FC236}">
                <a16:creationId xmlns:a16="http://schemas.microsoft.com/office/drawing/2014/main" id="{BAF56BF5-FEAB-CFDF-F3BF-08A9D4A56116}"/>
              </a:ext>
            </a:extLst>
          </p:cNvPr>
          <p:cNvPicPr>
            <a:picLocks noGrp="1" noChangeAspect="1"/>
          </p:cNvPicPr>
          <p:nvPr>
            <p:ph idx="1"/>
          </p:nvPr>
        </p:nvPicPr>
        <p:blipFill rotWithShape="1">
          <a:blip r:embed="rId2"/>
          <a:srcRect b="55487"/>
          <a:stretch/>
        </p:blipFill>
        <p:spPr>
          <a:xfrm>
            <a:off x="228600" y="1295400"/>
            <a:ext cx="6265387" cy="4648200"/>
          </a:xfrm>
          <a:noFill/>
        </p:spPr>
      </p:pic>
      <p:sp>
        <p:nvSpPr>
          <p:cNvPr id="10" name="Text Placeholder 3">
            <a:extLst>
              <a:ext uri="{FF2B5EF4-FFF2-40B4-BE49-F238E27FC236}">
                <a16:creationId xmlns:a16="http://schemas.microsoft.com/office/drawing/2014/main" id="{9634FFEB-63A3-549F-FFBC-68A3C83E99D8}"/>
              </a:ext>
            </a:extLst>
          </p:cNvPr>
          <p:cNvSpPr>
            <a:spLocks noGrp="1"/>
          </p:cNvSpPr>
          <p:nvPr>
            <p:ph type="body" sz="half" idx="2"/>
          </p:nvPr>
        </p:nvSpPr>
        <p:spPr>
          <a:xfrm>
            <a:off x="8001039" y="3429000"/>
            <a:ext cx="3124161" cy="1828800"/>
          </a:xfrm>
        </p:spPr>
        <p:txBody>
          <a:bodyPr/>
          <a:lstStyle/>
          <a:p>
            <a:endParaRPr lang="en-US"/>
          </a:p>
        </p:txBody>
      </p:sp>
      <p:pic>
        <p:nvPicPr>
          <p:cNvPr id="3" name="Content Placeholder 4">
            <a:extLst>
              <a:ext uri="{FF2B5EF4-FFF2-40B4-BE49-F238E27FC236}">
                <a16:creationId xmlns:a16="http://schemas.microsoft.com/office/drawing/2014/main" id="{8851E457-D10A-CD3D-BB36-01921AD8B7BA}"/>
              </a:ext>
            </a:extLst>
          </p:cNvPr>
          <p:cNvPicPr>
            <a:picLocks noChangeAspect="1"/>
          </p:cNvPicPr>
          <p:nvPr/>
        </p:nvPicPr>
        <p:blipFill rotWithShape="1">
          <a:blip r:embed="rId2"/>
          <a:srcRect t="43751"/>
          <a:stretch/>
        </p:blipFill>
        <p:spPr>
          <a:xfrm>
            <a:off x="6553200" y="1295400"/>
            <a:ext cx="5193084" cy="4868420"/>
          </a:xfrm>
          <a:prstGeom prst="rect">
            <a:avLst/>
          </a:prstGeom>
          <a:noFill/>
        </p:spPr>
      </p:pic>
    </p:spTree>
    <p:extLst>
      <p:ext uri="{BB962C8B-B14F-4D97-AF65-F5344CB8AC3E}">
        <p14:creationId xmlns:p14="http://schemas.microsoft.com/office/powerpoint/2010/main" val="1952795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B138-198B-0D1B-D2B0-ECD760A6CEF0}"/>
              </a:ext>
            </a:extLst>
          </p:cNvPr>
          <p:cNvSpPr>
            <a:spLocks noGrp="1"/>
          </p:cNvSpPr>
          <p:nvPr>
            <p:ph type="title"/>
          </p:nvPr>
        </p:nvSpPr>
        <p:spPr>
          <a:xfrm>
            <a:off x="1524000" y="457200"/>
            <a:ext cx="9144000" cy="1143000"/>
          </a:xfrm>
        </p:spPr>
        <p:txBody>
          <a:bodyPr anchor="b">
            <a:normAutofit/>
          </a:bodyPr>
          <a:lstStyle/>
          <a:p>
            <a:r>
              <a:rPr lang="en-US" dirty="0"/>
              <a:t>Kruskal's Algorithm</a:t>
            </a:r>
          </a:p>
        </p:txBody>
      </p:sp>
      <p:graphicFrame>
        <p:nvGraphicFramePr>
          <p:cNvPr id="5" name="Content Placeholder 2">
            <a:extLst>
              <a:ext uri="{FF2B5EF4-FFF2-40B4-BE49-F238E27FC236}">
                <a16:creationId xmlns:a16="http://schemas.microsoft.com/office/drawing/2014/main" id="{58D0E212-C2BC-1468-7725-F5073356BD3F}"/>
              </a:ext>
            </a:extLst>
          </p:cNvPr>
          <p:cNvGraphicFramePr>
            <a:graphicFrameLocks noGrp="1"/>
          </p:cNvGraphicFramePr>
          <p:nvPr>
            <p:ph idx="1"/>
            <p:extLst>
              <p:ext uri="{D42A27DB-BD31-4B8C-83A1-F6EECF244321}">
                <p14:modId xmlns:p14="http://schemas.microsoft.com/office/powerpoint/2010/main" val="337277774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79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98A5-5213-A2EC-5832-66AD5FD94FEA}"/>
              </a:ext>
            </a:extLst>
          </p:cNvPr>
          <p:cNvSpPr>
            <a:spLocks noGrp="1"/>
          </p:cNvSpPr>
          <p:nvPr>
            <p:ph type="title"/>
          </p:nvPr>
        </p:nvSpPr>
        <p:spPr>
          <a:xfrm>
            <a:off x="381000" y="15536"/>
            <a:ext cx="9144000" cy="685800"/>
          </a:xfrm>
        </p:spPr>
        <p:txBody>
          <a:bodyPr/>
          <a:lstStyle/>
          <a:p>
            <a:r>
              <a:rPr lang="en-US" dirty="0"/>
              <a:t>Code example</a:t>
            </a:r>
          </a:p>
        </p:txBody>
      </p:sp>
      <p:pic>
        <p:nvPicPr>
          <p:cNvPr id="5" name="Content Placeholder 4">
            <a:extLst>
              <a:ext uri="{FF2B5EF4-FFF2-40B4-BE49-F238E27FC236}">
                <a16:creationId xmlns:a16="http://schemas.microsoft.com/office/drawing/2014/main" id="{78E406DC-34B1-E99B-3CDB-DAEF77CF00DD}"/>
              </a:ext>
            </a:extLst>
          </p:cNvPr>
          <p:cNvPicPr>
            <a:picLocks noGrp="1" noChangeAspect="1"/>
          </p:cNvPicPr>
          <p:nvPr>
            <p:ph idx="1"/>
          </p:nvPr>
        </p:nvPicPr>
        <p:blipFill rotWithShape="1">
          <a:blip r:embed="rId2"/>
          <a:srcRect t="45657"/>
          <a:stretch/>
        </p:blipFill>
        <p:spPr>
          <a:xfrm>
            <a:off x="6110796" y="586185"/>
            <a:ext cx="4953000" cy="6271815"/>
          </a:xfrm>
        </p:spPr>
      </p:pic>
      <p:pic>
        <p:nvPicPr>
          <p:cNvPr id="8" name="Content Placeholder 4">
            <a:extLst>
              <a:ext uri="{FF2B5EF4-FFF2-40B4-BE49-F238E27FC236}">
                <a16:creationId xmlns:a16="http://schemas.microsoft.com/office/drawing/2014/main" id="{D6220CFB-E90F-AFC6-B47A-FFBA725EC94E}"/>
              </a:ext>
            </a:extLst>
          </p:cNvPr>
          <p:cNvPicPr>
            <a:picLocks noChangeAspect="1"/>
          </p:cNvPicPr>
          <p:nvPr/>
        </p:nvPicPr>
        <p:blipFill rotWithShape="1">
          <a:blip r:embed="rId2"/>
          <a:srcRect b="54343"/>
          <a:stretch/>
        </p:blipFill>
        <p:spPr>
          <a:xfrm>
            <a:off x="304800" y="727912"/>
            <a:ext cx="5628922" cy="5988360"/>
          </a:xfrm>
          <a:prstGeom prst="rect">
            <a:avLst/>
          </a:prstGeom>
        </p:spPr>
      </p:pic>
    </p:spTree>
    <p:extLst>
      <p:ext uri="{BB962C8B-B14F-4D97-AF65-F5344CB8AC3E}">
        <p14:creationId xmlns:p14="http://schemas.microsoft.com/office/powerpoint/2010/main" val="37724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6736-AE30-DE06-0154-62B46D31BE3B}"/>
              </a:ext>
            </a:extLst>
          </p:cNvPr>
          <p:cNvSpPr>
            <a:spLocks noGrp="1"/>
          </p:cNvSpPr>
          <p:nvPr>
            <p:ph type="title"/>
          </p:nvPr>
        </p:nvSpPr>
        <p:spPr>
          <a:xfrm>
            <a:off x="8002587" y="1600200"/>
            <a:ext cx="3122613" cy="1828800"/>
          </a:xfrm>
        </p:spPr>
        <p:txBody>
          <a:bodyPr anchor="b">
            <a:normAutofit/>
          </a:bodyPr>
          <a:lstStyle/>
          <a:p>
            <a:r>
              <a:rPr lang="en-US" b="0" i="0" dirty="0"/>
              <a:t>Conclusion</a:t>
            </a:r>
            <a:endParaRPr lang="en-US" dirty="0"/>
          </a:p>
        </p:txBody>
      </p:sp>
      <p:sp>
        <p:nvSpPr>
          <p:cNvPr id="6" name="Text Placeholder 3">
            <a:extLst>
              <a:ext uri="{FF2B5EF4-FFF2-40B4-BE49-F238E27FC236}">
                <a16:creationId xmlns:a16="http://schemas.microsoft.com/office/drawing/2014/main" id="{61532F1A-E903-3F20-34AB-3148A7C8F078}"/>
              </a:ext>
            </a:extLst>
          </p:cNvPr>
          <p:cNvSpPr>
            <a:spLocks noGrp="1"/>
          </p:cNvSpPr>
          <p:nvPr>
            <p:ph type="body" sz="half" idx="2"/>
          </p:nvPr>
        </p:nvSpPr>
        <p:spPr>
          <a:xfrm>
            <a:off x="8001039" y="3429000"/>
            <a:ext cx="3124161" cy="1828800"/>
          </a:xfrm>
        </p:spPr>
        <p:txBody>
          <a:bodyPr/>
          <a:lstStyle/>
          <a:p>
            <a:endParaRPr lang="en-US"/>
          </a:p>
        </p:txBody>
      </p:sp>
      <p:graphicFrame>
        <p:nvGraphicFramePr>
          <p:cNvPr id="7" name="Content Placeholder 2">
            <a:extLst>
              <a:ext uri="{FF2B5EF4-FFF2-40B4-BE49-F238E27FC236}">
                <a16:creationId xmlns:a16="http://schemas.microsoft.com/office/drawing/2014/main" id="{543B9032-ECC3-21B1-B9C4-A2ACF8C16494}"/>
              </a:ext>
            </a:extLst>
          </p:cNvPr>
          <p:cNvGraphicFramePr>
            <a:graphicFrameLocks noGrp="1"/>
          </p:cNvGraphicFramePr>
          <p:nvPr>
            <p:ph idx="1"/>
            <p:extLst>
              <p:ext uri="{D42A27DB-BD31-4B8C-83A1-F6EECF244321}">
                <p14:modId xmlns:p14="http://schemas.microsoft.com/office/powerpoint/2010/main" val="1264924082"/>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4160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15B-D9DF-885D-421D-EEBABF1ABFF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6348A71-685C-A56F-58BD-E5427A299C62}"/>
              </a:ext>
            </a:extLst>
          </p:cNvPr>
          <p:cNvSpPr>
            <a:spLocks noGrp="1"/>
          </p:cNvSpPr>
          <p:nvPr>
            <p:ph idx="1"/>
          </p:nvPr>
        </p:nvSpPr>
        <p:spPr/>
        <p:txBody>
          <a:bodyPr>
            <a:normAutofit fontScale="70000" lnSpcReduction="20000"/>
          </a:bodyPr>
          <a:lstStyle/>
          <a:p>
            <a:r>
              <a:rPr lang="en-US" dirty="0" err="1"/>
              <a:t>Hrushikesh</a:t>
            </a:r>
            <a:r>
              <a:rPr lang="en-US" dirty="0"/>
              <a:t> </a:t>
            </a:r>
            <a:r>
              <a:rPr lang="en-US" dirty="0" err="1"/>
              <a:t>sohoni</a:t>
            </a:r>
            <a:r>
              <a:rPr lang="en-US" dirty="0"/>
              <a:t>. “Greedy Algorithm - </a:t>
            </a:r>
            <a:r>
              <a:rPr lang="en-US" dirty="0" err="1"/>
              <a:t>Hrushikesh</a:t>
            </a:r>
            <a:r>
              <a:rPr lang="en-US" dirty="0"/>
              <a:t> </a:t>
            </a:r>
            <a:r>
              <a:rPr lang="en-US" dirty="0" err="1"/>
              <a:t>Sohoni</a:t>
            </a:r>
            <a:r>
              <a:rPr lang="en-US" dirty="0"/>
              <a:t> - Medium.” Medium, Medium, 21 May 2021, hrishisohoni.medium.com/greedy-algorithm-dec27a898d24. Accessed 18 Apr. 2024.</a:t>
            </a:r>
          </a:p>
          <a:p>
            <a:r>
              <a:rPr lang="en-US" dirty="0" err="1"/>
              <a:t>GeeksforGeeks</a:t>
            </a:r>
            <a:r>
              <a:rPr lang="en-US" dirty="0"/>
              <a:t>. “Greedy Algorithms.” </a:t>
            </a:r>
            <a:r>
              <a:rPr lang="en-US" dirty="0" err="1"/>
              <a:t>GeeksforGeeks</a:t>
            </a:r>
            <a:r>
              <a:rPr lang="en-US" dirty="0"/>
              <a:t>, </a:t>
            </a:r>
            <a:r>
              <a:rPr lang="en-US" dirty="0" err="1"/>
              <a:t>GeeksforGeeks</a:t>
            </a:r>
            <a:r>
              <a:rPr lang="en-US" dirty="0"/>
              <a:t>, 7 Feb. 2024, www.geeksforgeeks.org/greedy-algorithms/. Accessed 18 Apr. 2024.</a:t>
            </a:r>
          </a:p>
          <a:p>
            <a:r>
              <a:rPr lang="en-US" dirty="0" err="1"/>
              <a:t>GeeksforGeeks</a:t>
            </a:r>
            <a:r>
              <a:rPr lang="en-US" dirty="0"/>
              <a:t>. “Difference between Greedy Algorithm and Divide and Conquer Algorithm.” </a:t>
            </a:r>
            <a:r>
              <a:rPr lang="en-US" dirty="0" err="1"/>
              <a:t>GeeksforGeeks</a:t>
            </a:r>
            <a:r>
              <a:rPr lang="en-US" dirty="0"/>
              <a:t>, </a:t>
            </a:r>
            <a:r>
              <a:rPr lang="en-US" dirty="0" err="1"/>
              <a:t>GeeksforGeeks</a:t>
            </a:r>
            <a:r>
              <a:rPr lang="en-US" dirty="0"/>
              <a:t>, 4 Nov. 2022, www.geeksforgeeks.org/difference-between-greedy-algorithm-and-divide-and-conquer-algorithm/. Accessed 18 Apr. 2024.</a:t>
            </a:r>
          </a:p>
          <a:p>
            <a:r>
              <a:rPr lang="en-US" dirty="0" err="1"/>
              <a:t>GeeksforGeeks</a:t>
            </a:r>
            <a:r>
              <a:rPr lang="en-US" dirty="0"/>
              <a:t>. “Fractional Knapsack Problem.” </a:t>
            </a:r>
            <a:r>
              <a:rPr lang="en-US" dirty="0" err="1"/>
              <a:t>GeeksforGeeks</a:t>
            </a:r>
            <a:r>
              <a:rPr lang="en-US" dirty="0"/>
              <a:t>, </a:t>
            </a:r>
            <a:r>
              <a:rPr lang="en-US" dirty="0" err="1"/>
              <a:t>GeeksforGeeks</a:t>
            </a:r>
            <a:r>
              <a:rPr lang="en-US" dirty="0"/>
              <a:t>, 23 Mar. 2016, www.geeksforgeeks.org/fractional-knapsack-problem/. Accessed 18 Apr. 2024.</a:t>
            </a:r>
          </a:p>
          <a:p>
            <a:r>
              <a:rPr lang="en-US" dirty="0" err="1"/>
              <a:t>GeeksforGeeks</a:t>
            </a:r>
            <a:r>
              <a:rPr lang="en-US" dirty="0"/>
              <a:t>. “What Is Dijkstra S Algorithm? Introduction to Dijkstra S Shortest Path Algorithm.” </a:t>
            </a:r>
            <a:r>
              <a:rPr lang="en-US" dirty="0" err="1"/>
              <a:t>GeeksforGeeks</a:t>
            </a:r>
            <a:r>
              <a:rPr lang="en-US" dirty="0"/>
              <a:t>, </a:t>
            </a:r>
            <a:r>
              <a:rPr lang="en-US" dirty="0" err="1"/>
              <a:t>GeeksforGeeks</a:t>
            </a:r>
            <a:r>
              <a:rPr lang="en-US" dirty="0"/>
              <a:t>, 10 Mar. 2023, www.geeksforgeeks.org/introduction-to-dijkstras-shortest-path-algorithm/. Accessed 18 Apr. 2024.</a:t>
            </a:r>
          </a:p>
          <a:p>
            <a:r>
              <a:rPr lang="en-US" dirty="0"/>
              <a:t>‌</a:t>
            </a:r>
            <a:r>
              <a:rPr lang="en-US" dirty="0" err="1"/>
              <a:t>GeeksforGeeks</a:t>
            </a:r>
            <a:r>
              <a:rPr lang="en-US" dirty="0"/>
              <a:t>. “Kruskal S Minimum Spanning Tree (MST) Algorithm.” </a:t>
            </a:r>
            <a:r>
              <a:rPr lang="en-US" dirty="0" err="1"/>
              <a:t>GeeksforGeeks</a:t>
            </a:r>
            <a:r>
              <a:rPr lang="en-US" dirty="0"/>
              <a:t>, </a:t>
            </a:r>
            <a:r>
              <a:rPr lang="en-US" dirty="0" err="1"/>
              <a:t>GeeksforGeeks</a:t>
            </a:r>
            <a:r>
              <a:rPr lang="en-US" dirty="0"/>
              <a:t>, 30 Oct. 2012, www.geeksforgeeks.org/kruskals-minimum-spanning-tree-algorithm-greedy-algo-2/. Accessed 18 Apr. 2024.</a:t>
            </a:r>
          </a:p>
          <a:p>
            <a:r>
              <a:rPr lang="en-US" dirty="0" err="1"/>
              <a:t>GeeksforGeeks</a:t>
            </a:r>
            <a:r>
              <a:rPr lang="en-US" dirty="0"/>
              <a:t>. “Dynamic Programming or DP.” </a:t>
            </a:r>
            <a:r>
              <a:rPr lang="en-US" dirty="0" err="1"/>
              <a:t>GeeksforGeeks</a:t>
            </a:r>
            <a:r>
              <a:rPr lang="en-US" dirty="0"/>
              <a:t>, </a:t>
            </a:r>
            <a:r>
              <a:rPr lang="en-US" dirty="0" err="1"/>
              <a:t>GeeksforGeeks</a:t>
            </a:r>
            <a:r>
              <a:rPr lang="en-US" dirty="0"/>
              <a:t>, 9 Feb. 2024, www.geeksforgeeks.org/dynamic-programming/. Accessed 18 Apr. 2024.</a:t>
            </a:r>
          </a:p>
        </p:txBody>
      </p:sp>
    </p:spTree>
    <p:extLst>
      <p:ext uri="{BB962C8B-B14F-4D97-AF65-F5344CB8AC3E}">
        <p14:creationId xmlns:p14="http://schemas.microsoft.com/office/powerpoint/2010/main" val="264845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457200"/>
            <a:ext cx="9144000" cy="1143000"/>
          </a:xfrm>
        </p:spPr>
        <p:txBody>
          <a:bodyPr anchor="b">
            <a:normAutofit/>
          </a:bodyPr>
          <a:lstStyle/>
          <a:p>
            <a:r>
              <a:rPr lang="en-US" sz="2400" dirty="0"/>
              <a:t>Agenda</a:t>
            </a:r>
            <a:br>
              <a:rPr lang="en-US" sz="2400" dirty="0"/>
            </a:br>
            <a:br>
              <a:rPr lang="en-US" sz="2400" dirty="0"/>
            </a:br>
            <a:endParaRPr lang="en-US" sz="2400" dirty="0"/>
          </a:p>
        </p:txBody>
      </p:sp>
      <p:graphicFrame>
        <p:nvGraphicFramePr>
          <p:cNvPr id="16" name="Content Placeholder 13">
            <a:extLst>
              <a:ext uri="{FF2B5EF4-FFF2-40B4-BE49-F238E27FC236}">
                <a16:creationId xmlns:a16="http://schemas.microsoft.com/office/drawing/2014/main" id="{01C88E3D-484D-EE31-2240-3A831DF492BD}"/>
              </a:ext>
            </a:extLst>
          </p:cNvPr>
          <p:cNvGraphicFramePr>
            <a:graphicFrameLocks noGrp="1"/>
          </p:cNvGraphicFramePr>
          <p:nvPr>
            <p:ph idx="1"/>
            <p:extLst>
              <p:ext uri="{D42A27DB-BD31-4B8C-83A1-F6EECF244321}">
                <p14:modId xmlns:p14="http://schemas.microsoft.com/office/powerpoint/2010/main" val="176304507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7F5F-6635-080D-4F0E-99232E61A308}"/>
              </a:ext>
            </a:extLst>
          </p:cNvPr>
          <p:cNvSpPr>
            <a:spLocks noGrp="1"/>
          </p:cNvSpPr>
          <p:nvPr>
            <p:ph type="title"/>
          </p:nvPr>
        </p:nvSpPr>
        <p:spPr>
          <a:xfrm>
            <a:off x="1524000" y="457200"/>
            <a:ext cx="9144000" cy="1143000"/>
          </a:xfrm>
        </p:spPr>
        <p:txBody>
          <a:bodyPr anchor="b">
            <a:normAutofit/>
          </a:bodyPr>
          <a:lstStyle/>
          <a:p>
            <a:r>
              <a:rPr lang="en-US" dirty="0"/>
              <a:t>Introduction to Greedy Algorithms</a:t>
            </a:r>
          </a:p>
        </p:txBody>
      </p:sp>
      <p:graphicFrame>
        <p:nvGraphicFramePr>
          <p:cNvPr id="17" name="Content Placeholder 2">
            <a:extLst>
              <a:ext uri="{FF2B5EF4-FFF2-40B4-BE49-F238E27FC236}">
                <a16:creationId xmlns:a16="http://schemas.microsoft.com/office/drawing/2014/main" id="{87954618-17F7-A447-B488-149BF51EB408}"/>
              </a:ext>
            </a:extLst>
          </p:cNvPr>
          <p:cNvGraphicFramePr/>
          <p:nvPr>
            <p:extLst>
              <p:ext uri="{D42A27DB-BD31-4B8C-83A1-F6EECF244321}">
                <p14:modId xmlns:p14="http://schemas.microsoft.com/office/powerpoint/2010/main" val="667347859"/>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880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8E3C-DDB9-0C27-3510-41121BAAE24F}"/>
              </a:ext>
            </a:extLst>
          </p:cNvPr>
          <p:cNvSpPr>
            <a:spLocks noGrp="1"/>
          </p:cNvSpPr>
          <p:nvPr>
            <p:ph type="title"/>
          </p:nvPr>
        </p:nvSpPr>
        <p:spPr>
          <a:xfrm>
            <a:off x="7543800" y="2743200"/>
            <a:ext cx="3122613" cy="1828800"/>
          </a:xfrm>
        </p:spPr>
        <p:txBody>
          <a:bodyPr anchor="b">
            <a:normAutofit/>
          </a:bodyPr>
          <a:lstStyle/>
          <a:p>
            <a:r>
              <a:rPr lang="en-US" sz="3100" b="0" i="0" dirty="0"/>
              <a:t>Description of the Greedy Technique</a:t>
            </a:r>
            <a:endParaRPr lang="en-US" sz="3100" dirty="0"/>
          </a:p>
        </p:txBody>
      </p:sp>
      <p:graphicFrame>
        <p:nvGraphicFramePr>
          <p:cNvPr id="7" name="Content Placeholder 2">
            <a:extLst>
              <a:ext uri="{FF2B5EF4-FFF2-40B4-BE49-F238E27FC236}">
                <a16:creationId xmlns:a16="http://schemas.microsoft.com/office/drawing/2014/main" id="{7F69B3FF-C7B5-6CBC-EE26-3D875653AB2A}"/>
              </a:ext>
            </a:extLst>
          </p:cNvPr>
          <p:cNvGraphicFramePr>
            <a:graphicFrameLocks noGrp="1"/>
          </p:cNvGraphicFramePr>
          <p:nvPr>
            <p:ph idx="1"/>
            <p:extLst>
              <p:ext uri="{D42A27DB-BD31-4B8C-83A1-F6EECF244321}">
                <p14:modId xmlns:p14="http://schemas.microsoft.com/office/powerpoint/2010/main" val="2170915076"/>
              </p:ext>
            </p:extLst>
          </p:nvPr>
        </p:nvGraphicFramePr>
        <p:xfrm>
          <a:off x="760412" y="762000"/>
          <a:ext cx="64008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150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0D1D-B3FA-127A-5662-12D94871B34C}"/>
              </a:ext>
            </a:extLst>
          </p:cNvPr>
          <p:cNvSpPr>
            <a:spLocks noGrp="1"/>
          </p:cNvSpPr>
          <p:nvPr>
            <p:ph type="title"/>
          </p:nvPr>
        </p:nvSpPr>
        <p:spPr>
          <a:xfrm>
            <a:off x="1524000" y="457200"/>
            <a:ext cx="9144000" cy="1143000"/>
          </a:xfrm>
        </p:spPr>
        <p:txBody>
          <a:bodyPr anchor="b">
            <a:normAutofit/>
          </a:bodyPr>
          <a:lstStyle/>
          <a:p>
            <a:r>
              <a:rPr lang="en-US" b="0" i="0" dirty="0"/>
              <a:t>History of Greedy Algorithms</a:t>
            </a:r>
            <a:br>
              <a:rPr lang="en-US" dirty="0"/>
            </a:br>
            <a:endParaRPr lang="en-US" dirty="0"/>
          </a:p>
        </p:txBody>
      </p:sp>
      <p:graphicFrame>
        <p:nvGraphicFramePr>
          <p:cNvPr id="12" name="Content Placeholder 2">
            <a:extLst>
              <a:ext uri="{FF2B5EF4-FFF2-40B4-BE49-F238E27FC236}">
                <a16:creationId xmlns:a16="http://schemas.microsoft.com/office/drawing/2014/main" id="{2F5C4F05-9D97-D283-55A7-455839356635}"/>
              </a:ext>
            </a:extLst>
          </p:cNvPr>
          <p:cNvGraphicFramePr>
            <a:graphicFrameLocks noGrp="1"/>
          </p:cNvGraphicFramePr>
          <p:nvPr>
            <p:ph idx="1"/>
            <p:extLst>
              <p:ext uri="{D42A27DB-BD31-4B8C-83A1-F6EECF244321}">
                <p14:modId xmlns:p14="http://schemas.microsoft.com/office/powerpoint/2010/main" val="1468095768"/>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225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1ACA-73BC-8743-6F69-50248535FE51}"/>
              </a:ext>
            </a:extLst>
          </p:cNvPr>
          <p:cNvSpPr>
            <a:spLocks noGrp="1"/>
          </p:cNvSpPr>
          <p:nvPr>
            <p:ph type="title"/>
          </p:nvPr>
        </p:nvSpPr>
        <p:spPr>
          <a:xfrm>
            <a:off x="1524000" y="457200"/>
            <a:ext cx="9144000" cy="1143000"/>
          </a:xfrm>
        </p:spPr>
        <p:txBody>
          <a:bodyPr anchor="b">
            <a:normAutofit/>
          </a:bodyPr>
          <a:lstStyle/>
          <a:p>
            <a:r>
              <a:rPr lang="en-US" b="0" i="0" dirty="0"/>
              <a:t>Advantages and Disadvantages</a:t>
            </a:r>
            <a:br>
              <a:rPr lang="en-US" dirty="0"/>
            </a:br>
            <a:endParaRPr lang="en-US" dirty="0"/>
          </a:p>
        </p:txBody>
      </p:sp>
      <p:graphicFrame>
        <p:nvGraphicFramePr>
          <p:cNvPr id="5" name="Content Placeholder 2">
            <a:extLst>
              <a:ext uri="{FF2B5EF4-FFF2-40B4-BE49-F238E27FC236}">
                <a16:creationId xmlns:a16="http://schemas.microsoft.com/office/drawing/2014/main" id="{93AB2A42-12BF-2D71-149B-AB35E4FCFD34}"/>
              </a:ext>
            </a:extLst>
          </p:cNvPr>
          <p:cNvGraphicFramePr>
            <a:graphicFrameLocks noGrp="1"/>
          </p:cNvGraphicFramePr>
          <p:nvPr>
            <p:ph idx="1"/>
            <p:extLst>
              <p:ext uri="{D42A27DB-BD31-4B8C-83A1-F6EECF244321}">
                <p14:modId xmlns:p14="http://schemas.microsoft.com/office/powerpoint/2010/main" val="1283977405"/>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047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CAB4-1DB4-3C84-182A-09B07465BF17}"/>
              </a:ext>
            </a:extLst>
          </p:cNvPr>
          <p:cNvSpPr>
            <a:spLocks noGrp="1"/>
          </p:cNvSpPr>
          <p:nvPr>
            <p:ph type="title"/>
          </p:nvPr>
        </p:nvSpPr>
        <p:spPr>
          <a:xfrm>
            <a:off x="1524000" y="457200"/>
            <a:ext cx="9144000" cy="1143000"/>
          </a:xfrm>
        </p:spPr>
        <p:txBody>
          <a:bodyPr anchor="b">
            <a:normAutofit/>
          </a:bodyPr>
          <a:lstStyle/>
          <a:p>
            <a:r>
              <a:rPr lang="en-US" b="0" i="0" dirty="0"/>
              <a:t>Greedy vs. Other Techniques</a:t>
            </a:r>
            <a:endParaRPr lang="en-US" dirty="0"/>
          </a:p>
        </p:txBody>
      </p:sp>
      <p:graphicFrame>
        <p:nvGraphicFramePr>
          <p:cNvPr id="5" name="Content Placeholder 2">
            <a:extLst>
              <a:ext uri="{FF2B5EF4-FFF2-40B4-BE49-F238E27FC236}">
                <a16:creationId xmlns:a16="http://schemas.microsoft.com/office/drawing/2014/main" id="{D013D5A0-02B8-D9DA-66C0-510D97CA9FDF}"/>
              </a:ext>
            </a:extLst>
          </p:cNvPr>
          <p:cNvGraphicFramePr>
            <a:graphicFrameLocks noGrp="1"/>
          </p:cNvGraphicFramePr>
          <p:nvPr>
            <p:ph idx="1"/>
            <p:extLst>
              <p:ext uri="{D42A27DB-BD31-4B8C-83A1-F6EECF244321}">
                <p14:modId xmlns:p14="http://schemas.microsoft.com/office/powerpoint/2010/main" val="2344960623"/>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683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54AD-EC36-3A95-3528-FD3513510717}"/>
              </a:ext>
            </a:extLst>
          </p:cNvPr>
          <p:cNvSpPr>
            <a:spLocks noGrp="1"/>
          </p:cNvSpPr>
          <p:nvPr>
            <p:ph type="title"/>
          </p:nvPr>
        </p:nvSpPr>
        <p:spPr>
          <a:xfrm>
            <a:off x="1524000" y="1828800"/>
            <a:ext cx="9144000" cy="2743200"/>
          </a:xfrm>
        </p:spPr>
        <p:txBody>
          <a:bodyPr anchor="b">
            <a:normAutofit/>
          </a:bodyPr>
          <a:lstStyle/>
          <a:p>
            <a:r>
              <a:rPr lang="en-US" b="0" i="0" dirty="0"/>
              <a:t>Examples of Greedy Algorithm Applications</a:t>
            </a:r>
            <a:endParaRPr lang="en-US" dirty="0"/>
          </a:p>
        </p:txBody>
      </p:sp>
    </p:spTree>
    <p:extLst>
      <p:ext uri="{BB962C8B-B14F-4D97-AF65-F5344CB8AC3E}">
        <p14:creationId xmlns:p14="http://schemas.microsoft.com/office/powerpoint/2010/main" val="428279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7405-C7E5-FD52-DC01-0783F18DCE93}"/>
              </a:ext>
            </a:extLst>
          </p:cNvPr>
          <p:cNvSpPr>
            <a:spLocks noGrp="1"/>
          </p:cNvSpPr>
          <p:nvPr>
            <p:ph type="title"/>
          </p:nvPr>
        </p:nvSpPr>
        <p:spPr>
          <a:xfrm>
            <a:off x="1524000" y="457200"/>
            <a:ext cx="9144000" cy="1143000"/>
          </a:xfrm>
        </p:spPr>
        <p:txBody>
          <a:bodyPr anchor="b">
            <a:normAutofit/>
          </a:bodyPr>
          <a:lstStyle/>
          <a:p>
            <a:r>
              <a:rPr lang="en-US" dirty="0"/>
              <a:t>Fractional Knapsack: </a:t>
            </a:r>
          </a:p>
        </p:txBody>
      </p:sp>
      <p:graphicFrame>
        <p:nvGraphicFramePr>
          <p:cNvPr id="8" name="Content Placeholder 5">
            <a:extLst>
              <a:ext uri="{FF2B5EF4-FFF2-40B4-BE49-F238E27FC236}">
                <a16:creationId xmlns:a16="http://schemas.microsoft.com/office/drawing/2014/main" id="{CAA84581-53D7-D666-40E9-E898AA594E6A}"/>
              </a:ext>
            </a:extLst>
          </p:cNvPr>
          <p:cNvGraphicFramePr>
            <a:graphicFrameLocks noGrp="1"/>
          </p:cNvGraphicFramePr>
          <p:nvPr>
            <p:ph idx="1"/>
            <p:extLst>
              <p:ext uri="{D42A27DB-BD31-4B8C-83A1-F6EECF244321}">
                <p14:modId xmlns:p14="http://schemas.microsoft.com/office/powerpoint/2010/main" val="3934747860"/>
              </p:ext>
            </p:extLst>
          </p:nvPr>
        </p:nvGraphicFramePr>
        <p:xfrm>
          <a:off x="1524000" y="1828800"/>
          <a:ext cx="91440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76888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8028</TotalTime>
  <Words>1652</Words>
  <Application>Microsoft Office PowerPoint</Application>
  <PresentationFormat>Widescreen</PresentationFormat>
  <Paragraphs>115</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Candara</vt:lpstr>
      <vt:lpstr>Consolas</vt:lpstr>
      <vt:lpstr>DDG_ProximaNova</vt:lpstr>
      <vt:lpstr>Montserrat</vt:lpstr>
      <vt:lpstr>Tech Computer 16x9</vt:lpstr>
      <vt:lpstr>Greedy technique</vt:lpstr>
      <vt:lpstr>Agenda  </vt:lpstr>
      <vt:lpstr>Introduction to Greedy Algorithms</vt:lpstr>
      <vt:lpstr>Description of the Greedy Technique</vt:lpstr>
      <vt:lpstr>History of Greedy Algorithms </vt:lpstr>
      <vt:lpstr>Advantages and Disadvantages </vt:lpstr>
      <vt:lpstr>Greedy vs. Other Techniques</vt:lpstr>
      <vt:lpstr>Examples of Greedy Algorithm Applications</vt:lpstr>
      <vt:lpstr>Fractional Knapsack: </vt:lpstr>
      <vt:lpstr>Code example</vt:lpstr>
      <vt:lpstr>Dijkstra's Algorithm</vt:lpstr>
      <vt:lpstr>Code example</vt:lpstr>
      <vt:lpstr>Kruskal's Algorithm</vt:lpstr>
      <vt:lpstr>Code example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technique</dc:title>
  <dc:creator>Coral Schmidt</dc:creator>
  <cp:lastModifiedBy>Coral Schmidt</cp:lastModifiedBy>
  <cp:revision>1</cp:revision>
  <dcterms:created xsi:type="dcterms:W3CDTF">2024-04-11T20:56:50Z</dcterms:created>
  <dcterms:modified xsi:type="dcterms:W3CDTF">2024-04-25T21:36:56Z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