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7DE45-20C1-46CD-A00D-E6C2AF73C6AF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8B85DDC4-7906-4B17-A2C8-55EEB7B9137F}" type="pres">
      <dgm:prSet presAssocID="{A507DE45-20C1-46CD-A00D-E6C2AF73C6A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1FE667D5-5713-4265-A08E-C907B35E8D41}" type="presOf" srcId="{A507DE45-20C1-46CD-A00D-E6C2AF73C6AF}" destId="{8B85DDC4-7906-4B17-A2C8-55EEB7B9137F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1549-B556-4E73-9901-BA2C0D2BF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FDF6F-FB59-4B19-A2E3-A395015CB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0329-3C09-436C-93F4-200A535B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E0B6-28D3-4AFE-839B-1E6EF11A52E4}" type="datetimeFigureOut">
              <a:rPr lang="en-ZA" smtClean="0"/>
              <a:t>2020/05/16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A91F2-A4E6-4231-BAA8-B1E8B775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A421F-86E8-4888-A52B-11C514A0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CDA-93DD-4630-81D1-984D7B39B6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864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DBDB-777D-43C8-8ADB-1B368369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554DD-836E-4E29-BEF7-C7CCE210D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877B6-AFDD-46F5-ACD4-F46C44E4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E0B6-28D3-4AFE-839B-1E6EF11A52E4}" type="datetimeFigureOut">
              <a:rPr lang="en-ZA" smtClean="0"/>
              <a:t>2020/05/16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E38C5-1897-45C0-9D63-AB5057B5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571C9-B26C-4DB9-956C-1F532161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CDA-93DD-4630-81D1-984D7B39B6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861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E9CED-F3BF-4D5F-A8DC-CF55DD39A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641D3-CD2C-4642-8369-A71C52388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68C42-A3AC-4E4C-B246-C36088D3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E0B6-28D3-4AFE-839B-1E6EF11A52E4}" type="datetimeFigureOut">
              <a:rPr lang="en-ZA" smtClean="0"/>
              <a:t>2020/05/16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C70B-5570-4FB1-B466-501CFB86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819DD-624B-4220-AE9A-27CC6E58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CDA-93DD-4630-81D1-984D7B39B6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459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3DEE-9A00-43AB-99B8-1B7871E7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8EEB-3C5D-44A8-B696-07EE81FC3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D63CD-888E-4DA0-B806-D4BA4C63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E0B6-28D3-4AFE-839B-1E6EF11A52E4}" type="datetimeFigureOut">
              <a:rPr lang="en-ZA" smtClean="0"/>
              <a:t>2020/05/16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12A91-DB30-4464-A06E-8A07C56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CF80-3EB8-4B05-8036-1F03E085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CDA-93DD-4630-81D1-984D7B39B6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233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1802-0A81-4139-9AE7-FF1C573D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D0695-BEAF-4C50-9259-66C4BB28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4774-49BE-42FE-9AE2-61D2BF45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E0B6-28D3-4AFE-839B-1E6EF11A52E4}" type="datetimeFigureOut">
              <a:rPr lang="en-ZA" smtClean="0"/>
              <a:t>2020/05/16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15C60-83E9-4EC9-AF69-92F8E7F7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93CF-B6FF-462C-B6B0-EA1293C4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CDA-93DD-4630-81D1-984D7B39B6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370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446E-A47F-4A91-ACDD-ED1FAA84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EA9F-D0E9-459F-BFDF-48CFB47AF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325AC-F536-479C-9B81-899F4ADF9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D6D6C-BF69-4C61-8B26-E043CBF1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E0B6-28D3-4AFE-839B-1E6EF11A52E4}" type="datetimeFigureOut">
              <a:rPr lang="en-ZA" smtClean="0"/>
              <a:t>2020/05/16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ED2A-DE14-4CAA-A493-BF5C4E4D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57A20-2A28-4024-9B6D-5915CDD5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CDA-93DD-4630-81D1-984D7B39B6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585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D65F-3DC5-4111-8715-C565ECD3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4A41E-17C9-43CB-A60D-570E2CE75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8A6A6-9933-4C56-A782-19B72A896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00C83-B751-48CD-A784-21627703C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B57CC-92E0-4053-9400-E7F993621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8DC84-F7F4-4A2F-B6D4-34D7D500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E0B6-28D3-4AFE-839B-1E6EF11A52E4}" type="datetimeFigureOut">
              <a:rPr lang="en-ZA" smtClean="0"/>
              <a:t>2020/05/16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CA794-9E08-4949-9DF7-8E9F0683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81E8F-7AE0-4B41-8B7F-6DD34126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CDA-93DD-4630-81D1-984D7B39B6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409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44BF-F0C6-4B21-AE04-61C062F8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BCAD8-58DC-43BE-81A0-437C32B3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E0B6-28D3-4AFE-839B-1E6EF11A52E4}" type="datetimeFigureOut">
              <a:rPr lang="en-ZA" smtClean="0"/>
              <a:t>2020/05/16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39024-CB92-44F7-99C2-B31A69AC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8EECA-C599-4985-89EC-934A976E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CDA-93DD-4630-81D1-984D7B39B6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694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99EB5-B732-4951-A5A9-64D9C7CE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E0B6-28D3-4AFE-839B-1E6EF11A52E4}" type="datetimeFigureOut">
              <a:rPr lang="en-ZA" smtClean="0"/>
              <a:t>2020/05/16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05A5F-38ED-4658-83AB-0F7A4587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7BAEF-508B-4B9E-8BCF-536F938C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CDA-93DD-4630-81D1-984D7B39B6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940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1CF9-B8BA-412B-84EC-880F47EE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A877-0E06-45B2-B4F1-76B733DA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486BF-B306-471D-9C84-DAF3F46EB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56EA9-4B5B-41D9-9263-B470164D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E0B6-28D3-4AFE-839B-1E6EF11A52E4}" type="datetimeFigureOut">
              <a:rPr lang="en-ZA" smtClean="0"/>
              <a:t>2020/05/16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5355B-2C55-466D-8145-4CD2CF4F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29401-B679-42C2-8E43-AA75DE6E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CDA-93DD-4630-81D1-984D7B39B6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07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9539-EC06-4B14-AECF-2ADAF2BA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0FA4-3D9C-4B50-8694-93F099000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1517C-8986-4281-9F67-DFA143F8A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A86DF-8936-4463-BB8B-AA7ECF4D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E0B6-28D3-4AFE-839B-1E6EF11A52E4}" type="datetimeFigureOut">
              <a:rPr lang="en-ZA" smtClean="0"/>
              <a:t>2020/05/16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A26D3-BF24-4037-AE52-F2FF313E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F42D3-CAC8-4028-8643-975567C2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CDA-93DD-4630-81D1-984D7B39B6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499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CADC8-72F5-4018-92D4-E7403F56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4B890-12A7-45DA-A39A-60E054BBE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E12DF-462B-4C6E-ABE0-A22155AE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DE0B6-28D3-4AFE-839B-1E6EF11A52E4}" type="datetimeFigureOut">
              <a:rPr lang="en-ZA" smtClean="0"/>
              <a:t>2020/05/16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27E34-9CBE-4B58-BA64-8DD38C93C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F469A-C55F-43F6-8156-FC2D81F81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9CDA-93DD-4630-81D1-984D7B39B6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488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6E13E05-05D7-4771-A640-4AA38B5FF340}"/>
              </a:ext>
            </a:extLst>
          </p:cNvPr>
          <p:cNvGrpSpPr/>
          <p:nvPr/>
        </p:nvGrpSpPr>
        <p:grpSpPr>
          <a:xfrm>
            <a:off x="3118139" y="963461"/>
            <a:ext cx="4909416" cy="5041638"/>
            <a:chOff x="3118139" y="963461"/>
            <a:chExt cx="4909416" cy="50416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5E420CF-E405-458B-B5B8-0F0483FA2CF3}"/>
                    </a:ext>
                  </a:extLst>
                </p:cNvPr>
                <p:cNvSpPr txBox="1"/>
                <p:nvPr/>
              </p:nvSpPr>
              <p:spPr>
                <a:xfrm>
                  <a:off x="3118139" y="4931087"/>
                  <a:ext cx="2774272" cy="1074012"/>
                </a:xfrm>
                <a:prstGeom prst="rect">
                  <a:avLst/>
                </a:prstGeom>
                <a:noFill/>
              </p:spPr>
              <p:txBody>
                <a:bodyPr wrap="square" numCol="2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0,4</m:t>
                            </m:r>
                          </m:sub>
                        </m:sSub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0,22</m:t>
                            </m:r>
                          </m:sub>
                        </m:sSub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0,01</m:t>
                            </m:r>
                          </m:sub>
                        </m:sSub>
                      </m:oMath>
                    </m:oMathPara>
                  </a14:m>
                  <a:endParaRPr lang="en-ZA" b="0" i="1" dirty="0">
                    <a:latin typeface="Cambria Math" panose="02040503050406030204" pitchFamily="18" charset="0"/>
                  </a:endParaRPr>
                </a:p>
                <a:p>
                  <a:pPr algn="just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Z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Z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0,085 </m:t>
                            </m:r>
                            <m:r>
                              <a:rPr lang="en-Z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Z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ZA" b="0" dirty="0"/>
                </a:p>
                <a:p>
                  <a:pPr algn="just"/>
                  <a:endParaRPr lang="en-ZA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5E420CF-E405-458B-B5B8-0F0483FA2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8139" y="4931087"/>
                  <a:ext cx="2774272" cy="10740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788FBF-665B-485C-A7A0-5077CEC76064}"/>
                </a:ext>
              </a:extLst>
            </p:cNvPr>
            <p:cNvGrpSpPr/>
            <p:nvPr/>
          </p:nvGrpSpPr>
          <p:grpSpPr>
            <a:xfrm>
              <a:off x="4305566" y="963461"/>
              <a:ext cx="3721989" cy="4256609"/>
              <a:chOff x="3703478" y="1451733"/>
              <a:chExt cx="4324181" cy="504383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EBE702E6-66B8-44C5-9EA0-C77A0CD61531}"/>
                      </a:ext>
                    </a:extLst>
                  </p:cNvPr>
                  <p:cNvSpPr/>
                  <p:nvPr/>
                </p:nvSpPr>
                <p:spPr>
                  <a:xfrm>
                    <a:off x="4101483" y="3080552"/>
                    <a:ext cx="3480046" cy="1882066"/>
                  </a:xfrm>
                  <a:prstGeom prst="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ZA" dirty="0"/>
                      <a:t>Nitrogen Fixating Bacteria[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a14:m>
                    <a:endParaRPr lang="en-ZA" dirty="0"/>
                  </a:p>
                </p:txBody>
              </p:sp>
            </mc:Choice>
            <mc:Fallback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EBE702E6-66B8-44C5-9EA0-C77A0CD615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1483" y="3080552"/>
                    <a:ext cx="3480046" cy="18820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17" r="-405"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0952C67-6922-41AE-B3BB-C6C33A953B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8167" y="5051394"/>
                <a:ext cx="26633" cy="88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5981A40-9D0D-4AA3-843E-08CBEC6FA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493" y="1979721"/>
                <a:ext cx="0" cy="10386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9237A1C-ACE7-416D-AAD5-FB65438ADF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1115" y="1899822"/>
                <a:ext cx="0" cy="10475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0AB773B-68A9-44B2-8AD7-DC343BFB61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7251" y="2212020"/>
                <a:ext cx="26633" cy="88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618DF18-C742-4A0F-A025-86708EDD3B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47064" y="4971495"/>
                <a:ext cx="26633" cy="88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3D322D2-6110-4EA6-BC20-C3CF6ABFC8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99538" y="4875321"/>
                <a:ext cx="26633" cy="88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C9C3FED-C128-4807-8382-CF29EA221B34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478" y="1582562"/>
                    <a:ext cx="110081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C9C3FED-C128-4807-8382-CF29EA221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3478" y="1582562"/>
                    <a:ext cx="110081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6B0F009-9B26-4E82-905E-F8D880C96454}"/>
                      </a:ext>
                    </a:extLst>
                  </p:cNvPr>
                  <p:cNvSpPr txBox="1"/>
                  <p:nvPr/>
                </p:nvSpPr>
                <p:spPr>
                  <a:xfrm>
                    <a:off x="5009974" y="1451733"/>
                    <a:ext cx="110081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6B0F009-9B26-4E82-905E-F8D880C964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9974" y="1451733"/>
                    <a:ext cx="110081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FDB26F-169B-4459-BB89-C12BBEA2B53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5371" y="1494980"/>
                    <a:ext cx="110081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FDB26F-169B-4459-BB89-C12BBEA2B5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5371" y="1494980"/>
                    <a:ext cx="110081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795EB75-3B7F-4A1A-8A8F-0DC4A2C1EE68}"/>
                      </a:ext>
                    </a:extLst>
                  </p:cNvPr>
                  <p:cNvSpPr txBox="1"/>
                  <p:nvPr/>
                </p:nvSpPr>
                <p:spPr>
                  <a:xfrm>
                    <a:off x="5135741" y="6118479"/>
                    <a:ext cx="1100811" cy="3770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Z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  <m:t>𝑁𝐻</m:t>
                                  </m:r>
                                </m:e>
                                <m:sub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795EB75-3B7F-4A1A-8A8F-0DC4A2C1EE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5741" y="6118479"/>
                    <a:ext cx="1100811" cy="37709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7331234B-C500-49AF-8970-5630963BD4CA}"/>
                      </a:ext>
                    </a:extLst>
                  </p:cNvPr>
                  <p:cNvSpPr/>
                  <p:nvPr/>
                </p:nvSpPr>
                <p:spPr>
                  <a:xfrm>
                    <a:off x="7399538" y="6054570"/>
                    <a:ext cx="62812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7331234B-C500-49AF-8970-5630963BD4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9538" y="6054570"/>
                    <a:ext cx="628121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6237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5106455-45FE-4748-B4E1-1C85C62AC784}"/>
              </a:ext>
            </a:extLst>
          </p:cNvPr>
          <p:cNvGrpSpPr/>
          <p:nvPr/>
        </p:nvGrpSpPr>
        <p:grpSpPr>
          <a:xfrm>
            <a:off x="3616171" y="891119"/>
            <a:ext cx="5137221" cy="5376421"/>
            <a:chOff x="2852691" y="1354078"/>
            <a:chExt cx="5137221" cy="53764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77E3331-27F2-4FAA-9AF7-CE0BD0D035AC}"/>
                    </a:ext>
                  </a:extLst>
                </p:cNvPr>
                <p:cNvSpPr/>
                <p:nvPr/>
              </p:nvSpPr>
              <p:spPr>
                <a:xfrm>
                  <a:off x="3999391" y="2996809"/>
                  <a:ext cx="3480046" cy="1882066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dirty="0"/>
                    <a:t>Nitrification[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ZA" dirty="0"/>
                    <a:t>] </a:t>
                  </a:r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77E3331-27F2-4FAA-9AF7-CE0BD0D035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391" y="2996809"/>
                  <a:ext cx="3480046" cy="18820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E27CFD4-D3A5-4034-B054-7175886A0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8066" y="4953739"/>
              <a:ext cx="26633" cy="8877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5827C9D-E4E3-459D-B479-006262B319CD}"/>
                </a:ext>
              </a:extLst>
            </p:cNvPr>
            <p:cNvCxnSpPr>
              <a:cxnSpLocks/>
            </p:cNvCxnSpPr>
            <p:nvPr/>
          </p:nvCxnSpPr>
          <p:spPr>
            <a:xfrm>
              <a:off x="5668392" y="1882066"/>
              <a:ext cx="0" cy="1038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0CF6EEE-3E97-432B-8A36-4BD53CDBAC36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4" y="1802167"/>
              <a:ext cx="0" cy="1047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4997C5-1092-4C51-8433-92986D498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7151" y="1985520"/>
              <a:ext cx="26631" cy="10166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88142FD-4C58-40C3-84FC-C7299A528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6963" y="4873840"/>
              <a:ext cx="26633" cy="8877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991AF2-702E-4FCD-8895-DDB0828B4373}"/>
                </a:ext>
              </a:extLst>
            </p:cNvPr>
            <p:cNvCxnSpPr>
              <a:cxnSpLocks/>
            </p:cNvCxnSpPr>
            <p:nvPr/>
          </p:nvCxnSpPr>
          <p:spPr>
            <a:xfrm>
              <a:off x="7479437" y="4953739"/>
              <a:ext cx="1" cy="7116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80EE201-D516-4438-86EB-CCD16A439193}"/>
                    </a:ext>
                  </a:extLst>
                </p:cNvPr>
                <p:cNvSpPr txBox="1"/>
                <p:nvPr/>
              </p:nvSpPr>
              <p:spPr>
                <a:xfrm>
                  <a:off x="3689421" y="1504975"/>
                  <a:ext cx="1100811" cy="377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Z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𝑁𝐻</m:t>
                                </m:r>
                              </m:e>
                              <m:sub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sup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ZA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80EE201-D516-4438-86EB-CCD16A4391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421" y="1504975"/>
                  <a:ext cx="1100811" cy="3770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7DD2D0A-10A8-4A03-A395-F1F0A88F5090}"/>
                    </a:ext>
                  </a:extLst>
                </p:cNvPr>
                <p:cNvSpPr txBox="1"/>
                <p:nvPr/>
              </p:nvSpPr>
              <p:spPr>
                <a:xfrm>
                  <a:off x="5089873" y="1354078"/>
                  <a:ext cx="11008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𝐶𝑂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7DD2D0A-10A8-4A03-A395-F1F0A88F5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873" y="1354078"/>
                  <a:ext cx="11008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E7D68D1-3A42-425A-828E-EE2AC91B7454}"/>
                    </a:ext>
                  </a:extLst>
                </p:cNvPr>
                <p:cNvSpPr txBox="1"/>
                <p:nvPr/>
              </p:nvSpPr>
              <p:spPr>
                <a:xfrm>
                  <a:off x="6695270" y="1397325"/>
                  <a:ext cx="11008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E7D68D1-3A42-425A-828E-EE2AC91B7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270" y="1397325"/>
                  <a:ext cx="110081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051DF64-19B9-4CD4-A09A-37390D20F6C3}"/>
                    </a:ext>
                  </a:extLst>
                </p:cNvPr>
                <p:cNvSpPr txBox="1"/>
                <p:nvPr/>
              </p:nvSpPr>
              <p:spPr>
                <a:xfrm>
                  <a:off x="5215640" y="6020824"/>
                  <a:ext cx="11008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Z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ZA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051DF64-19B9-4CD4-A09A-37390D20F6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640" y="6020824"/>
                  <a:ext cx="110081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EEAAF97-F068-45B8-89FD-68D684BF04E3}"/>
                    </a:ext>
                  </a:extLst>
                </p:cNvPr>
                <p:cNvSpPr txBox="1"/>
                <p:nvPr/>
              </p:nvSpPr>
              <p:spPr>
                <a:xfrm>
                  <a:off x="2852691" y="6038578"/>
                  <a:ext cx="2774272" cy="6919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Z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=0,81 </m:t>
                        </m:r>
                        <m:sSup>
                          <m:sSupPr>
                            <m:ctrlPr>
                              <a:rPr lang="en-Z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𝑑𝑎𝑦</m:t>
                            </m:r>
                          </m:e>
                          <m:sup>
                            <m:r>
                              <a:rPr lang="en-Z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ZA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EEAAF97-F068-45B8-89FD-68D684BF0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691" y="6038578"/>
                  <a:ext cx="2774272" cy="691921"/>
                </a:xfrm>
                <a:prstGeom prst="rect">
                  <a:avLst/>
                </a:prstGeom>
                <a:blipFill>
                  <a:blip r:embed="rId7"/>
                  <a:stretch>
                    <a:fillRect b="-354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EB81541-4185-4907-9E52-44B9EA041A95}"/>
                    </a:ext>
                  </a:extLst>
                </p:cNvPr>
                <p:cNvSpPr/>
                <p:nvPr/>
              </p:nvSpPr>
              <p:spPr>
                <a:xfrm>
                  <a:off x="7361983" y="5924361"/>
                  <a:ext cx="6279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ZA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EB81541-4185-4907-9E52-44B9EA041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983" y="5924361"/>
                  <a:ext cx="62792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195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F73FAA-F684-44FB-BBBA-836308C5C5D7}"/>
              </a:ext>
            </a:extLst>
          </p:cNvPr>
          <p:cNvGrpSpPr/>
          <p:nvPr/>
        </p:nvGrpSpPr>
        <p:grpSpPr>
          <a:xfrm>
            <a:off x="2662398" y="1229790"/>
            <a:ext cx="5780267" cy="5074614"/>
            <a:chOff x="2677810" y="1354078"/>
            <a:chExt cx="5312102" cy="50746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D74D9A9-3230-4FFF-900D-290C8F2BB644}"/>
                </a:ext>
              </a:extLst>
            </p:cNvPr>
            <p:cNvSpPr/>
            <p:nvPr/>
          </p:nvSpPr>
          <p:spPr>
            <a:xfrm>
              <a:off x="3999391" y="2996809"/>
              <a:ext cx="3480046" cy="18820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ZA" dirty="0" err="1"/>
                <a:t>dENitrifying</a:t>
              </a:r>
              <a:endParaRPr lang="en-ZA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8E252E3-D01F-47BB-8F51-0B801660C7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8066" y="4953739"/>
              <a:ext cx="26633" cy="8877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7B22636-CA76-47D4-9745-C312C65EBBED}"/>
                </a:ext>
              </a:extLst>
            </p:cNvPr>
            <p:cNvCxnSpPr>
              <a:cxnSpLocks/>
            </p:cNvCxnSpPr>
            <p:nvPr/>
          </p:nvCxnSpPr>
          <p:spPr>
            <a:xfrm>
              <a:off x="5668392" y="1882066"/>
              <a:ext cx="0" cy="1038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1B2261E-AA12-441C-B1AF-1918A7BF862D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4" y="1802167"/>
              <a:ext cx="0" cy="1047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B0EDFF0-9533-4F09-B07E-D2B5C4F02D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7151" y="1985520"/>
              <a:ext cx="26631" cy="10166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FC267C-911D-4C7B-BEC1-33B706FF9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6963" y="4873840"/>
              <a:ext cx="26633" cy="8877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C97BB6-AA92-4A62-BAC9-7DBD58379AF1}"/>
                </a:ext>
              </a:extLst>
            </p:cNvPr>
            <p:cNvCxnSpPr>
              <a:cxnSpLocks/>
            </p:cNvCxnSpPr>
            <p:nvPr/>
          </p:nvCxnSpPr>
          <p:spPr>
            <a:xfrm>
              <a:off x="7479437" y="4953739"/>
              <a:ext cx="1" cy="7116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7B8BEC8-7245-4BFE-B249-005939890CE2}"/>
                    </a:ext>
                  </a:extLst>
                </p:cNvPr>
                <p:cNvSpPr txBox="1"/>
                <p:nvPr/>
              </p:nvSpPr>
              <p:spPr>
                <a:xfrm>
                  <a:off x="3689421" y="1504975"/>
                  <a:ext cx="1100811" cy="377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Z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𝑁𝐻</m:t>
                                </m:r>
                              </m:e>
                              <m:sub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sup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ZA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7B8BEC8-7245-4BFE-B249-005939890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421" y="1504975"/>
                  <a:ext cx="1100811" cy="3770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6FDA0CF-5EEB-4EB9-9751-8E57537B0BBC}"/>
                    </a:ext>
                  </a:extLst>
                </p:cNvPr>
                <p:cNvSpPr txBox="1"/>
                <p:nvPr/>
              </p:nvSpPr>
              <p:spPr>
                <a:xfrm>
                  <a:off x="5089873" y="1354078"/>
                  <a:ext cx="11008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𝐶𝑂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6FDA0CF-5EEB-4EB9-9751-8E57537B0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873" y="1354078"/>
                  <a:ext cx="110081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D693069-2DCB-4EC4-AE72-CBDF65CBB1A1}"/>
                    </a:ext>
                  </a:extLst>
                </p:cNvPr>
                <p:cNvSpPr txBox="1"/>
                <p:nvPr/>
              </p:nvSpPr>
              <p:spPr>
                <a:xfrm>
                  <a:off x="6695270" y="1397325"/>
                  <a:ext cx="11008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D693069-2DCB-4EC4-AE72-CBDF65CBB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270" y="1397325"/>
                  <a:ext cx="11008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28E94E-B362-4778-84DB-1C015F260FBC}"/>
                    </a:ext>
                  </a:extLst>
                </p:cNvPr>
                <p:cNvSpPr txBox="1"/>
                <p:nvPr/>
              </p:nvSpPr>
              <p:spPr>
                <a:xfrm>
                  <a:off x="5215640" y="6020824"/>
                  <a:ext cx="11008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Z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ZA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28E94E-B362-4778-84DB-1C015F260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640" y="6020824"/>
                  <a:ext cx="110081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A1CA2BD-4295-4AF6-A531-5C2394E4304D}"/>
                    </a:ext>
                  </a:extLst>
                </p:cNvPr>
                <p:cNvSpPr txBox="1"/>
                <p:nvPr/>
              </p:nvSpPr>
              <p:spPr>
                <a:xfrm>
                  <a:off x="2677810" y="6037431"/>
                  <a:ext cx="2774272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A1CA2BD-4295-4AF6-A531-5C2394E43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810" y="6037431"/>
                  <a:ext cx="2774272" cy="391261"/>
                </a:xfrm>
                <a:prstGeom prst="rect">
                  <a:avLst/>
                </a:prstGeom>
                <a:blipFill>
                  <a:blip r:embed="rId6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6FA3EBB-9597-43A5-BC56-2874263075E2}"/>
                    </a:ext>
                  </a:extLst>
                </p:cNvPr>
                <p:cNvSpPr/>
                <p:nvPr/>
              </p:nvSpPr>
              <p:spPr>
                <a:xfrm>
                  <a:off x="7361983" y="5924361"/>
                  <a:ext cx="6279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ZA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6FA3EBB-9597-43A5-BC56-2874263075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983" y="5924361"/>
                  <a:ext cx="62792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291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3706D7-FC41-4C94-8590-877B42589044}"/>
              </a:ext>
            </a:extLst>
          </p:cNvPr>
          <p:cNvGrpSpPr/>
          <p:nvPr/>
        </p:nvGrpSpPr>
        <p:grpSpPr>
          <a:xfrm>
            <a:off x="2911346" y="527313"/>
            <a:ext cx="5257731" cy="4444181"/>
            <a:chOff x="2964192" y="1397325"/>
            <a:chExt cx="4831889" cy="444418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FF9DE53-A595-47A4-9E5F-221754CC5E58}"/>
                </a:ext>
              </a:extLst>
            </p:cNvPr>
            <p:cNvSpPr/>
            <p:nvPr/>
          </p:nvSpPr>
          <p:spPr>
            <a:xfrm>
              <a:off x="3999391" y="2996809"/>
              <a:ext cx="3480046" cy="18820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ZA" dirty="0" err="1"/>
                <a:t>deCOMPOSER</a:t>
              </a:r>
              <a:endParaRPr lang="en-ZA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E889C78-13D7-4A2C-91EA-B88EA05740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8066" y="4953739"/>
              <a:ext cx="26633" cy="8877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9443197-9910-4573-A1DA-54DC7A0D0082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4" y="1802167"/>
              <a:ext cx="0" cy="1047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E43A8A0-3FF0-498D-B1D1-5B70C93A7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7151" y="1985520"/>
              <a:ext cx="26631" cy="10166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004701E-EF04-47DD-A591-C72A71D132B7}"/>
                </a:ext>
              </a:extLst>
            </p:cNvPr>
            <p:cNvCxnSpPr>
              <a:cxnSpLocks/>
            </p:cNvCxnSpPr>
            <p:nvPr/>
          </p:nvCxnSpPr>
          <p:spPr>
            <a:xfrm>
              <a:off x="7479437" y="4953739"/>
              <a:ext cx="1" cy="7116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81D0E7B-A555-48D6-A369-003B447373FD}"/>
                    </a:ext>
                  </a:extLst>
                </p:cNvPr>
                <p:cNvSpPr txBox="1"/>
                <p:nvPr/>
              </p:nvSpPr>
              <p:spPr>
                <a:xfrm>
                  <a:off x="2964192" y="1504975"/>
                  <a:ext cx="18260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ZA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ZA" dirty="0"/>
                    <a:t> </a:t>
                  </a:r>
                  <a14:m>
                    <m:oMath xmlns:m="http://schemas.openxmlformats.org/officeDocument/2006/math">
                      <m:r>
                        <a:rPr lang="en-ZA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endParaRPr lang="en-ZA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81D0E7B-A555-48D6-A369-003B44737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192" y="1504975"/>
                  <a:ext cx="182603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55FAD15-BA27-460C-9F5A-84B458E8BED1}"/>
                    </a:ext>
                  </a:extLst>
                </p:cNvPr>
                <p:cNvSpPr txBox="1"/>
                <p:nvPr/>
              </p:nvSpPr>
              <p:spPr>
                <a:xfrm>
                  <a:off x="6695270" y="1397325"/>
                  <a:ext cx="11008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55FAD15-BA27-460C-9F5A-84B458E8BE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270" y="1397325"/>
                  <a:ext cx="110081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367BD6-1D30-4B5D-A21B-00872DAE8A65}"/>
                  </a:ext>
                </a:extLst>
              </p:cNvPr>
              <p:cNvSpPr txBox="1"/>
              <p:nvPr/>
            </p:nvSpPr>
            <p:spPr>
              <a:xfrm>
                <a:off x="3014504" y="5202217"/>
                <a:ext cx="2774272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6 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367BD6-1D30-4B5D-A21B-00872DAE8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504" y="5202217"/>
                <a:ext cx="2774272" cy="391261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8F1F1F4-810E-4C64-ABA9-923FBE57375F}"/>
                  </a:ext>
                </a:extLst>
              </p:cNvPr>
              <p:cNvSpPr/>
              <p:nvPr/>
            </p:nvSpPr>
            <p:spPr>
              <a:xfrm>
                <a:off x="7588788" y="5408812"/>
                <a:ext cx="668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8F1F1F4-810E-4C64-ABA9-923FBE5737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788" y="5408812"/>
                <a:ext cx="6680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39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40579DE-51E3-4AAD-937C-D4A39D9F4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065335"/>
              </p:ext>
            </p:extLst>
          </p:nvPr>
        </p:nvGraphicFramePr>
        <p:xfrm>
          <a:off x="97654" y="0"/>
          <a:ext cx="12002609" cy="6791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67E9566-A2E2-4023-9E48-39E5B4F7E707}"/>
                  </a:ext>
                </a:extLst>
              </p:cNvPr>
              <p:cNvSpPr/>
              <p:nvPr/>
            </p:nvSpPr>
            <p:spPr>
              <a:xfrm>
                <a:off x="9178031" y="2684016"/>
                <a:ext cx="1359763" cy="13464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ZA" dirty="0"/>
                            <m:t> </m:t>
                          </m:r>
                        </m:e>
                        <m:sup>
                          <m:r>
                            <a:rPr lang="en-ZA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67E9566-A2E2-4023-9E48-39E5B4F7E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031" y="2684016"/>
                <a:ext cx="1359763" cy="134644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DBBD02-F101-4B94-8CCE-38D0F58DF843}"/>
                  </a:ext>
                </a:extLst>
              </p:cNvPr>
              <p:cNvSpPr/>
              <p:nvPr/>
            </p:nvSpPr>
            <p:spPr>
              <a:xfrm>
                <a:off x="874451" y="2684016"/>
                <a:ext cx="1442621" cy="13464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𝑁𝑂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ZA" dirty="0"/>
                            <m:t> </m:t>
                          </m:r>
                        </m:e>
                        <m:sup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DBBD02-F101-4B94-8CCE-38D0F58DF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51" y="2684016"/>
                <a:ext cx="1442621" cy="134644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BDA539-10EB-4552-8614-588313A54AAC}"/>
              </a:ext>
            </a:extLst>
          </p:cNvPr>
          <p:cNvCxnSpPr/>
          <p:nvPr/>
        </p:nvCxnSpPr>
        <p:spPr>
          <a:xfrm flipV="1">
            <a:off x="2379216" y="2858610"/>
            <a:ext cx="2647025" cy="50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05947BB-01D8-4C91-8237-605C954F93A6}"/>
                  </a:ext>
                </a:extLst>
              </p:cNvPr>
              <p:cNvSpPr/>
              <p:nvPr/>
            </p:nvSpPr>
            <p:spPr>
              <a:xfrm>
                <a:off x="5026241" y="1645328"/>
                <a:ext cx="2139518" cy="19974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Z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05947BB-01D8-4C91-8237-605C954F9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41" y="1645328"/>
                <a:ext cx="2139518" cy="199747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4C51430-D620-4CC2-854D-B4556C4722AC}"/>
              </a:ext>
            </a:extLst>
          </p:cNvPr>
          <p:cNvSpPr txBox="1"/>
          <p:nvPr/>
        </p:nvSpPr>
        <p:spPr>
          <a:xfrm rot="21067985">
            <a:off x="2775011" y="2520724"/>
            <a:ext cx="20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Denitrification X4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224B40-EBB6-4F8A-813E-E04DB0DA2715}"/>
              </a:ext>
            </a:extLst>
          </p:cNvPr>
          <p:cNvCxnSpPr>
            <a:cxnSpLocks/>
          </p:cNvCxnSpPr>
          <p:nvPr/>
        </p:nvCxnSpPr>
        <p:spPr>
          <a:xfrm>
            <a:off x="7065547" y="2531593"/>
            <a:ext cx="2112484" cy="57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73436C-3BBC-4240-B1EF-2ED4DCDBA48C}"/>
              </a:ext>
            </a:extLst>
          </p:cNvPr>
          <p:cNvSpPr txBox="1"/>
          <p:nvPr/>
        </p:nvSpPr>
        <p:spPr>
          <a:xfrm rot="21397248">
            <a:off x="4815146" y="509264"/>
            <a:ext cx="200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Reduction  by aerobic bacteria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A562EC-BE9E-4E4A-8B89-DA1F4E82BAB5}"/>
              </a:ext>
            </a:extLst>
          </p:cNvPr>
          <p:cNvSpPr txBox="1"/>
          <p:nvPr/>
        </p:nvSpPr>
        <p:spPr>
          <a:xfrm>
            <a:off x="4620826" y="6104755"/>
            <a:ext cx="20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Nitrification X3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5671-3B42-4736-9455-18E45D1E71B3}"/>
              </a:ext>
            </a:extLst>
          </p:cNvPr>
          <p:cNvSpPr txBox="1"/>
          <p:nvPr/>
        </p:nvSpPr>
        <p:spPr>
          <a:xfrm rot="945478">
            <a:off x="7295722" y="2077265"/>
            <a:ext cx="200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Nitrogen fixation</a:t>
            </a:r>
          </a:p>
          <a:p>
            <a:r>
              <a:rPr lang="en-ZA" dirty="0"/>
              <a:t>X2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7677E0F-F5C1-4777-A9C9-2D694BA6DA3D}"/>
              </a:ext>
            </a:extLst>
          </p:cNvPr>
          <p:cNvSpPr/>
          <p:nvPr/>
        </p:nvSpPr>
        <p:spPr>
          <a:xfrm rot="6658739">
            <a:off x="1327364" y="-2387611"/>
            <a:ext cx="8593278" cy="9245931"/>
          </a:xfrm>
          <a:prstGeom prst="arc">
            <a:avLst>
              <a:gd name="adj1" fmla="val 16188140"/>
              <a:gd name="adj2" fmla="val 2844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CADA14B8-B341-4B3A-A12D-0AC6B0846B76}"/>
              </a:ext>
            </a:extLst>
          </p:cNvPr>
          <p:cNvSpPr/>
          <p:nvPr/>
        </p:nvSpPr>
        <p:spPr>
          <a:xfrm rot="17167244">
            <a:off x="1662956" y="-226879"/>
            <a:ext cx="8274964" cy="9245931"/>
          </a:xfrm>
          <a:prstGeom prst="arc">
            <a:avLst>
              <a:gd name="adj1" fmla="val 16188140"/>
              <a:gd name="adj2" fmla="val 2844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0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81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 laurens</dc:creator>
  <cp:lastModifiedBy>JB laurens</cp:lastModifiedBy>
  <cp:revision>13</cp:revision>
  <dcterms:created xsi:type="dcterms:W3CDTF">2020-05-16T16:02:07Z</dcterms:created>
  <dcterms:modified xsi:type="dcterms:W3CDTF">2020-05-16T20:38:25Z</dcterms:modified>
</cp:coreProperties>
</file>