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4" r:id="rId5"/>
    <p:sldId id="259" r:id="rId6"/>
    <p:sldId id="260" r:id="rId7"/>
    <p:sldId id="261" r:id="rId8"/>
    <p:sldId id="262" r:id="rId9"/>
    <p:sldId id="263" r:id="rId10"/>
    <p:sldId id="273" r:id="rId11"/>
    <p:sldId id="266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543" dt="2021-05-18T08:45:22.575"/>
    <p1510:client id="{7F41571C-5CB1-63C8-5DCD-F0E09B8D9A54}" v="68" dt="2021-05-18T10:12:39.729"/>
    <p1510:client id="{8F7F9C95-DA5E-19EB-A714-2ECF0A641B63}" v="2152" dt="2021-05-12T22:44:45.065"/>
    <p1510:client id="{B815B0F8-D52C-4FFD-BBD3-1E84E952CFCB}" v="504" dt="2021-05-17T04:17:06.403"/>
    <p1510:client id="{C2538FE4-BD85-A99A-9F8C-C4BC34ACA5EF}" v="238" dt="2021-05-18T11:04:00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83EC49-4E84-449A-9E84-9EAB961DB65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558EC4-265C-4599-A304-834CA7D413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of </a:t>
          </a:r>
          <a:r>
            <a:rPr lang="en-US" b="1"/>
            <a:t>GitHub </a:t>
          </a:r>
          <a:r>
            <a:rPr lang="en-US"/>
            <a:t>is prioritized for source code backup as well as team collaboration</a:t>
          </a:r>
        </a:p>
      </dgm:t>
    </dgm:pt>
    <dgm:pt modelId="{C8114F43-8230-4B3C-9687-CBBDDF027A66}" type="parTrans" cxnId="{2EDE5F56-3389-4D5B-9862-62CFFADD23F3}">
      <dgm:prSet/>
      <dgm:spPr/>
      <dgm:t>
        <a:bodyPr/>
        <a:lstStyle/>
        <a:p>
          <a:endParaRPr lang="en-US"/>
        </a:p>
      </dgm:t>
    </dgm:pt>
    <dgm:pt modelId="{C6417839-4AA3-4907-8B64-92EFAAD93D1A}" type="sibTrans" cxnId="{2EDE5F56-3389-4D5B-9862-62CFFADD23F3}">
      <dgm:prSet/>
      <dgm:spPr/>
      <dgm:t>
        <a:bodyPr/>
        <a:lstStyle/>
        <a:p>
          <a:endParaRPr lang="en-US"/>
        </a:p>
      </dgm:t>
    </dgm:pt>
    <dgm:pt modelId="{38263CF9-5710-4822-97CF-6D238FF98D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enthusiastic bot was needed so it can feel like a human experience.</a:t>
          </a:r>
        </a:p>
      </dgm:t>
    </dgm:pt>
    <dgm:pt modelId="{893A83B9-95DD-48DE-9882-80B7ED1D8F71}" type="parTrans" cxnId="{C9874C4C-215F-49FF-9063-25714367F03C}">
      <dgm:prSet/>
      <dgm:spPr/>
      <dgm:t>
        <a:bodyPr/>
        <a:lstStyle/>
        <a:p>
          <a:endParaRPr lang="en-US"/>
        </a:p>
      </dgm:t>
    </dgm:pt>
    <dgm:pt modelId="{E4800AC2-D7C6-46E7-90D2-FA465D47FD6A}" type="sibTrans" cxnId="{C9874C4C-215F-49FF-9063-25714367F03C}">
      <dgm:prSet/>
      <dgm:spPr/>
      <dgm:t>
        <a:bodyPr/>
        <a:lstStyle/>
        <a:p>
          <a:endParaRPr lang="en-US"/>
        </a:p>
      </dgm:t>
    </dgm:pt>
    <dgm:pt modelId="{544D39B8-2054-4C28-BAB0-57D45F44E7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a few silly quirks to it, so we can have a bot that is memorable and fun to interact with</a:t>
          </a:r>
        </a:p>
      </dgm:t>
    </dgm:pt>
    <dgm:pt modelId="{DD8BC745-9B7E-48BB-8FA3-6091254C8ADB}" type="parTrans" cxnId="{F1737318-7435-4721-BBC8-513B218A105D}">
      <dgm:prSet/>
      <dgm:spPr/>
      <dgm:t>
        <a:bodyPr/>
        <a:lstStyle/>
        <a:p>
          <a:endParaRPr lang="en-US"/>
        </a:p>
      </dgm:t>
    </dgm:pt>
    <dgm:pt modelId="{7BDF79F4-4CA5-4CE5-8F65-98EF67255A42}" type="sibTrans" cxnId="{F1737318-7435-4721-BBC8-513B218A105D}">
      <dgm:prSet/>
      <dgm:spPr/>
      <dgm:t>
        <a:bodyPr/>
        <a:lstStyle/>
        <a:p>
          <a:endParaRPr lang="en-US"/>
        </a:p>
      </dgm:t>
    </dgm:pt>
    <dgm:pt modelId="{5CDC7D50-B0F8-4F4A-A5AD-64F8DC8D58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 the FAQ from TurnersCars </a:t>
          </a:r>
        </a:p>
      </dgm:t>
    </dgm:pt>
    <dgm:pt modelId="{D82E4E0E-511E-4EF5-B3A6-9A92113EC9AB}" type="parTrans" cxnId="{406BC3B2-60CA-49AE-ABE2-BF2E215120E8}">
      <dgm:prSet/>
      <dgm:spPr/>
      <dgm:t>
        <a:bodyPr/>
        <a:lstStyle/>
        <a:p>
          <a:endParaRPr lang="en-US"/>
        </a:p>
      </dgm:t>
    </dgm:pt>
    <dgm:pt modelId="{7953E6FF-8EB9-4456-9621-5F835F5569E9}" type="sibTrans" cxnId="{406BC3B2-60CA-49AE-ABE2-BF2E215120E8}">
      <dgm:prSet/>
      <dgm:spPr/>
      <dgm:t>
        <a:bodyPr/>
        <a:lstStyle/>
        <a:p>
          <a:endParaRPr lang="en-US"/>
        </a:p>
      </dgm:t>
    </dgm:pt>
    <dgm:pt modelId="{4AA5F431-4468-4205-8353-B5BC087949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Documentation of our sources for references</a:t>
          </a:r>
        </a:p>
      </dgm:t>
    </dgm:pt>
    <dgm:pt modelId="{6B82D5CF-9F57-44D5-8B3B-FAD59D2EC316}" type="parTrans" cxnId="{E0AABBAF-3AFE-4EFB-83AF-92F48A2D4603}">
      <dgm:prSet/>
      <dgm:spPr/>
      <dgm:t>
        <a:bodyPr/>
        <a:lstStyle/>
        <a:p>
          <a:endParaRPr lang="en-US"/>
        </a:p>
      </dgm:t>
    </dgm:pt>
    <dgm:pt modelId="{D471EF13-3708-4BD5-BFFF-5DFE98C95CBE}" type="sibTrans" cxnId="{E0AABBAF-3AFE-4EFB-83AF-92F48A2D4603}">
      <dgm:prSet/>
      <dgm:spPr/>
      <dgm:t>
        <a:bodyPr/>
        <a:lstStyle/>
        <a:p>
          <a:endParaRPr lang="en-US"/>
        </a:p>
      </dgm:t>
    </dgm:pt>
    <dgm:pt modelId="{5BBDA6B8-0DBA-4AF7-BD85-152EC8D9C988}" type="pres">
      <dgm:prSet presAssocID="{A583EC49-4E84-449A-9E84-9EAB961DB65F}" presName="root" presStyleCnt="0">
        <dgm:presLayoutVars>
          <dgm:dir/>
          <dgm:resizeHandles val="exact"/>
        </dgm:presLayoutVars>
      </dgm:prSet>
      <dgm:spPr/>
    </dgm:pt>
    <dgm:pt modelId="{D60B55D3-3E4A-408C-B113-5D48CB18905C}" type="pres">
      <dgm:prSet presAssocID="{6F558EC4-265C-4599-A304-834CA7D4133F}" presName="compNode" presStyleCnt="0"/>
      <dgm:spPr/>
    </dgm:pt>
    <dgm:pt modelId="{801F1EAA-C1E1-49D2-9210-FA084E21CBE5}" type="pres">
      <dgm:prSet presAssocID="{6F558EC4-265C-4599-A304-834CA7D4133F}" presName="bgRect" presStyleLbl="bgShp" presStyleIdx="0" presStyleCnt="4"/>
      <dgm:spPr/>
    </dgm:pt>
    <dgm:pt modelId="{6424B9B0-5A3A-41A8-ABC7-51615241CA55}" type="pres">
      <dgm:prSet presAssocID="{6F558EC4-265C-4599-A304-834CA7D413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BBDC1E-3568-43B2-86D9-5EEEE1D478AE}" type="pres">
      <dgm:prSet presAssocID="{6F558EC4-265C-4599-A304-834CA7D4133F}" presName="spaceRect" presStyleCnt="0"/>
      <dgm:spPr/>
    </dgm:pt>
    <dgm:pt modelId="{11FE6009-5299-479C-AB5C-7922F61EC725}" type="pres">
      <dgm:prSet presAssocID="{6F558EC4-265C-4599-A304-834CA7D4133F}" presName="parTx" presStyleLbl="revTx" presStyleIdx="0" presStyleCnt="5">
        <dgm:presLayoutVars>
          <dgm:chMax val="0"/>
          <dgm:chPref val="0"/>
        </dgm:presLayoutVars>
      </dgm:prSet>
      <dgm:spPr/>
    </dgm:pt>
    <dgm:pt modelId="{2D4AABAD-3EA3-4832-A664-6C5FEC89D669}" type="pres">
      <dgm:prSet presAssocID="{C6417839-4AA3-4907-8B64-92EFAAD93D1A}" presName="sibTrans" presStyleCnt="0"/>
      <dgm:spPr/>
    </dgm:pt>
    <dgm:pt modelId="{B5C6629E-1416-44D8-A7B1-54E78A9CDA88}" type="pres">
      <dgm:prSet presAssocID="{38263CF9-5710-4822-97CF-6D238FF98D95}" presName="compNode" presStyleCnt="0"/>
      <dgm:spPr/>
    </dgm:pt>
    <dgm:pt modelId="{F227C6B7-D16E-4E52-A413-FDFF93F9B533}" type="pres">
      <dgm:prSet presAssocID="{38263CF9-5710-4822-97CF-6D238FF98D95}" presName="bgRect" presStyleLbl="bgShp" presStyleIdx="1" presStyleCnt="4"/>
      <dgm:spPr/>
    </dgm:pt>
    <dgm:pt modelId="{911797F4-A586-4A9D-BE9C-D33EB88FA42A}" type="pres">
      <dgm:prSet presAssocID="{38263CF9-5710-4822-97CF-6D238FF98D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 Face Outline"/>
        </a:ext>
      </dgm:extLst>
    </dgm:pt>
    <dgm:pt modelId="{BCEB4896-E3A4-41D6-9A3C-D081FD2EC0D0}" type="pres">
      <dgm:prSet presAssocID="{38263CF9-5710-4822-97CF-6D238FF98D95}" presName="spaceRect" presStyleCnt="0"/>
      <dgm:spPr/>
    </dgm:pt>
    <dgm:pt modelId="{7A41873B-D61E-4F19-9733-50252B73721F}" type="pres">
      <dgm:prSet presAssocID="{38263CF9-5710-4822-97CF-6D238FF98D95}" presName="parTx" presStyleLbl="revTx" presStyleIdx="1" presStyleCnt="5">
        <dgm:presLayoutVars>
          <dgm:chMax val="0"/>
          <dgm:chPref val="0"/>
        </dgm:presLayoutVars>
      </dgm:prSet>
      <dgm:spPr/>
    </dgm:pt>
    <dgm:pt modelId="{592ABE6A-BE9E-48C8-A5B6-EAB42AA81549}" type="pres">
      <dgm:prSet presAssocID="{38263CF9-5710-4822-97CF-6D238FF98D95}" presName="desTx" presStyleLbl="revTx" presStyleIdx="2" presStyleCnt="5">
        <dgm:presLayoutVars/>
      </dgm:prSet>
      <dgm:spPr/>
    </dgm:pt>
    <dgm:pt modelId="{F859090D-EE62-454A-A0F1-1AD105CF5204}" type="pres">
      <dgm:prSet presAssocID="{E4800AC2-D7C6-46E7-90D2-FA465D47FD6A}" presName="sibTrans" presStyleCnt="0"/>
      <dgm:spPr/>
    </dgm:pt>
    <dgm:pt modelId="{06D712CD-13C9-4BDF-B15E-C602B84E8C08}" type="pres">
      <dgm:prSet presAssocID="{5CDC7D50-B0F8-4F4A-A5AD-64F8DC8D581F}" presName="compNode" presStyleCnt="0"/>
      <dgm:spPr/>
    </dgm:pt>
    <dgm:pt modelId="{AB001B74-C8CF-490D-BE2B-02FC5D61C5A7}" type="pres">
      <dgm:prSet presAssocID="{5CDC7D50-B0F8-4F4A-A5AD-64F8DC8D581F}" presName="bgRect" presStyleLbl="bgShp" presStyleIdx="2" presStyleCnt="4"/>
      <dgm:spPr/>
    </dgm:pt>
    <dgm:pt modelId="{CF403398-92F7-4B56-BB5C-E9CB2A5B2A4C}" type="pres">
      <dgm:prSet presAssocID="{5CDC7D50-B0F8-4F4A-A5AD-64F8DC8D58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63C12E-D708-4240-BB9D-0806FEB69511}" type="pres">
      <dgm:prSet presAssocID="{5CDC7D50-B0F8-4F4A-A5AD-64F8DC8D581F}" presName="spaceRect" presStyleCnt="0"/>
      <dgm:spPr/>
    </dgm:pt>
    <dgm:pt modelId="{CC0B33B9-A666-4DB9-8FA3-275758AD7483}" type="pres">
      <dgm:prSet presAssocID="{5CDC7D50-B0F8-4F4A-A5AD-64F8DC8D581F}" presName="parTx" presStyleLbl="revTx" presStyleIdx="3" presStyleCnt="5">
        <dgm:presLayoutVars>
          <dgm:chMax val="0"/>
          <dgm:chPref val="0"/>
        </dgm:presLayoutVars>
      </dgm:prSet>
      <dgm:spPr/>
    </dgm:pt>
    <dgm:pt modelId="{999B84EE-06A4-468E-B91A-9C2908344278}" type="pres">
      <dgm:prSet presAssocID="{7953E6FF-8EB9-4456-9621-5F835F5569E9}" presName="sibTrans" presStyleCnt="0"/>
      <dgm:spPr/>
    </dgm:pt>
    <dgm:pt modelId="{FD9339D0-85C5-4CE8-BE7E-1FE7795A7C2A}" type="pres">
      <dgm:prSet presAssocID="{4AA5F431-4468-4205-8353-B5BC08794917}" presName="compNode" presStyleCnt="0"/>
      <dgm:spPr/>
    </dgm:pt>
    <dgm:pt modelId="{947D5E3A-AFD0-4C88-B287-B17099DD7522}" type="pres">
      <dgm:prSet presAssocID="{4AA5F431-4468-4205-8353-B5BC08794917}" presName="bgRect" presStyleLbl="bgShp" presStyleIdx="3" presStyleCnt="4"/>
      <dgm:spPr/>
    </dgm:pt>
    <dgm:pt modelId="{F17BE6B7-F8A3-4AA1-8E08-D65C476ACAB4}" type="pres">
      <dgm:prSet presAssocID="{4AA5F431-4468-4205-8353-B5BC087949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30FA7A1-E445-4B8F-BECA-172956618A88}" type="pres">
      <dgm:prSet presAssocID="{4AA5F431-4468-4205-8353-B5BC08794917}" presName="spaceRect" presStyleCnt="0"/>
      <dgm:spPr/>
    </dgm:pt>
    <dgm:pt modelId="{EB909D71-2937-4954-A40D-F49937AFB6FC}" type="pres">
      <dgm:prSet presAssocID="{4AA5F431-4468-4205-8353-B5BC0879491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B0FD900-09E2-4B27-9834-D7E0BEA97F89}" type="presOf" srcId="{544D39B8-2054-4C28-BAB0-57D45F44E766}" destId="{592ABE6A-BE9E-48C8-A5B6-EAB42AA81549}" srcOrd="0" destOrd="0" presId="urn:microsoft.com/office/officeart/2018/2/layout/IconVerticalSolidList"/>
    <dgm:cxn modelId="{47858014-C752-4129-8D77-CD75A625EF42}" type="presOf" srcId="{38263CF9-5710-4822-97CF-6D238FF98D95}" destId="{7A41873B-D61E-4F19-9733-50252B73721F}" srcOrd="0" destOrd="0" presId="urn:microsoft.com/office/officeart/2018/2/layout/IconVerticalSolidList"/>
    <dgm:cxn modelId="{F1737318-7435-4721-BBC8-513B218A105D}" srcId="{38263CF9-5710-4822-97CF-6D238FF98D95}" destId="{544D39B8-2054-4C28-BAB0-57D45F44E766}" srcOrd="0" destOrd="0" parTransId="{DD8BC745-9B7E-48BB-8FA3-6091254C8ADB}" sibTransId="{7BDF79F4-4CA5-4CE5-8F65-98EF67255A42}"/>
    <dgm:cxn modelId="{6BEE1865-BFB5-4F68-9537-E7BB1CE54DC4}" type="presOf" srcId="{A583EC49-4E84-449A-9E84-9EAB961DB65F}" destId="{5BBDA6B8-0DBA-4AF7-BD85-152EC8D9C988}" srcOrd="0" destOrd="0" presId="urn:microsoft.com/office/officeart/2018/2/layout/IconVerticalSolidList"/>
    <dgm:cxn modelId="{C9874C4C-215F-49FF-9063-25714367F03C}" srcId="{A583EC49-4E84-449A-9E84-9EAB961DB65F}" destId="{38263CF9-5710-4822-97CF-6D238FF98D95}" srcOrd="1" destOrd="0" parTransId="{893A83B9-95DD-48DE-9882-80B7ED1D8F71}" sibTransId="{E4800AC2-D7C6-46E7-90D2-FA465D47FD6A}"/>
    <dgm:cxn modelId="{2EDE5F56-3389-4D5B-9862-62CFFADD23F3}" srcId="{A583EC49-4E84-449A-9E84-9EAB961DB65F}" destId="{6F558EC4-265C-4599-A304-834CA7D4133F}" srcOrd="0" destOrd="0" parTransId="{C8114F43-8230-4B3C-9687-CBBDDF027A66}" sibTransId="{C6417839-4AA3-4907-8B64-92EFAAD93D1A}"/>
    <dgm:cxn modelId="{FFE7037A-3F37-42A7-86F5-EC962E03DC89}" type="presOf" srcId="{5CDC7D50-B0F8-4F4A-A5AD-64F8DC8D581F}" destId="{CC0B33B9-A666-4DB9-8FA3-275758AD7483}" srcOrd="0" destOrd="0" presId="urn:microsoft.com/office/officeart/2018/2/layout/IconVerticalSolidList"/>
    <dgm:cxn modelId="{3319D9A1-B5CE-4E0D-9976-76BC285C75E9}" type="presOf" srcId="{4AA5F431-4468-4205-8353-B5BC08794917}" destId="{EB909D71-2937-4954-A40D-F49937AFB6FC}" srcOrd="0" destOrd="0" presId="urn:microsoft.com/office/officeart/2018/2/layout/IconVerticalSolidList"/>
    <dgm:cxn modelId="{E0AABBAF-3AFE-4EFB-83AF-92F48A2D4603}" srcId="{A583EC49-4E84-449A-9E84-9EAB961DB65F}" destId="{4AA5F431-4468-4205-8353-B5BC08794917}" srcOrd="3" destOrd="0" parTransId="{6B82D5CF-9F57-44D5-8B3B-FAD59D2EC316}" sibTransId="{D471EF13-3708-4BD5-BFFF-5DFE98C95CBE}"/>
    <dgm:cxn modelId="{406BC3B2-60CA-49AE-ABE2-BF2E215120E8}" srcId="{A583EC49-4E84-449A-9E84-9EAB961DB65F}" destId="{5CDC7D50-B0F8-4F4A-A5AD-64F8DC8D581F}" srcOrd="2" destOrd="0" parTransId="{D82E4E0E-511E-4EF5-B3A6-9A92113EC9AB}" sibTransId="{7953E6FF-8EB9-4456-9621-5F835F5569E9}"/>
    <dgm:cxn modelId="{25928CEE-4BC0-4578-8BD8-F5E3259A76D1}" type="presOf" srcId="{6F558EC4-265C-4599-A304-834CA7D4133F}" destId="{11FE6009-5299-479C-AB5C-7922F61EC725}" srcOrd="0" destOrd="0" presId="urn:microsoft.com/office/officeart/2018/2/layout/IconVerticalSolidList"/>
    <dgm:cxn modelId="{3EB6466F-EBA8-4302-8825-F2591F08AE1B}" type="presParOf" srcId="{5BBDA6B8-0DBA-4AF7-BD85-152EC8D9C988}" destId="{D60B55D3-3E4A-408C-B113-5D48CB18905C}" srcOrd="0" destOrd="0" presId="urn:microsoft.com/office/officeart/2018/2/layout/IconVerticalSolidList"/>
    <dgm:cxn modelId="{5DE31A2E-6FFF-49D8-A477-44E8997E52F1}" type="presParOf" srcId="{D60B55D3-3E4A-408C-B113-5D48CB18905C}" destId="{801F1EAA-C1E1-49D2-9210-FA084E21CBE5}" srcOrd="0" destOrd="0" presId="urn:microsoft.com/office/officeart/2018/2/layout/IconVerticalSolidList"/>
    <dgm:cxn modelId="{1C7DE664-FE5D-445E-AEB7-EB84BA389202}" type="presParOf" srcId="{D60B55D3-3E4A-408C-B113-5D48CB18905C}" destId="{6424B9B0-5A3A-41A8-ABC7-51615241CA55}" srcOrd="1" destOrd="0" presId="urn:microsoft.com/office/officeart/2018/2/layout/IconVerticalSolidList"/>
    <dgm:cxn modelId="{8F25C4B3-05AE-48F1-8763-E04BC8A850D3}" type="presParOf" srcId="{D60B55D3-3E4A-408C-B113-5D48CB18905C}" destId="{ABBBDC1E-3568-43B2-86D9-5EEEE1D478AE}" srcOrd="2" destOrd="0" presId="urn:microsoft.com/office/officeart/2018/2/layout/IconVerticalSolidList"/>
    <dgm:cxn modelId="{A91FEDBE-4C6D-47FE-B578-7C5A71D8C865}" type="presParOf" srcId="{D60B55D3-3E4A-408C-B113-5D48CB18905C}" destId="{11FE6009-5299-479C-AB5C-7922F61EC725}" srcOrd="3" destOrd="0" presId="urn:microsoft.com/office/officeart/2018/2/layout/IconVerticalSolidList"/>
    <dgm:cxn modelId="{BB3F0259-563B-4399-835A-36E85F140521}" type="presParOf" srcId="{5BBDA6B8-0DBA-4AF7-BD85-152EC8D9C988}" destId="{2D4AABAD-3EA3-4832-A664-6C5FEC89D669}" srcOrd="1" destOrd="0" presId="urn:microsoft.com/office/officeart/2018/2/layout/IconVerticalSolidList"/>
    <dgm:cxn modelId="{C693E961-653A-4192-ABCE-FE51064FB80F}" type="presParOf" srcId="{5BBDA6B8-0DBA-4AF7-BD85-152EC8D9C988}" destId="{B5C6629E-1416-44D8-A7B1-54E78A9CDA88}" srcOrd="2" destOrd="0" presId="urn:microsoft.com/office/officeart/2018/2/layout/IconVerticalSolidList"/>
    <dgm:cxn modelId="{0C2DE075-4DE6-4534-BB63-F986A51407F7}" type="presParOf" srcId="{B5C6629E-1416-44D8-A7B1-54E78A9CDA88}" destId="{F227C6B7-D16E-4E52-A413-FDFF93F9B533}" srcOrd="0" destOrd="0" presId="urn:microsoft.com/office/officeart/2018/2/layout/IconVerticalSolidList"/>
    <dgm:cxn modelId="{50B19F8B-D4DD-48E4-8DC7-40B1B6119DCC}" type="presParOf" srcId="{B5C6629E-1416-44D8-A7B1-54E78A9CDA88}" destId="{911797F4-A586-4A9D-BE9C-D33EB88FA42A}" srcOrd="1" destOrd="0" presId="urn:microsoft.com/office/officeart/2018/2/layout/IconVerticalSolidList"/>
    <dgm:cxn modelId="{AAD311B7-1B2D-45B8-B304-76826548ED3E}" type="presParOf" srcId="{B5C6629E-1416-44D8-A7B1-54E78A9CDA88}" destId="{BCEB4896-E3A4-41D6-9A3C-D081FD2EC0D0}" srcOrd="2" destOrd="0" presId="urn:microsoft.com/office/officeart/2018/2/layout/IconVerticalSolidList"/>
    <dgm:cxn modelId="{CDBCBB86-C1BB-4125-ADC9-EC78814119A2}" type="presParOf" srcId="{B5C6629E-1416-44D8-A7B1-54E78A9CDA88}" destId="{7A41873B-D61E-4F19-9733-50252B73721F}" srcOrd="3" destOrd="0" presId="urn:microsoft.com/office/officeart/2018/2/layout/IconVerticalSolidList"/>
    <dgm:cxn modelId="{6C24D900-C8AF-48B4-8D23-CDDD5F21BE8E}" type="presParOf" srcId="{B5C6629E-1416-44D8-A7B1-54E78A9CDA88}" destId="{592ABE6A-BE9E-48C8-A5B6-EAB42AA81549}" srcOrd="4" destOrd="0" presId="urn:microsoft.com/office/officeart/2018/2/layout/IconVerticalSolidList"/>
    <dgm:cxn modelId="{0FAE17B7-00F5-4266-A938-85D534F839C9}" type="presParOf" srcId="{5BBDA6B8-0DBA-4AF7-BD85-152EC8D9C988}" destId="{F859090D-EE62-454A-A0F1-1AD105CF5204}" srcOrd="3" destOrd="0" presId="urn:microsoft.com/office/officeart/2018/2/layout/IconVerticalSolidList"/>
    <dgm:cxn modelId="{229716A4-769D-49DC-B50C-57E887D60092}" type="presParOf" srcId="{5BBDA6B8-0DBA-4AF7-BD85-152EC8D9C988}" destId="{06D712CD-13C9-4BDF-B15E-C602B84E8C08}" srcOrd="4" destOrd="0" presId="urn:microsoft.com/office/officeart/2018/2/layout/IconVerticalSolidList"/>
    <dgm:cxn modelId="{018FF0E4-CEAF-4054-A3BA-C32EC6597286}" type="presParOf" srcId="{06D712CD-13C9-4BDF-B15E-C602B84E8C08}" destId="{AB001B74-C8CF-490D-BE2B-02FC5D61C5A7}" srcOrd="0" destOrd="0" presId="urn:microsoft.com/office/officeart/2018/2/layout/IconVerticalSolidList"/>
    <dgm:cxn modelId="{004B6139-222C-4EF1-81AF-B10E85FED8DE}" type="presParOf" srcId="{06D712CD-13C9-4BDF-B15E-C602B84E8C08}" destId="{CF403398-92F7-4B56-BB5C-E9CB2A5B2A4C}" srcOrd="1" destOrd="0" presId="urn:microsoft.com/office/officeart/2018/2/layout/IconVerticalSolidList"/>
    <dgm:cxn modelId="{E7AA5436-589F-4029-91E2-E068A4F27923}" type="presParOf" srcId="{06D712CD-13C9-4BDF-B15E-C602B84E8C08}" destId="{0563C12E-D708-4240-BB9D-0806FEB69511}" srcOrd="2" destOrd="0" presId="urn:microsoft.com/office/officeart/2018/2/layout/IconVerticalSolidList"/>
    <dgm:cxn modelId="{1856C193-CA9C-402A-81E9-5CD9A7662ADD}" type="presParOf" srcId="{06D712CD-13C9-4BDF-B15E-C602B84E8C08}" destId="{CC0B33B9-A666-4DB9-8FA3-275758AD7483}" srcOrd="3" destOrd="0" presId="urn:microsoft.com/office/officeart/2018/2/layout/IconVerticalSolidList"/>
    <dgm:cxn modelId="{D5EF84CA-BA68-411C-A8E4-7842076EE8E4}" type="presParOf" srcId="{5BBDA6B8-0DBA-4AF7-BD85-152EC8D9C988}" destId="{999B84EE-06A4-468E-B91A-9C2908344278}" srcOrd="5" destOrd="0" presId="urn:microsoft.com/office/officeart/2018/2/layout/IconVerticalSolidList"/>
    <dgm:cxn modelId="{7582C397-E52C-45E1-B1A9-9275F04A6237}" type="presParOf" srcId="{5BBDA6B8-0DBA-4AF7-BD85-152EC8D9C988}" destId="{FD9339D0-85C5-4CE8-BE7E-1FE7795A7C2A}" srcOrd="6" destOrd="0" presId="urn:microsoft.com/office/officeart/2018/2/layout/IconVerticalSolidList"/>
    <dgm:cxn modelId="{A1F5692B-8A58-490B-B31E-9A577516F71E}" type="presParOf" srcId="{FD9339D0-85C5-4CE8-BE7E-1FE7795A7C2A}" destId="{947D5E3A-AFD0-4C88-B287-B17099DD7522}" srcOrd="0" destOrd="0" presId="urn:microsoft.com/office/officeart/2018/2/layout/IconVerticalSolidList"/>
    <dgm:cxn modelId="{C15A6F94-0FD6-4BAF-9753-2FC16669D6D9}" type="presParOf" srcId="{FD9339D0-85C5-4CE8-BE7E-1FE7795A7C2A}" destId="{F17BE6B7-F8A3-4AA1-8E08-D65C476ACAB4}" srcOrd="1" destOrd="0" presId="urn:microsoft.com/office/officeart/2018/2/layout/IconVerticalSolidList"/>
    <dgm:cxn modelId="{EC4AADB7-13A1-49A3-9850-9E41CB67F7A0}" type="presParOf" srcId="{FD9339D0-85C5-4CE8-BE7E-1FE7795A7C2A}" destId="{F30FA7A1-E445-4B8F-BECA-172956618A88}" srcOrd="2" destOrd="0" presId="urn:microsoft.com/office/officeart/2018/2/layout/IconVerticalSolidList"/>
    <dgm:cxn modelId="{16A18A9B-6E83-47CA-8A96-B564896B1624}" type="presParOf" srcId="{FD9339D0-85C5-4CE8-BE7E-1FE7795A7C2A}" destId="{EB909D71-2937-4954-A40D-F49937AFB6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6C045-3032-4260-9F66-5074AF61B8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5BB36BE-C4A3-4522-A4D2-21CAF321907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Necessary Research conducted</a:t>
          </a:r>
          <a:endParaRPr lang="en-US"/>
        </a:p>
      </dgm:t>
    </dgm:pt>
    <dgm:pt modelId="{1F7AD285-9CCE-4CE0-9A19-5700BFB68B09}" type="parTrans" cxnId="{A4BADAA6-0201-47D6-958D-DF14B2826890}">
      <dgm:prSet/>
      <dgm:spPr/>
      <dgm:t>
        <a:bodyPr/>
        <a:lstStyle/>
        <a:p>
          <a:endParaRPr lang="en-US"/>
        </a:p>
      </dgm:t>
    </dgm:pt>
    <dgm:pt modelId="{78F07354-7002-4C42-B101-D44DA8FA06C3}" type="sibTrans" cxnId="{A4BADAA6-0201-47D6-958D-DF14B28268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380415-2BD2-426C-992B-1ADB692FDE8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Implemented basic chat </a:t>
          </a:r>
          <a:r>
            <a:rPr lang="en-GB" b="0" i="0">
              <a:latin typeface="Century Gothic" panose="020B0502020202020204"/>
            </a:rPr>
            <a:t>bot with various versions</a:t>
          </a:r>
          <a:r>
            <a:rPr lang="en-GB">
              <a:latin typeface="Century Gothic" panose="020B0502020202020204"/>
            </a:rPr>
            <a:t> </a:t>
          </a:r>
          <a:endParaRPr lang="en-US"/>
        </a:p>
      </dgm:t>
    </dgm:pt>
    <dgm:pt modelId="{E87755B1-D37B-4FCC-B47B-FD252C7284F5}" type="parTrans" cxnId="{301C5F04-AB97-4A2C-9F8F-392BC6C5D63D}">
      <dgm:prSet/>
      <dgm:spPr/>
      <dgm:t>
        <a:bodyPr/>
        <a:lstStyle/>
        <a:p>
          <a:endParaRPr lang="en-US"/>
        </a:p>
      </dgm:t>
    </dgm:pt>
    <dgm:pt modelId="{828F8897-6C44-4B59-8B60-9CCBAC19E516}" type="sibTrans" cxnId="{301C5F04-AB97-4A2C-9F8F-392BC6C5D6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6BD94D-4DBF-40BA-96F1-75382915781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Testing in a virtual environment</a:t>
          </a:r>
          <a:endParaRPr lang="en-US"/>
        </a:p>
      </dgm:t>
    </dgm:pt>
    <dgm:pt modelId="{26EBD06F-2A29-4548-A6C2-73C84AE3713B}" type="parTrans" cxnId="{AC21E883-0CBC-46FB-9C80-DCD21284C790}">
      <dgm:prSet/>
      <dgm:spPr/>
      <dgm:t>
        <a:bodyPr/>
        <a:lstStyle/>
        <a:p>
          <a:endParaRPr lang="en-US"/>
        </a:p>
      </dgm:t>
    </dgm:pt>
    <dgm:pt modelId="{1A37474F-FF0C-44A1-9F22-4623881C9E83}" type="sibTrans" cxnId="{AC21E883-0CBC-46FB-9C80-DCD21284C7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8736E0-1AC2-419C-AC13-FA31CFFCCD7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Pushed improved bot onto real environment and made changes if necessary</a:t>
          </a:r>
          <a:endParaRPr lang="en-US"/>
        </a:p>
      </dgm:t>
    </dgm:pt>
    <dgm:pt modelId="{3507C685-036C-4CE1-B07F-1C3526B273A2}" type="parTrans" cxnId="{6F1F441A-51C7-4D7A-AD92-AB6AE9CEC3DC}">
      <dgm:prSet/>
      <dgm:spPr/>
      <dgm:t>
        <a:bodyPr/>
        <a:lstStyle/>
        <a:p>
          <a:endParaRPr lang="en-US"/>
        </a:p>
      </dgm:t>
    </dgm:pt>
    <dgm:pt modelId="{604D878A-1607-4A50-82E0-7D4FEC2E7E54}" type="sibTrans" cxnId="{6F1F441A-51C7-4D7A-AD92-AB6AE9CEC3DC}">
      <dgm:prSet/>
      <dgm:spPr/>
      <dgm:t>
        <a:bodyPr/>
        <a:lstStyle/>
        <a:p>
          <a:endParaRPr lang="en-US"/>
        </a:p>
      </dgm:t>
    </dgm:pt>
    <dgm:pt modelId="{BF2743D3-948D-48A5-960D-D95DBECE91C0}" type="pres">
      <dgm:prSet presAssocID="{2B36C045-3032-4260-9F66-5074AF61B892}" presName="root" presStyleCnt="0">
        <dgm:presLayoutVars>
          <dgm:dir/>
          <dgm:resizeHandles val="exact"/>
        </dgm:presLayoutVars>
      </dgm:prSet>
      <dgm:spPr/>
    </dgm:pt>
    <dgm:pt modelId="{0ABB7775-6668-4797-88EE-C330CD1FA7A5}" type="pres">
      <dgm:prSet presAssocID="{D5BB36BE-C4A3-4522-A4D2-21CAF3219071}" presName="compNode" presStyleCnt="0"/>
      <dgm:spPr/>
    </dgm:pt>
    <dgm:pt modelId="{5460B57A-6C0D-47CC-90C8-7347BCB3CB10}" type="pres">
      <dgm:prSet presAssocID="{D5BB36BE-C4A3-4522-A4D2-21CAF3219071}" presName="bgRect" presStyleLbl="bgShp" presStyleIdx="0" presStyleCnt="4"/>
      <dgm:spPr/>
    </dgm:pt>
    <dgm:pt modelId="{FE3BD27C-C7B4-4AF1-8189-D5B061C90FF5}" type="pres">
      <dgm:prSet presAssocID="{D5BB36BE-C4A3-4522-A4D2-21CAF32190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F3AFD57-B51E-473D-B3A6-AFDD93B38778}" type="pres">
      <dgm:prSet presAssocID="{D5BB36BE-C4A3-4522-A4D2-21CAF3219071}" presName="spaceRect" presStyleCnt="0"/>
      <dgm:spPr/>
    </dgm:pt>
    <dgm:pt modelId="{2231D900-D24A-41E4-A726-B59F1DA9555F}" type="pres">
      <dgm:prSet presAssocID="{D5BB36BE-C4A3-4522-A4D2-21CAF3219071}" presName="parTx" presStyleLbl="revTx" presStyleIdx="0" presStyleCnt="4">
        <dgm:presLayoutVars>
          <dgm:chMax val="0"/>
          <dgm:chPref val="0"/>
        </dgm:presLayoutVars>
      </dgm:prSet>
      <dgm:spPr/>
    </dgm:pt>
    <dgm:pt modelId="{E7C31A54-218D-4F03-B427-2BBBA52CFB72}" type="pres">
      <dgm:prSet presAssocID="{78F07354-7002-4C42-B101-D44DA8FA06C3}" presName="sibTrans" presStyleCnt="0"/>
      <dgm:spPr/>
    </dgm:pt>
    <dgm:pt modelId="{559AABC4-6416-430A-8C23-CDC15FDAC277}" type="pres">
      <dgm:prSet presAssocID="{46380415-2BD2-426C-992B-1ADB692FDE83}" presName="compNode" presStyleCnt="0"/>
      <dgm:spPr/>
    </dgm:pt>
    <dgm:pt modelId="{61A3B33A-688D-4DEE-AA5B-1A3C645D37AD}" type="pres">
      <dgm:prSet presAssocID="{46380415-2BD2-426C-992B-1ADB692FDE83}" presName="bgRect" presStyleLbl="bgShp" presStyleIdx="1" presStyleCnt="4"/>
      <dgm:spPr/>
    </dgm:pt>
    <dgm:pt modelId="{8A046630-3271-433D-B176-91A73FA09482}" type="pres">
      <dgm:prSet presAssocID="{46380415-2BD2-426C-992B-1ADB692FDE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C81C62D-5A9C-4FC5-BB27-B3B57C8AFC6B}" type="pres">
      <dgm:prSet presAssocID="{46380415-2BD2-426C-992B-1ADB692FDE83}" presName="spaceRect" presStyleCnt="0"/>
      <dgm:spPr/>
    </dgm:pt>
    <dgm:pt modelId="{53244CF3-588E-4299-AB94-08E7286E24EE}" type="pres">
      <dgm:prSet presAssocID="{46380415-2BD2-426C-992B-1ADB692FDE83}" presName="parTx" presStyleLbl="revTx" presStyleIdx="1" presStyleCnt="4">
        <dgm:presLayoutVars>
          <dgm:chMax val="0"/>
          <dgm:chPref val="0"/>
        </dgm:presLayoutVars>
      </dgm:prSet>
      <dgm:spPr/>
    </dgm:pt>
    <dgm:pt modelId="{7CB7BDEF-3512-4788-8859-4D8EA1F032D9}" type="pres">
      <dgm:prSet presAssocID="{828F8897-6C44-4B59-8B60-9CCBAC19E516}" presName="sibTrans" presStyleCnt="0"/>
      <dgm:spPr/>
    </dgm:pt>
    <dgm:pt modelId="{29A7B8B6-6CBC-493B-B03C-73B98E263B9E}" type="pres">
      <dgm:prSet presAssocID="{5F6BD94D-4DBF-40BA-96F1-753829157811}" presName="compNode" presStyleCnt="0"/>
      <dgm:spPr/>
    </dgm:pt>
    <dgm:pt modelId="{223FE50B-D0D7-4C36-8B7E-FB2DA4302CC5}" type="pres">
      <dgm:prSet presAssocID="{5F6BD94D-4DBF-40BA-96F1-753829157811}" presName="bgRect" presStyleLbl="bgShp" presStyleIdx="2" presStyleCnt="4"/>
      <dgm:spPr/>
    </dgm:pt>
    <dgm:pt modelId="{B1B5CF1A-A0BB-4734-BAB6-5EE4BB89ACF4}" type="pres">
      <dgm:prSet presAssocID="{5F6BD94D-4DBF-40BA-96F1-7538291578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627D8D1-A1D8-4861-BF4E-CC0D6AFC7785}" type="pres">
      <dgm:prSet presAssocID="{5F6BD94D-4DBF-40BA-96F1-753829157811}" presName="spaceRect" presStyleCnt="0"/>
      <dgm:spPr/>
    </dgm:pt>
    <dgm:pt modelId="{DB4F9C61-D4D2-4832-8802-92758082BA74}" type="pres">
      <dgm:prSet presAssocID="{5F6BD94D-4DBF-40BA-96F1-753829157811}" presName="parTx" presStyleLbl="revTx" presStyleIdx="2" presStyleCnt="4">
        <dgm:presLayoutVars>
          <dgm:chMax val="0"/>
          <dgm:chPref val="0"/>
        </dgm:presLayoutVars>
      </dgm:prSet>
      <dgm:spPr/>
    </dgm:pt>
    <dgm:pt modelId="{15C88F8F-E94A-4A47-B8DF-0EFDFC55D232}" type="pres">
      <dgm:prSet presAssocID="{1A37474F-FF0C-44A1-9F22-4623881C9E83}" presName="sibTrans" presStyleCnt="0"/>
      <dgm:spPr/>
    </dgm:pt>
    <dgm:pt modelId="{C555E74C-7303-4DB8-BFFB-D97DACE77446}" type="pres">
      <dgm:prSet presAssocID="{268736E0-1AC2-419C-AC13-FA31CFFCCD78}" presName="compNode" presStyleCnt="0"/>
      <dgm:spPr/>
    </dgm:pt>
    <dgm:pt modelId="{CEC4795E-1149-448E-8F58-EFF493BF3FB8}" type="pres">
      <dgm:prSet presAssocID="{268736E0-1AC2-419C-AC13-FA31CFFCCD78}" presName="bgRect" presStyleLbl="bgShp" presStyleIdx="3" presStyleCnt="4"/>
      <dgm:spPr/>
    </dgm:pt>
    <dgm:pt modelId="{2ED8FD61-14CE-4530-9873-123DD7D957CD}" type="pres">
      <dgm:prSet presAssocID="{268736E0-1AC2-419C-AC13-FA31CFFCCD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B56DD2E-BE30-4608-B9C0-1C048BFBD73F}" type="pres">
      <dgm:prSet presAssocID="{268736E0-1AC2-419C-AC13-FA31CFFCCD78}" presName="spaceRect" presStyleCnt="0"/>
      <dgm:spPr/>
    </dgm:pt>
    <dgm:pt modelId="{05464EA9-42F6-4B82-BFD6-F5003471D82C}" type="pres">
      <dgm:prSet presAssocID="{268736E0-1AC2-419C-AC13-FA31CFFCCD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01C5F04-AB97-4A2C-9F8F-392BC6C5D63D}" srcId="{2B36C045-3032-4260-9F66-5074AF61B892}" destId="{46380415-2BD2-426C-992B-1ADB692FDE83}" srcOrd="1" destOrd="0" parTransId="{E87755B1-D37B-4FCC-B47B-FD252C7284F5}" sibTransId="{828F8897-6C44-4B59-8B60-9CCBAC19E516}"/>
    <dgm:cxn modelId="{6F1F441A-51C7-4D7A-AD92-AB6AE9CEC3DC}" srcId="{2B36C045-3032-4260-9F66-5074AF61B892}" destId="{268736E0-1AC2-419C-AC13-FA31CFFCCD78}" srcOrd="3" destOrd="0" parTransId="{3507C685-036C-4CE1-B07F-1C3526B273A2}" sibTransId="{604D878A-1607-4A50-82E0-7D4FEC2E7E54}"/>
    <dgm:cxn modelId="{8309C12A-5095-4990-8F45-2FFD96514DC4}" type="presOf" srcId="{268736E0-1AC2-419C-AC13-FA31CFFCCD78}" destId="{05464EA9-42F6-4B82-BFD6-F5003471D82C}" srcOrd="0" destOrd="0" presId="urn:microsoft.com/office/officeart/2018/2/layout/IconVerticalSolidList"/>
    <dgm:cxn modelId="{95F91360-E95A-4AA1-8D60-51831E3F55B4}" type="presOf" srcId="{5F6BD94D-4DBF-40BA-96F1-753829157811}" destId="{DB4F9C61-D4D2-4832-8802-92758082BA74}" srcOrd="0" destOrd="0" presId="urn:microsoft.com/office/officeart/2018/2/layout/IconVerticalSolidList"/>
    <dgm:cxn modelId="{AC21E883-0CBC-46FB-9C80-DCD21284C790}" srcId="{2B36C045-3032-4260-9F66-5074AF61B892}" destId="{5F6BD94D-4DBF-40BA-96F1-753829157811}" srcOrd="2" destOrd="0" parTransId="{26EBD06F-2A29-4548-A6C2-73C84AE3713B}" sibTransId="{1A37474F-FF0C-44A1-9F22-4623881C9E83}"/>
    <dgm:cxn modelId="{A5AE9BA5-A00A-4FCA-BC41-8A5E146CBECE}" type="presOf" srcId="{2B36C045-3032-4260-9F66-5074AF61B892}" destId="{BF2743D3-948D-48A5-960D-D95DBECE91C0}" srcOrd="0" destOrd="0" presId="urn:microsoft.com/office/officeart/2018/2/layout/IconVerticalSolidList"/>
    <dgm:cxn modelId="{A4BADAA6-0201-47D6-958D-DF14B2826890}" srcId="{2B36C045-3032-4260-9F66-5074AF61B892}" destId="{D5BB36BE-C4A3-4522-A4D2-21CAF3219071}" srcOrd="0" destOrd="0" parTransId="{1F7AD285-9CCE-4CE0-9A19-5700BFB68B09}" sibTransId="{78F07354-7002-4C42-B101-D44DA8FA06C3}"/>
    <dgm:cxn modelId="{9932CBCB-B27D-4500-AF11-A332D3D85A62}" type="presOf" srcId="{D5BB36BE-C4A3-4522-A4D2-21CAF3219071}" destId="{2231D900-D24A-41E4-A726-B59F1DA9555F}" srcOrd="0" destOrd="0" presId="urn:microsoft.com/office/officeart/2018/2/layout/IconVerticalSolidList"/>
    <dgm:cxn modelId="{342409E6-2EF7-4EDF-944D-04EC55FA65E1}" type="presOf" srcId="{46380415-2BD2-426C-992B-1ADB692FDE83}" destId="{53244CF3-588E-4299-AB94-08E7286E24EE}" srcOrd="0" destOrd="0" presId="urn:microsoft.com/office/officeart/2018/2/layout/IconVerticalSolidList"/>
    <dgm:cxn modelId="{75F54F21-28C7-4FF8-9C0A-4950B0CE1353}" type="presParOf" srcId="{BF2743D3-948D-48A5-960D-D95DBECE91C0}" destId="{0ABB7775-6668-4797-88EE-C330CD1FA7A5}" srcOrd="0" destOrd="0" presId="urn:microsoft.com/office/officeart/2018/2/layout/IconVerticalSolidList"/>
    <dgm:cxn modelId="{4D6F4897-D06C-4494-BD47-5F3491432853}" type="presParOf" srcId="{0ABB7775-6668-4797-88EE-C330CD1FA7A5}" destId="{5460B57A-6C0D-47CC-90C8-7347BCB3CB10}" srcOrd="0" destOrd="0" presId="urn:microsoft.com/office/officeart/2018/2/layout/IconVerticalSolidList"/>
    <dgm:cxn modelId="{79C296EB-F1EF-4140-AF82-0A6321026220}" type="presParOf" srcId="{0ABB7775-6668-4797-88EE-C330CD1FA7A5}" destId="{FE3BD27C-C7B4-4AF1-8189-D5B061C90FF5}" srcOrd="1" destOrd="0" presId="urn:microsoft.com/office/officeart/2018/2/layout/IconVerticalSolidList"/>
    <dgm:cxn modelId="{FC1511B4-352D-4D44-B2CA-82B0BBD7EA34}" type="presParOf" srcId="{0ABB7775-6668-4797-88EE-C330CD1FA7A5}" destId="{8F3AFD57-B51E-473D-B3A6-AFDD93B38778}" srcOrd="2" destOrd="0" presId="urn:microsoft.com/office/officeart/2018/2/layout/IconVerticalSolidList"/>
    <dgm:cxn modelId="{ED017EB8-200B-4FBB-A900-00D14A87A584}" type="presParOf" srcId="{0ABB7775-6668-4797-88EE-C330CD1FA7A5}" destId="{2231D900-D24A-41E4-A726-B59F1DA9555F}" srcOrd="3" destOrd="0" presId="urn:microsoft.com/office/officeart/2018/2/layout/IconVerticalSolidList"/>
    <dgm:cxn modelId="{96870BCF-0295-40BE-B5FC-2739AF75428E}" type="presParOf" srcId="{BF2743D3-948D-48A5-960D-D95DBECE91C0}" destId="{E7C31A54-218D-4F03-B427-2BBBA52CFB72}" srcOrd="1" destOrd="0" presId="urn:microsoft.com/office/officeart/2018/2/layout/IconVerticalSolidList"/>
    <dgm:cxn modelId="{E1DDE031-C64B-496F-BC19-26DA28DEEE96}" type="presParOf" srcId="{BF2743D3-948D-48A5-960D-D95DBECE91C0}" destId="{559AABC4-6416-430A-8C23-CDC15FDAC277}" srcOrd="2" destOrd="0" presId="urn:microsoft.com/office/officeart/2018/2/layout/IconVerticalSolidList"/>
    <dgm:cxn modelId="{AFC24680-F980-41B1-AB9D-4975C15643D2}" type="presParOf" srcId="{559AABC4-6416-430A-8C23-CDC15FDAC277}" destId="{61A3B33A-688D-4DEE-AA5B-1A3C645D37AD}" srcOrd="0" destOrd="0" presId="urn:microsoft.com/office/officeart/2018/2/layout/IconVerticalSolidList"/>
    <dgm:cxn modelId="{6C0810FD-24AA-46DC-9517-CE4E2E705DE5}" type="presParOf" srcId="{559AABC4-6416-430A-8C23-CDC15FDAC277}" destId="{8A046630-3271-433D-B176-91A73FA09482}" srcOrd="1" destOrd="0" presId="urn:microsoft.com/office/officeart/2018/2/layout/IconVerticalSolidList"/>
    <dgm:cxn modelId="{8180F575-EC7C-4E33-A830-A5344F62213F}" type="presParOf" srcId="{559AABC4-6416-430A-8C23-CDC15FDAC277}" destId="{6C81C62D-5A9C-4FC5-BB27-B3B57C8AFC6B}" srcOrd="2" destOrd="0" presId="urn:microsoft.com/office/officeart/2018/2/layout/IconVerticalSolidList"/>
    <dgm:cxn modelId="{72228A5C-7B47-4E97-9070-05D5B000A967}" type="presParOf" srcId="{559AABC4-6416-430A-8C23-CDC15FDAC277}" destId="{53244CF3-588E-4299-AB94-08E7286E24EE}" srcOrd="3" destOrd="0" presId="urn:microsoft.com/office/officeart/2018/2/layout/IconVerticalSolidList"/>
    <dgm:cxn modelId="{3A1B6B8A-5BAA-4B88-BD0A-31B40150E19E}" type="presParOf" srcId="{BF2743D3-948D-48A5-960D-D95DBECE91C0}" destId="{7CB7BDEF-3512-4788-8859-4D8EA1F032D9}" srcOrd="3" destOrd="0" presId="urn:microsoft.com/office/officeart/2018/2/layout/IconVerticalSolidList"/>
    <dgm:cxn modelId="{EC94407C-EB40-4E7B-84C6-D0A6356CA70E}" type="presParOf" srcId="{BF2743D3-948D-48A5-960D-D95DBECE91C0}" destId="{29A7B8B6-6CBC-493B-B03C-73B98E263B9E}" srcOrd="4" destOrd="0" presId="urn:microsoft.com/office/officeart/2018/2/layout/IconVerticalSolidList"/>
    <dgm:cxn modelId="{0C9A1CA4-1793-4E6A-BDFA-1ED01BC3E95E}" type="presParOf" srcId="{29A7B8B6-6CBC-493B-B03C-73B98E263B9E}" destId="{223FE50B-D0D7-4C36-8B7E-FB2DA4302CC5}" srcOrd="0" destOrd="0" presId="urn:microsoft.com/office/officeart/2018/2/layout/IconVerticalSolidList"/>
    <dgm:cxn modelId="{1DD5F378-AB4C-4972-84FB-F3E2B25DB572}" type="presParOf" srcId="{29A7B8B6-6CBC-493B-B03C-73B98E263B9E}" destId="{B1B5CF1A-A0BB-4734-BAB6-5EE4BB89ACF4}" srcOrd="1" destOrd="0" presId="urn:microsoft.com/office/officeart/2018/2/layout/IconVerticalSolidList"/>
    <dgm:cxn modelId="{0DFF291C-5C97-49F4-A37D-BD6D33A7306B}" type="presParOf" srcId="{29A7B8B6-6CBC-493B-B03C-73B98E263B9E}" destId="{A627D8D1-A1D8-4861-BF4E-CC0D6AFC7785}" srcOrd="2" destOrd="0" presId="urn:microsoft.com/office/officeart/2018/2/layout/IconVerticalSolidList"/>
    <dgm:cxn modelId="{FD8769D2-5743-442E-B5B4-42FE3FF73088}" type="presParOf" srcId="{29A7B8B6-6CBC-493B-B03C-73B98E263B9E}" destId="{DB4F9C61-D4D2-4832-8802-92758082BA74}" srcOrd="3" destOrd="0" presId="urn:microsoft.com/office/officeart/2018/2/layout/IconVerticalSolidList"/>
    <dgm:cxn modelId="{80D10386-661A-4C9A-993A-399739ADC11E}" type="presParOf" srcId="{BF2743D3-948D-48A5-960D-D95DBECE91C0}" destId="{15C88F8F-E94A-4A47-B8DF-0EFDFC55D232}" srcOrd="5" destOrd="0" presId="urn:microsoft.com/office/officeart/2018/2/layout/IconVerticalSolidList"/>
    <dgm:cxn modelId="{D2674AD2-461F-4403-AEC0-5C5A217DB141}" type="presParOf" srcId="{BF2743D3-948D-48A5-960D-D95DBECE91C0}" destId="{C555E74C-7303-4DB8-BFFB-D97DACE77446}" srcOrd="6" destOrd="0" presId="urn:microsoft.com/office/officeart/2018/2/layout/IconVerticalSolidList"/>
    <dgm:cxn modelId="{88D9F290-23ED-49C5-8CE2-528C8D80C768}" type="presParOf" srcId="{C555E74C-7303-4DB8-BFFB-D97DACE77446}" destId="{CEC4795E-1149-448E-8F58-EFF493BF3FB8}" srcOrd="0" destOrd="0" presId="urn:microsoft.com/office/officeart/2018/2/layout/IconVerticalSolidList"/>
    <dgm:cxn modelId="{39C2E734-7D00-4D85-B229-EFA1B1CE81AC}" type="presParOf" srcId="{C555E74C-7303-4DB8-BFFB-D97DACE77446}" destId="{2ED8FD61-14CE-4530-9873-123DD7D957CD}" srcOrd="1" destOrd="0" presId="urn:microsoft.com/office/officeart/2018/2/layout/IconVerticalSolidList"/>
    <dgm:cxn modelId="{BC3F6735-254A-4FE3-847E-D56D62224689}" type="presParOf" srcId="{C555E74C-7303-4DB8-BFFB-D97DACE77446}" destId="{1B56DD2E-BE30-4608-B9C0-1C048BFBD73F}" srcOrd="2" destOrd="0" presId="urn:microsoft.com/office/officeart/2018/2/layout/IconVerticalSolidList"/>
    <dgm:cxn modelId="{87A27E76-F946-4470-B281-2A4AE2ECAB77}" type="presParOf" srcId="{C555E74C-7303-4DB8-BFFB-D97DACE77446}" destId="{05464EA9-42F6-4B82-BFD6-F5003471D8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F1EAA-C1E1-49D2-9210-FA084E21CBE5}">
      <dsp:nvSpPr>
        <dsp:cNvPr id="0" name=""/>
        <dsp:cNvSpPr/>
      </dsp:nvSpPr>
      <dsp:spPr>
        <a:xfrm>
          <a:off x="0" y="1417"/>
          <a:ext cx="8825659" cy="7186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4B9B0-5A3A-41A8-ABC7-51615241CA55}">
      <dsp:nvSpPr>
        <dsp:cNvPr id="0" name=""/>
        <dsp:cNvSpPr/>
      </dsp:nvSpPr>
      <dsp:spPr>
        <a:xfrm>
          <a:off x="217383" y="163108"/>
          <a:ext cx="395243" cy="395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E6009-5299-479C-AB5C-7922F61EC725}">
      <dsp:nvSpPr>
        <dsp:cNvPr id="0" name=""/>
        <dsp:cNvSpPr/>
      </dsp:nvSpPr>
      <dsp:spPr>
        <a:xfrm>
          <a:off x="830010" y="1417"/>
          <a:ext cx="7995648" cy="718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4" tIns="76054" rIns="76054" bIns="7605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of </a:t>
          </a:r>
          <a:r>
            <a:rPr lang="en-US" sz="1700" b="1" kern="1200"/>
            <a:t>GitHub </a:t>
          </a:r>
          <a:r>
            <a:rPr lang="en-US" sz="1700" kern="1200"/>
            <a:t>is prioritized for source code backup as well as team collaboration</a:t>
          </a:r>
        </a:p>
      </dsp:txBody>
      <dsp:txXfrm>
        <a:off x="830010" y="1417"/>
        <a:ext cx="7995648" cy="718624"/>
      </dsp:txXfrm>
    </dsp:sp>
    <dsp:sp modelId="{F227C6B7-D16E-4E52-A413-FDFF93F9B533}">
      <dsp:nvSpPr>
        <dsp:cNvPr id="0" name=""/>
        <dsp:cNvSpPr/>
      </dsp:nvSpPr>
      <dsp:spPr>
        <a:xfrm>
          <a:off x="0" y="899697"/>
          <a:ext cx="8825659" cy="7186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797F4-A586-4A9D-BE9C-D33EB88FA42A}">
      <dsp:nvSpPr>
        <dsp:cNvPr id="0" name=""/>
        <dsp:cNvSpPr/>
      </dsp:nvSpPr>
      <dsp:spPr>
        <a:xfrm>
          <a:off x="217383" y="1061388"/>
          <a:ext cx="395243" cy="395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1873B-D61E-4F19-9733-50252B73721F}">
      <dsp:nvSpPr>
        <dsp:cNvPr id="0" name=""/>
        <dsp:cNvSpPr/>
      </dsp:nvSpPr>
      <dsp:spPr>
        <a:xfrm>
          <a:off x="830010" y="899697"/>
          <a:ext cx="3971546" cy="718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4" tIns="76054" rIns="76054" bIns="7605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enthusiastic bot was needed so it can feel like a human experience.</a:t>
          </a:r>
        </a:p>
      </dsp:txBody>
      <dsp:txXfrm>
        <a:off x="830010" y="899697"/>
        <a:ext cx="3971546" cy="718624"/>
      </dsp:txXfrm>
    </dsp:sp>
    <dsp:sp modelId="{592ABE6A-BE9E-48C8-A5B6-EAB42AA81549}">
      <dsp:nvSpPr>
        <dsp:cNvPr id="0" name=""/>
        <dsp:cNvSpPr/>
      </dsp:nvSpPr>
      <dsp:spPr>
        <a:xfrm>
          <a:off x="4801557" y="899697"/>
          <a:ext cx="4024101" cy="718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4" tIns="76054" rIns="76054" bIns="7605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 a few silly quirks to it, so we can have a bot that is memorable and fun to interact with</a:t>
          </a:r>
        </a:p>
      </dsp:txBody>
      <dsp:txXfrm>
        <a:off x="4801557" y="899697"/>
        <a:ext cx="4024101" cy="718624"/>
      </dsp:txXfrm>
    </dsp:sp>
    <dsp:sp modelId="{AB001B74-C8CF-490D-BE2B-02FC5D61C5A7}">
      <dsp:nvSpPr>
        <dsp:cNvPr id="0" name=""/>
        <dsp:cNvSpPr/>
      </dsp:nvSpPr>
      <dsp:spPr>
        <a:xfrm>
          <a:off x="0" y="1797978"/>
          <a:ext cx="8825659" cy="7186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03398-92F7-4B56-BB5C-E9CB2A5B2A4C}">
      <dsp:nvSpPr>
        <dsp:cNvPr id="0" name=""/>
        <dsp:cNvSpPr/>
      </dsp:nvSpPr>
      <dsp:spPr>
        <a:xfrm>
          <a:off x="217383" y="1959668"/>
          <a:ext cx="395243" cy="3952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B33B9-A666-4DB9-8FA3-275758AD7483}">
      <dsp:nvSpPr>
        <dsp:cNvPr id="0" name=""/>
        <dsp:cNvSpPr/>
      </dsp:nvSpPr>
      <dsp:spPr>
        <a:xfrm>
          <a:off x="830010" y="1797978"/>
          <a:ext cx="7995648" cy="718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4" tIns="76054" rIns="76054" bIns="7605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Implement the FAQ from TurnersCars </a:t>
          </a:r>
        </a:p>
      </dsp:txBody>
      <dsp:txXfrm>
        <a:off x="830010" y="1797978"/>
        <a:ext cx="7995648" cy="718624"/>
      </dsp:txXfrm>
    </dsp:sp>
    <dsp:sp modelId="{947D5E3A-AFD0-4C88-B287-B17099DD7522}">
      <dsp:nvSpPr>
        <dsp:cNvPr id="0" name=""/>
        <dsp:cNvSpPr/>
      </dsp:nvSpPr>
      <dsp:spPr>
        <a:xfrm>
          <a:off x="0" y="2696258"/>
          <a:ext cx="8825659" cy="7186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BE6B7-F8A3-4AA1-8E08-D65C476ACAB4}">
      <dsp:nvSpPr>
        <dsp:cNvPr id="0" name=""/>
        <dsp:cNvSpPr/>
      </dsp:nvSpPr>
      <dsp:spPr>
        <a:xfrm>
          <a:off x="217383" y="2857948"/>
          <a:ext cx="395243" cy="3952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09D71-2937-4954-A40D-F49937AFB6FC}">
      <dsp:nvSpPr>
        <dsp:cNvPr id="0" name=""/>
        <dsp:cNvSpPr/>
      </dsp:nvSpPr>
      <dsp:spPr>
        <a:xfrm>
          <a:off x="830010" y="2696258"/>
          <a:ext cx="7995648" cy="718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54" tIns="76054" rIns="76054" bIns="7605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Documentation of our sources for references</a:t>
          </a:r>
        </a:p>
      </dsp:txBody>
      <dsp:txXfrm>
        <a:off x="830010" y="2696258"/>
        <a:ext cx="7995648" cy="718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0B57A-6C0D-47CC-90C8-7347BCB3CB10}">
      <dsp:nvSpPr>
        <dsp:cNvPr id="0" name=""/>
        <dsp:cNvSpPr/>
      </dsp:nvSpPr>
      <dsp:spPr>
        <a:xfrm>
          <a:off x="0" y="1970"/>
          <a:ext cx="9955742" cy="9984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BD27C-C7B4-4AF1-8189-D5B061C90FF5}">
      <dsp:nvSpPr>
        <dsp:cNvPr id="0" name=""/>
        <dsp:cNvSpPr/>
      </dsp:nvSpPr>
      <dsp:spPr>
        <a:xfrm>
          <a:off x="302030" y="226620"/>
          <a:ext cx="549146" cy="5491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1D900-D24A-41E4-A726-B59F1DA9555F}">
      <dsp:nvSpPr>
        <dsp:cNvPr id="0" name=""/>
        <dsp:cNvSpPr/>
      </dsp:nvSpPr>
      <dsp:spPr>
        <a:xfrm>
          <a:off x="1153207" y="1970"/>
          <a:ext cx="8802535" cy="99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69" tIns="105669" rIns="105669" bIns="10566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Necessary Research conducted</a:t>
          </a:r>
          <a:endParaRPr lang="en-US" sz="2200" kern="1200"/>
        </a:p>
      </dsp:txBody>
      <dsp:txXfrm>
        <a:off x="1153207" y="1970"/>
        <a:ext cx="8802535" cy="998448"/>
      </dsp:txXfrm>
    </dsp:sp>
    <dsp:sp modelId="{61A3B33A-688D-4DEE-AA5B-1A3C645D37AD}">
      <dsp:nvSpPr>
        <dsp:cNvPr id="0" name=""/>
        <dsp:cNvSpPr/>
      </dsp:nvSpPr>
      <dsp:spPr>
        <a:xfrm>
          <a:off x="0" y="1250030"/>
          <a:ext cx="9955742" cy="9984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46630-3271-433D-B176-91A73FA09482}">
      <dsp:nvSpPr>
        <dsp:cNvPr id="0" name=""/>
        <dsp:cNvSpPr/>
      </dsp:nvSpPr>
      <dsp:spPr>
        <a:xfrm>
          <a:off x="302030" y="1474681"/>
          <a:ext cx="549146" cy="5491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44CF3-588E-4299-AB94-08E7286E24EE}">
      <dsp:nvSpPr>
        <dsp:cNvPr id="0" name=""/>
        <dsp:cNvSpPr/>
      </dsp:nvSpPr>
      <dsp:spPr>
        <a:xfrm>
          <a:off x="1153207" y="1250030"/>
          <a:ext cx="8802535" cy="99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69" tIns="105669" rIns="105669" bIns="10566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Implemented basic chat </a:t>
          </a:r>
          <a:r>
            <a:rPr lang="en-GB" sz="2200" b="0" i="0" kern="1200">
              <a:latin typeface="Century Gothic" panose="020B0502020202020204"/>
            </a:rPr>
            <a:t>bot with various versions</a:t>
          </a:r>
          <a:r>
            <a:rPr lang="en-GB" sz="2200" kern="1200">
              <a:latin typeface="Century Gothic" panose="020B0502020202020204"/>
            </a:rPr>
            <a:t> </a:t>
          </a:r>
          <a:endParaRPr lang="en-US" sz="2200" kern="1200"/>
        </a:p>
      </dsp:txBody>
      <dsp:txXfrm>
        <a:off x="1153207" y="1250030"/>
        <a:ext cx="8802535" cy="998448"/>
      </dsp:txXfrm>
    </dsp:sp>
    <dsp:sp modelId="{223FE50B-D0D7-4C36-8B7E-FB2DA4302CC5}">
      <dsp:nvSpPr>
        <dsp:cNvPr id="0" name=""/>
        <dsp:cNvSpPr/>
      </dsp:nvSpPr>
      <dsp:spPr>
        <a:xfrm>
          <a:off x="0" y="2498091"/>
          <a:ext cx="9955742" cy="9984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5CF1A-A0BB-4734-BAB6-5EE4BB89ACF4}">
      <dsp:nvSpPr>
        <dsp:cNvPr id="0" name=""/>
        <dsp:cNvSpPr/>
      </dsp:nvSpPr>
      <dsp:spPr>
        <a:xfrm>
          <a:off x="302030" y="2722741"/>
          <a:ext cx="549146" cy="5491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F9C61-D4D2-4832-8802-92758082BA74}">
      <dsp:nvSpPr>
        <dsp:cNvPr id="0" name=""/>
        <dsp:cNvSpPr/>
      </dsp:nvSpPr>
      <dsp:spPr>
        <a:xfrm>
          <a:off x="1153207" y="2498091"/>
          <a:ext cx="8802535" cy="99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69" tIns="105669" rIns="105669" bIns="10566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Testing in a virtual environment</a:t>
          </a:r>
          <a:endParaRPr lang="en-US" sz="2200" kern="1200"/>
        </a:p>
      </dsp:txBody>
      <dsp:txXfrm>
        <a:off x="1153207" y="2498091"/>
        <a:ext cx="8802535" cy="998448"/>
      </dsp:txXfrm>
    </dsp:sp>
    <dsp:sp modelId="{CEC4795E-1149-448E-8F58-EFF493BF3FB8}">
      <dsp:nvSpPr>
        <dsp:cNvPr id="0" name=""/>
        <dsp:cNvSpPr/>
      </dsp:nvSpPr>
      <dsp:spPr>
        <a:xfrm>
          <a:off x="0" y="3746151"/>
          <a:ext cx="9955742" cy="9984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D8FD61-14CE-4530-9873-123DD7D957CD}">
      <dsp:nvSpPr>
        <dsp:cNvPr id="0" name=""/>
        <dsp:cNvSpPr/>
      </dsp:nvSpPr>
      <dsp:spPr>
        <a:xfrm>
          <a:off x="302030" y="3970802"/>
          <a:ext cx="549146" cy="5491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64EA9-42F6-4B82-BFD6-F5003471D82C}">
      <dsp:nvSpPr>
        <dsp:cNvPr id="0" name=""/>
        <dsp:cNvSpPr/>
      </dsp:nvSpPr>
      <dsp:spPr>
        <a:xfrm>
          <a:off x="1153207" y="3746151"/>
          <a:ext cx="8802535" cy="998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69" tIns="105669" rIns="105669" bIns="10566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Pushed improved bot onto real environment and made changes if necessary</a:t>
          </a:r>
          <a:endParaRPr lang="en-US" sz="2200" kern="1200"/>
        </a:p>
      </dsp:txBody>
      <dsp:txXfrm>
        <a:off x="1153207" y="3746151"/>
        <a:ext cx="8802535" cy="998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5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 descr="Empty racing track with sunlight">
            <a:extLst>
              <a:ext uri="{FF2B5EF4-FFF2-40B4-BE49-F238E27FC236}">
                <a16:creationId xmlns:a16="http://schemas.microsoft.com/office/drawing/2014/main" id="{605F7239-AE63-45B9-A889-D952FC5AC8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569" r="-2" b="71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TURNERS CARS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Jade , Johnny, Freya</a:t>
            </a:r>
          </a:p>
        </p:txBody>
      </p:sp>
    </p:spTree>
    <p:extLst>
      <p:ext uri="{BB962C8B-B14F-4D97-AF65-F5344CB8AC3E}">
        <p14:creationId xmlns:p14="http://schemas.microsoft.com/office/powerpoint/2010/main" val="1823541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00E5-9B7B-4364-9E67-A554DDCE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PHASE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11C973A-A46D-4082-A386-A4E56297A2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631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9" name="Rectangle 84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3" name="Picture 463">
            <a:extLst>
              <a:ext uri="{FF2B5EF4-FFF2-40B4-BE49-F238E27FC236}">
                <a16:creationId xmlns:a16="http://schemas.microsoft.com/office/drawing/2014/main" id="{90367CAD-8E71-49C9-AC2B-9F3CFDE05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C46F4-F4C3-46B5-9340-27C5F66E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DEVELOPMENT AND TESTING PHASE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D672730E-436C-4503-B7DA-E7C528E5D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469382"/>
              </p:ext>
            </p:extLst>
          </p:nvPr>
        </p:nvGraphicFramePr>
        <p:xfrm>
          <a:off x="987056" y="1764010"/>
          <a:ext cx="9955743" cy="4746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8777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C798-3B4E-4220-95B2-98548B8C6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AZURE BOT</a:t>
            </a:r>
            <a:br>
              <a:rPr lang="en-GB" dirty="0"/>
            </a:br>
            <a:r>
              <a:rPr lang="en-GB" dirty="0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1D7A2-8B2E-426B-8A4C-CD94244C7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9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5E6E479-CB07-4959-ACE7-A1CFE5398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287" b="7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5FCE1F-FD71-40D9-818D-5A228D3C9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PROJECT SUMMARY AND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32CC9-27FC-4197-BDA1-8FFB955D3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7666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E43A52-11DD-4709-B439-C2B3109E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3400" dirty="0">
                <a:solidFill>
                  <a:schemeClr val="tx1"/>
                </a:solidFill>
              </a:rPr>
              <a:t>AN EMAIL THAT OUTLINES YOUR THOUGHT ON ETHICAL CONCERNS OF REPLACING AFTER-SALES STAFF WITH CHATBOTS, AND YOUR RECOMMENDATIONS TO THE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E907F-5CB4-42E5-9B76-C8022B196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r>
              <a:rPr lang="en-GB" sz="2000"/>
              <a:t>- outlining OUR CONCERNS</a:t>
            </a:r>
          </a:p>
          <a:p>
            <a:pPr algn="ctr"/>
            <a:r>
              <a:rPr lang="en-GB" sz="2000"/>
              <a:t>- How WE AIM TO ADDRESS THESE CONCERNS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564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ADCCE60-CB2D-41D1-BCCD-F98C116AC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2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470CA5D-7C11-4159-8BE3-3D9642535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9CF20F-42BB-4CB6-952B-FAEFEBB7F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anchor="ctr">
            <a:normAutofit fontScale="90000"/>
          </a:bodyPr>
          <a:lstStyle/>
          <a:p>
            <a:r>
              <a:rPr lang="en-GB" sz="3000">
                <a:solidFill>
                  <a:schemeClr val="tx1"/>
                </a:solidFill>
              </a:rPr>
              <a:t>1) Contracts of staff affected must be re-assessed to protect staff interests.</a:t>
            </a:r>
            <a:br>
              <a:rPr lang="en-GB" sz="3000">
                <a:solidFill>
                  <a:schemeClr val="tx1"/>
                </a:solidFill>
              </a:rPr>
            </a:br>
            <a:br>
              <a:rPr lang="en-GB" sz="3000"/>
            </a:br>
            <a:r>
              <a:rPr lang="en-GB" sz="3000">
                <a:solidFill>
                  <a:schemeClr val="tx1"/>
                </a:solidFill>
              </a:rPr>
              <a:t>2) Trial period of 3 months after implementation of the chatbot to monitor results.</a:t>
            </a:r>
            <a:br>
              <a:rPr lang="en-GB" sz="3000">
                <a:solidFill>
                  <a:schemeClr val="tx1"/>
                </a:solidFill>
              </a:rPr>
            </a:br>
            <a:br>
              <a:rPr lang="en-GB" sz="3000"/>
            </a:br>
            <a:r>
              <a:rPr lang="en-GB" sz="3000">
                <a:solidFill>
                  <a:schemeClr val="tx1"/>
                </a:solidFill>
              </a:rPr>
              <a:t>3) Division of the department into 4 areas where traffic will be redirected by the chatbot to improve efficiency.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5087D-D5B2-466D-A594-299211F03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61" y="1370143"/>
            <a:ext cx="2913091" cy="4157446"/>
          </a:xfrm>
        </p:spPr>
        <p:txBody>
          <a:bodyPr anchor="ctr">
            <a:normAutofit/>
          </a:bodyPr>
          <a:lstStyle/>
          <a:p>
            <a:pPr algn="ctr"/>
            <a:r>
              <a:rPr lang="en-GB" sz="2000"/>
              <a:t>KEY RECOMMENDATIONS TO THE MANAGER</a:t>
            </a:r>
          </a:p>
        </p:txBody>
      </p: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596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5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4" name="Rectangle 59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08977-E62D-4475-B9C6-681EC29A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333" y="2099733"/>
            <a:ext cx="5730960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STAKEHOLDER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C16D1-8C8A-461F-BEF6-7462DBE32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2333" y="4777380"/>
            <a:ext cx="5730960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- IDENTIFY A LIST OF STAKEHOLDERS YOU NEED TO INTERVIEW FOR THE MV INSURANCE REDESIGN PROJECT.</a:t>
            </a:r>
          </a:p>
        </p:txBody>
      </p:sp>
      <p:sp>
        <p:nvSpPr>
          <p:cNvPr id="55" name="Rectangle 61">
            <a:extLst>
              <a:ext uri="{FF2B5EF4-FFF2-40B4-BE49-F238E27FC236}">
                <a16:creationId xmlns:a16="http://schemas.microsoft.com/office/drawing/2014/main" id="{5CB8E430-A72A-455D-9952-A1875C97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icture containing text, person, person, orange&#10;&#10;Description automatically generated">
            <a:extLst>
              <a:ext uri="{FF2B5EF4-FFF2-40B4-BE49-F238E27FC236}">
                <a16:creationId xmlns:a16="http://schemas.microsoft.com/office/drawing/2014/main" id="{E1FBDC96-E953-4CC7-BA8D-97EA4A45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11" b="1"/>
          <a:stretch/>
        </p:blipFill>
        <p:spPr>
          <a:xfrm>
            <a:off x="1206249" y="2140927"/>
            <a:ext cx="2956448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368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5543-6846-40EF-A6FF-0B9CDEE6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STAKEHOLDER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CB695-69D7-49CA-9EFF-281D6B853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835" y="2341917"/>
            <a:ext cx="8825659" cy="34163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1200" b="1"/>
              <a:t>CUSTOMERS</a:t>
            </a:r>
            <a:endParaRPr lang="en-US"/>
          </a:p>
          <a:p>
            <a:r>
              <a:rPr lang="en-GB" sz="1200"/>
              <a:t>Does it provide the experience they expect / require?</a:t>
            </a:r>
          </a:p>
          <a:p>
            <a:r>
              <a:rPr lang="en-GB" sz="1200"/>
              <a:t>Does it solve the problem they are wanting to have solved?</a:t>
            </a:r>
          </a:p>
          <a:p>
            <a:pPr marL="0" indent="0">
              <a:buNone/>
            </a:pPr>
            <a:r>
              <a:rPr lang="en-GB" sz="1200" b="1"/>
              <a:t>OWNERS</a:t>
            </a:r>
          </a:p>
          <a:p>
            <a:r>
              <a:rPr lang="en-GB" sz="1200"/>
              <a:t>What impacts on the business does it have?</a:t>
            </a:r>
          </a:p>
          <a:p>
            <a:r>
              <a:rPr lang="en-GB" sz="1200"/>
              <a:t>Will it improve sales?</a:t>
            </a:r>
          </a:p>
          <a:p>
            <a:r>
              <a:rPr lang="en-GB" sz="1200"/>
              <a:t>Will it lower costs?</a:t>
            </a:r>
          </a:p>
          <a:p>
            <a:r>
              <a:rPr lang="en-GB" sz="1200"/>
              <a:t>Will it impact the brand in a positive or negative way?</a:t>
            </a:r>
          </a:p>
          <a:p>
            <a:r>
              <a:rPr lang="en-GB" sz="1200"/>
              <a:t>What will be the cost of implementation?</a:t>
            </a:r>
          </a:p>
          <a:p>
            <a:r>
              <a:rPr lang="en-GB" sz="1200"/>
              <a:t>Will there be an impact of profit/share price?</a:t>
            </a:r>
          </a:p>
          <a:p>
            <a:pPr marL="0" indent="0">
              <a:buNone/>
            </a:pPr>
            <a:r>
              <a:rPr lang="en-GB" sz="1200" b="1"/>
              <a:t>COMPETITORS</a:t>
            </a:r>
          </a:p>
          <a:p>
            <a:r>
              <a:rPr lang="en-GB" sz="1200"/>
              <a:t>What are our  competitors doing?</a:t>
            </a:r>
          </a:p>
          <a:p>
            <a:r>
              <a:rPr lang="en-GB" sz="1200"/>
              <a:t>Is there a reason they have or haven't done something?</a:t>
            </a:r>
          </a:p>
          <a:p>
            <a:r>
              <a:rPr lang="en-GB" sz="1200"/>
              <a:t>Is there something they are doing that we can do differently/ better?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16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6256-0526-4358-8F88-B38EC9AE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STAKEHOLDER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9E65-D78D-4E44-A9B9-3E9398390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30972"/>
            <a:ext cx="8796905" cy="5400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200" b="1"/>
              <a:t>EMPLOYEES</a:t>
            </a:r>
            <a:endParaRPr lang="en-US"/>
          </a:p>
          <a:p>
            <a:r>
              <a:rPr lang="en-GB" sz="1200"/>
              <a:t>Will they lose jobs?</a:t>
            </a:r>
          </a:p>
          <a:p>
            <a:r>
              <a:rPr lang="en-GB" sz="1200"/>
              <a:t>Will they need new of different skills?</a:t>
            </a:r>
          </a:p>
          <a:p>
            <a:pPr marL="0" indent="0">
              <a:buNone/>
            </a:pPr>
            <a:r>
              <a:rPr lang="en-GB" sz="1200" b="1"/>
              <a:t>GOVERNMENT</a:t>
            </a:r>
          </a:p>
          <a:p>
            <a:r>
              <a:rPr lang="en-GB" sz="1200"/>
              <a:t>Is there a tax/regulation consideration?</a:t>
            </a:r>
          </a:p>
          <a:p>
            <a:pPr marL="0" indent="0">
              <a:buNone/>
            </a:pPr>
            <a:r>
              <a:rPr lang="en-GB" sz="1200" b="1"/>
              <a:t>SOCIETY</a:t>
            </a:r>
          </a:p>
          <a:p>
            <a:r>
              <a:rPr lang="en-GB" sz="1200"/>
              <a:t>Will there be negative social impacts e.g., higher unemployment?</a:t>
            </a:r>
          </a:p>
          <a:p>
            <a:r>
              <a:rPr lang="en-GB" sz="1200"/>
              <a:t>Will there be positive societal impacts e.g., increase skill level in work force, decrease insurance cost?</a:t>
            </a:r>
          </a:p>
          <a:p>
            <a:pPr marL="0" indent="0">
              <a:buNone/>
            </a:pPr>
            <a:r>
              <a:rPr lang="en-GB" sz="1200" b="1"/>
              <a:t>CREDITORS</a:t>
            </a:r>
          </a:p>
          <a:p>
            <a:r>
              <a:rPr lang="en-GB" sz="1200"/>
              <a:t>Will this mean they will get paid on time/faster than normal?</a:t>
            </a:r>
          </a:p>
          <a:p>
            <a:r>
              <a:rPr lang="en-GB" sz="1200"/>
              <a:t>Will it impact their ability to pay creditors?</a:t>
            </a:r>
          </a:p>
          <a:p>
            <a:pPr marL="0" indent="0">
              <a:buNone/>
            </a:pPr>
            <a:r>
              <a:rPr lang="en-GB" sz="1200" b="1"/>
              <a:t>INSURANCE GOVERNING BODIES – INSURANCE COUNCIL NZ</a:t>
            </a:r>
          </a:p>
          <a:p>
            <a:r>
              <a:rPr lang="en-GB" sz="1200"/>
              <a:t>Do the new features meet the legislation requirements?</a:t>
            </a:r>
          </a:p>
        </p:txBody>
      </p:sp>
    </p:spTree>
    <p:extLst>
      <p:ext uri="{BB962C8B-B14F-4D97-AF65-F5344CB8AC3E}">
        <p14:creationId xmlns:p14="http://schemas.microsoft.com/office/powerpoint/2010/main" val="246990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5" name="Picture 5" descr="A picture containing dark&#10;&#10;Description automatically generated">
            <a:extLst>
              <a:ext uri="{FF2B5EF4-FFF2-40B4-BE49-F238E27FC236}">
                <a16:creationId xmlns:a16="http://schemas.microsoft.com/office/drawing/2014/main" id="{273C648A-E7A3-41BB-B28F-AEC694145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28" r="609" b="1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333DD-91B3-4048-A7F0-096DF81D0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GB"/>
              <a:t>CHATBOT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D4E25-C52D-403A-813F-E967EF49E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en-GB"/>
              <a:t>BUILD A PROTOTYPE CHATBOT THAT ANSWERS QUESTIONS ABOUT ONLINE AUCTIONS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703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TURNERS CARS PROPOSAL</vt:lpstr>
      <vt:lpstr>AN EMAIL THAT OUTLINES YOUR THOUGHT ON ETHICAL CONCERNS OF REPLACING AFTER-SALES STAFF WITH CHATBOTS, AND YOUR RECOMMENDATIONS TO THE MANAGER</vt:lpstr>
      <vt:lpstr>PowerPoint Presentation</vt:lpstr>
      <vt:lpstr>PowerPoint Presentation</vt:lpstr>
      <vt:lpstr>1) Contracts of staff affected must be re-assessed to protect staff interests.  2) Trial period of 3 months after implementation of the chatbot to monitor results.  3) Division of the department into 4 areas where traffic will be redirected by the chatbot to improve efficiency.</vt:lpstr>
      <vt:lpstr>STAKEHOLDER LIST</vt:lpstr>
      <vt:lpstr>STAKEHOLDER IDENTIFICATION</vt:lpstr>
      <vt:lpstr>STAKEHOLDER IDENTIFICATION</vt:lpstr>
      <vt:lpstr>CHATBOT DESIGN</vt:lpstr>
      <vt:lpstr>PLANNING PHASE</vt:lpstr>
      <vt:lpstr>DEVELOPMENT AND TESTING PHASE</vt:lpstr>
      <vt:lpstr>AZURE BOT DEMONSTRATION</vt:lpstr>
      <vt:lpstr>PROJECT SUMMARY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111</cp:revision>
  <dcterms:created xsi:type="dcterms:W3CDTF">2021-05-12T22:10:59Z</dcterms:created>
  <dcterms:modified xsi:type="dcterms:W3CDTF">2021-05-18T11:15:13Z</dcterms:modified>
</cp:coreProperties>
</file>