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C1B09-3385-4DE7-BE5F-286B96934AAD}" v="3" dt="2024-02-28T15:03:53.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i bhirud" userId="887cfd179885c53e" providerId="LiveId" clId="{749C1B09-3385-4DE7-BE5F-286B96934AAD}"/>
    <pc:docChg chg="undo redo custSel modSld">
      <pc:chgData name="gauri bhirud" userId="887cfd179885c53e" providerId="LiveId" clId="{749C1B09-3385-4DE7-BE5F-286B96934AAD}" dt="2024-02-28T15:08:11.557" v="413" actId="123"/>
      <pc:docMkLst>
        <pc:docMk/>
      </pc:docMkLst>
      <pc:sldChg chg="modSp mod">
        <pc:chgData name="gauri bhirud" userId="887cfd179885c53e" providerId="LiveId" clId="{749C1B09-3385-4DE7-BE5F-286B96934AAD}" dt="2024-02-27T10:34:55.829" v="51" actId="20577"/>
        <pc:sldMkLst>
          <pc:docMk/>
          <pc:sldMk cId="2447237623" sldId="257"/>
        </pc:sldMkLst>
        <pc:spChg chg="mod">
          <ac:chgData name="gauri bhirud" userId="887cfd179885c53e" providerId="LiveId" clId="{749C1B09-3385-4DE7-BE5F-286B96934AAD}" dt="2024-02-27T10:34:55.829" v="51" actId="20577"/>
          <ac:spMkLst>
            <pc:docMk/>
            <pc:sldMk cId="2447237623" sldId="257"/>
            <ac:spMk id="3" creationId="{41CECAF4-2FBB-35B8-87E5-1DDE3560CC47}"/>
          </ac:spMkLst>
        </pc:spChg>
      </pc:sldChg>
      <pc:sldChg chg="modSp mod">
        <pc:chgData name="gauri bhirud" userId="887cfd179885c53e" providerId="LiveId" clId="{749C1B09-3385-4DE7-BE5F-286B96934AAD}" dt="2024-02-28T15:06:53.741" v="411" actId="20577"/>
        <pc:sldMkLst>
          <pc:docMk/>
          <pc:sldMk cId="1416141585" sldId="258"/>
        </pc:sldMkLst>
        <pc:spChg chg="mod">
          <ac:chgData name="gauri bhirud" userId="887cfd179885c53e" providerId="LiveId" clId="{749C1B09-3385-4DE7-BE5F-286B96934AAD}" dt="2024-02-28T14:19:06.945" v="109" actId="122"/>
          <ac:spMkLst>
            <pc:docMk/>
            <pc:sldMk cId="1416141585" sldId="258"/>
            <ac:spMk id="2" creationId="{7E55E945-C8C4-53C6-154E-700087E1B441}"/>
          </ac:spMkLst>
        </pc:spChg>
        <pc:spChg chg="mod">
          <ac:chgData name="gauri bhirud" userId="887cfd179885c53e" providerId="LiveId" clId="{749C1B09-3385-4DE7-BE5F-286B96934AAD}" dt="2024-02-28T15:06:53.741" v="411" actId="20577"/>
          <ac:spMkLst>
            <pc:docMk/>
            <pc:sldMk cId="1416141585" sldId="258"/>
            <ac:spMk id="3" creationId="{3980D367-B6F4-8F73-D945-12A8882926EA}"/>
          </ac:spMkLst>
        </pc:spChg>
      </pc:sldChg>
      <pc:sldChg chg="modSp mod">
        <pc:chgData name="gauri bhirud" userId="887cfd179885c53e" providerId="LiveId" clId="{749C1B09-3385-4DE7-BE5F-286B96934AAD}" dt="2024-02-28T14:39:11.982" v="209" actId="123"/>
        <pc:sldMkLst>
          <pc:docMk/>
          <pc:sldMk cId="347362770" sldId="259"/>
        </pc:sldMkLst>
        <pc:spChg chg="mod">
          <ac:chgData name="gauri bhirud" userId="887cfd179885c53e" providerId="LiveId" clId="{749C1B09-3385-4DE7-BE5F-286B96934AAD}" dt="2024-02-28T14:19:13.271" v="110" actId="122"/>
          <ac:spMkLst>
            <pc:docMk/>
            <pc:sldMk cId="347362770" sldId="259"/>
            <ac:spMk id="2" creationId="{A241B819-9DFC-B7FE-7395-46A5CBD1251A}"/>
          </ac:spMkLst>
        </pc:spChg>
        <pc:spChg chg="mod">
          <ac:chgData name="gauri bhirud" userId="887cfd179885c53e" providerId="LiveId" clId="{749C1B09-3385-4DE7-BE5F-286B96934AAD}" dt="2024-02-28T14:39:11.982" v="209" actId="123"/>
          <ac:spMkLst>
            <pc:docMk/>
            <pc:sldMk cId="347362770" sldId="259"/>
            <ac:spMk id="3" creationId="{481BDC8B-11C8-2654-E507-7DA214213B6B}"/>
          </ac:spMkLst>
        </pc:spChg>
      </pc:sldChg>
      <pc:sldChg chg="modSp mod">
        <pc:chgData name="gauri bhirud" userId="887cfd179885c53e" providerId="LiveId" clId="{749C1B09-3385-4DE7-BE5F-286B96934AAD}" dt="2024-02-28T15:07:41.050" v="412" actId="14100"/>
        <pc:sldMkLst>
          <pc:docMk/>
          <pc:sldMk cId="3626433689" sldId="260"/>
        </pc:sldMkLst>
        <pc:spChg chg="mod">
          <ac:chgData name="gauri bhirud" userId="887cfd179885c53e" providerId="LiveId" clId="{749C1B09-3385-4DE7-BE5F-286B96934AAD}" dt="2024-02-28T14:19:23.014" v="111" actId="122"/>
          <ac:spMkLst>
            <pc:docMk/>
            <pc:sldMk cId="3626433689" sldId="260"/>
            <ac:spMk id="2" creationId="{AD95BE02-114A-353A-322D-3F13B76C7776}"/>
          </ac:spMkLst>
        </pc:spChg>
        <pc:spChg chg="mod">
          <ac:chgData name="gauri bhirud" userId="887cfd179885c53e" providerId="LiveId" clId="{749C1B09-3385-4DE7-BE5F-286B96934AAD}" dt="2024-02-28T15:07:41.050" v="412" actId="14100"/>
          <ac:spMkLst>
            <pc:docMk/>
            <pc:sldMk cId="3626433689" sldId="260"/>
            <ac:spMk id="3" creationId="{6B1A8B79-6BE1-2389-FF5B-235F666439AD}"/>
          </ac:spMkLst>
        </pc:spChg>
      </pc:sldChg>
      <pc:sldChg chg="modSp mod">
        <pc:chgData name="gauri bhirud" userId="887cfd179885c53e" providerId="LiveId" clId="{749C1B09-3385-4DE7-BE5F-286B96934AAD}" dt="2024-02-28T14:29:46.622" v="188" actId="255"/>
        <pc:sldMkLst>
          <pc:docMk/>
          <pc:sldMk cId="145264795" sldId="261"/>
        </pc:sldMkLst>
        <pc:spChg chg="mod">
          <ac:chgData name="gauri bhirud" userId="887cfd179885c53e" providerId="LiveId" clId="{749C1B09-3385-4DE7-BE5F-286B96934AAD}" dt="2024-02-28T14:19:32.497" v="112" actId="122"/>
          <ac:spMkLst>
            <pc:docMk/>
            <pc:sldMk cId="145264795" sldId="261"/>
            <ac:spMk id="2" creationId="{86DDEED6-264B-0F3A-4879-0B0CA96EB232}"/>
          </ac:spMkLst>
        </pc:spChg>
        <pc:spChg chg="mod">
          <ac:chgData name="gauri bhirud" userId="887cfd179885c53e" providerId="LiveId" clId="{749C1B09-3385-4DE7-BE5F-286B96934AAD}" dt="2024-02-28T14:29:46.622" v="188" actId="255"/>
          <ac:spMkLst>
            <pc:docMk/>
            <pc:sldMk cId="145264795" sldId="261"/>
            <ac:spMk id="4" creationId="{18E72077-A9EA-26FB-6854-21A986ABF3A6}"/>
          </ac:spMkLst>
        </pc:spChg>
      </pc:sldChg>
      <pc:sldChg chg="addSp delSp modSp mod">
        <pc:chgData name="gauri bhirud" userId="887cfd179885c53e" providerId="LiveId" clId="{749C1B09-3385-4DE7-BE5F-286B96934AAD}" dt="2024-02-28T15:02:30.279" v="379" actId="255"/>
        <pc:sldMkLst>
          <pc:docMk/>
          <pc:sldMk cId="3211162745" sldId="262"/>
        </pc:sldMkLst>
        <pc:spChg chg="mod">
          <ac:chgData name="gauri bhirud" userId="887cfd179885c53e" providerId="LiveId" clId="{749C1B09-3385-4DE7-BE5F-286B96934AAD}" dt="2024-02-28T14:22:43.571" v="120" actId="1076"/>
          <ac:spMkLst>
            <pc:docMk/>
            <pc:sldMk cId="3211162745" sldId="262"/>
            <ac:spMk id="2" creationId="{86B457A4-2729-B7AD-C7C7-FCC1F3A3D4E6}"/>
          </ac:spMkLst>
        </pc:spChg>
        <pc:spChg chg="mod">
          <ac:chgData name="gauri bhirud" userId="887cfd179885c53e" providerId="LiveId" clId="{749C1B09-3385-4DE7-BE5F-286B96934AAD}" dt="2024-02-28T15:02:30.279" v="379" actId="255"/>
          <ac:spMkLst>
            <pc:docMk/>
            <pc:sldMk cId="3211162745" sldId="262"/>
            <ac:spMk id="3" creationId="{386463F7-B966-7CBC-5BEC-2956E97958A7}"/>
          </ac:spMkLst>
        </pc:spChg>
        <pc:spChg chg="add del mod">
          <ac:chgData name="gauri bhirud" userId="887cfd179885c53e" providerId="LiveId" clId="{749C1B09-3385-4DE7-BE5F-286B96934AAD}" dt="2024-02-28T14:22:30.826" v="119" actId="21"/>
          <ac:spMkLst>
            <pc:docMk/>
            <pc:sldMk cId="3211162745" sldId="262"/>
            <ac:spMk id="5" creationId="{AA7AEA09-8374-A3A0-AE81-5A818716EAFF}"/>
          </ac:spMkLst>
        </pc:spChg>
        <pc:spChg chg="add del">
          <ac:chgData name="gauri bhirud" userId="887cfd179885c53e" providerId="LiveId" clId="{749C1B09-3385-4DE7-BE5F-286B96934AAD}" dt="2024-02-28T14:57:42.170" v="228" actId="21"/>
          <ac:spMkLst>
            <pc:docMk/>
            <pc:sldMk cId="3211162745" sldId="262"/>
            <ac:spMk id="7" creationId="{ED78D57C-368B-85F3-1B08-8321B8AF30B7}"/>
          </ac:spMkLst>
        </pc:spChg>
        <pc:spChg chg="add del mod">
          <ac:chgData name="gauri bhirud" userId="887cfd179885c53e" providerId="LiveId" clId="{749C1B09-3385-4DE7-BE5F-286B96934AAD}" dt="2024-02-28T14:58:04.247" v="232" actId="21"/>
          <ac:spMkLst>
            <pc:docMk/>
            <pc:sldMk cId="3211162745" sldId="262"/>
            <ac:spMk id="8" creationId="{4E4C696A-B4B4-BF25-FEF4-3CE08BB1935D}"/>
          </ac:spMkLst>
        </pc:spChg>
        <pc:spChg chg="add mod">
          <ac:chgData name="gauri bhirud" userId="887cfd179885c53e" providerId="LiveId" clId="{749C1B09-3385-4DE7-BE5F-286B96934AAD}" dt="2024-02-28T14:58:19.688" v="234" actId="17032"/>
          <ac:spMkLst>
            <pc:docMk/>
            <pc:sldMk cId="3211162745" sldId="262"/>
            <ac:spMk id="9" creationId="{BCD27245-D791-4312-0441-B04CB557F92D}"/>
          </ac:spMkLst>
        </pc:spChg>
        <pc:spChg chg="add del">
          <ac:chgData name="gauri bhirud" userId="887cfd179885c53e" providerId="LiveId" clId="{749C1B09-3385-4DE7-BE5F-286B96934AAD}" dt="2024-02-28T14:59:21.051" v="249" actId="21"/>
          <ac:spMkLst>
            <pc:docMk/>
            <pc:sldMk cId="3211162745" sldId="262"/>
            <ac:spMk id="10" creationId="{35EF97C9-9EC2-535F-BF81-56F8C7B99B22}"/>
          </ac:spMkLst>
        </pc:spChg>
        <pc:spChg chg="add mod">
          <ac:chgData name="gauri bhirud" userId="887cfd179885c53e" providerId="LiveId" clId="{749C1B09-3385-4DE7-BE5F-286B96934AAD}" dt="2024-02-28T15:00:36.215" v="256" actId="14100"/>
          <ac:spMkLst>
            <pc:docMk/>
            <pc:sldMk cId="3211162745" sldId="262"/>
            <ac:spMk id="11" creationId="{28931839-D471-30AB-B13F-CFC51CB92AD0}"/>
          </ac:spMkLst>
        </pc:spChg>
        <pc:spChg chg="del mod">
          <ac:chgData name="gauri bhirud" userId="887cfd179885c53e" providerId="LiveId" clId="{749C1B09-3385-4DE7-BE5F-286B96934AAD}" dt="2024-02-28T14:22:24.302" v="118" actId="21"/>
          <ac:spMkLst>
            <pc:docMk/>
            <pc:sldMk cId="3211162745" sldId="262"/>
            <ac:spMk id="13" creationId="{31885C2F-477A-2C58-690E-0DA606A17E98}"/>
          </ac:spMkLst>
        </pc:spChg>
        <pc:spChg chg="del">
          <ac:chgData name="gauri bhirud" userId="887cfd179885c53e" providerId="LiveId" clId="{749C1B09-3385-4DE7-BE5F-286B96934AAD}" dt="2024-02-28T14:23:05.607" v="121" actId="21"/>
          <ac:spMkLst>
            <pc:docMk/>
            <pc:sldMk cId="3211162745" sldId="262"/>
            <ac:spMk id="14" creationId="{A38C73FC-5C0B-C1ED-B9C1-92F29910E162}"/>
          </ac:spMkLst>
        </pc:spChg>
        <pc:spChg chg="del">
          <ac:chgData name="gauri bhirud" userId="887cfd179885c53e" providerId="LiveId" clId="{749C1B09-3385-4DE7-BE5F-286B96934AAD}" dt="2024-02-28T14:23:05.607" v="121" actId="21"/>
          <ac:spMkLst>
            <pc:docMk/>
            <pc:sldMk cId="3211162745" sldId="262"/>
            <ac:spMk id="15" creationId="{8C3E9D0D-F477-242F-2D8D-5EFD24A43F36}"/>
          </ac:spMkLst>
        </pc:spChg>
        <pc:spChg chg="del">
          <ac:chgData name="gauri bhirud" userId="887cfd179885c53e" providerId="LiveId" clId="{749C1B09-3385-4DE7-BE5F-286B96934AAD}" dt="2024-02-28T14:23:05.607" v="121" actId="21"/>
          <ac:spMkLst>
            <pc:docMk/>
            <pc:sldMk cId="3211162745" sldId="262"/>
            <ac:spMk id="16" creationId="{069CC632-1413-61F9-426C-48E4F5F40A17}"/>
          </ac:spMkLst>
        </pc:spChg>
        <pc:spChg chg="del">
          <ac:chgData name="gauri bhirud" userId="887cfd179885c53e" providerId="LiveId" clId="{749C1B09-3385-4DE7-BE5F-286B96934AAD}" dt="2024-02-28T14:23:05.607" v="121" actId="21"/>
          <ac:spMkLst>
            <pc:docMk/>
            <pc:sldMk cId="3211162745" sldId="262"/>
            <ac:spMk id="17" creationId="{FBE7CAF6-2544-DC04-51C8-71B79F98CF8D}"/>
          </ac:spMkLst>
        </pc:spChg>
        <pc:spChg chg="del">
          <ac:chgData name="gauri bhirud" userId="887cfd179885c53e" providerId="LiveId" clId="{749C1B09-3385-4DE7-BE5F-286B96934AAD}" dt="2024-02-28T14:23:05.607" v="121" actId="21"/>
          <ac:spMkLst>
            <pc:docMk/>
            <pc:sldMk cId="3211162745" sldId="262"/>
            <ac:spMk id="18" creationId="{D57198DD-284D-0FDC-26E3-3A65E006EC1E}"/>
          </ac:spMkLst>
        </pc:spChg>
        <pc:picChg chg="add mod">
          <ac:chgData name="gauri bhirud" userId="887cfd179885c53e" providerId="LiveId" clId="{749C1B09-3385-4DE7-BE5F-286B96934AAD}" dt="2024-02-28T14:58:31.777" v="237" actId="1076"/>
          <ac:picMkLst>
            <pc:docMk/>
            <pc:sldMk cId="3211162745" sldId="262"/>
            <ac:picMk id="6" creationId="{FE4B58D5-5561-420C-6B90-6BCB404F5C61}"/>
          </ac:picMkLst>
        </pc:picChg>
        <pc:cxnChg chg="del mod">
          <ac:chgData name="gauri bhirud" userId="887cfd179885c53e" providerId="LiveId" clId="{749C1B09-3385-4DE7-BE5F-286B96934AAD}" dt="2024-02-28T14:23:05.607" v="121" actId="21"/>
          <ac:cxnSpMkLst>
            <pc:docMk/>
            <pc:sldMk cId="3211162745" sldId="262"/>
            <ac:cxnSpMk id="20" creationId="{B3E9BEE0-7284-013C-B98E-7FDAFBD77C1F}"/>
          </ac:cxnSpMkLst>
        </pc:cxnChg>
        <pc:cxnChg chg="del mod">
          <ac:chgData name="gauri bhirud" userId="887cfd179885c53e" providerId="LiveId" clId="{749C1B09-3385-4DE7-BE5F-286B96934AAD}" dt="2024-02-28T14:23:05.607" v="121" actId="21"/>
          <ac:cxnSpMkLst>
            <pc:docMk/>
            <pc:sldMk cId="3211162745" sldId="262"/>
            <ac:cxnSpMk id="24" creationId="{DEEB5E5A-63DC-0E01-8CF6-FAC5ED8D1B6F}"/>
          </ac:cxnSpMkLst>
        </pc:cxnChg>
        <pc:cxnChg chg="del">
          <ac:chgData name="gauri bhirud" userId="887cfd179885c53e" providerId="LiveId" clId="{749C1B09-3385-4DE7-BE5F-286B96934AAD}" dt="2024-02-28T14:23:05.607" v="121" actId="21"/>
          <ac:cxnSpMkLst>
            <pc:docMk/>
            <pc:sldMk cId="3211162745" sldId="262"/>
            <ac:cxnSpMk id="30" creationId="{7F9B4B7E-73BC-A2A7-CAD5-F8DA0459F5A6}"/>
          </ac:cxnSpMkLst>
        </pc:cxnChg>
        <pc:cxnChg chg="del mod">
          <ac:chgData name="gauri bhirud" userId="887cfd179885c53e" providerId="LiveId" clId="{749C1B09-3385-4DE7-BE5F-286B96934AAD}" dt="2024-02-28T14:23:05.607" v="121" actId="21"/>
          <ac:cxnSpMkLst>
            <pc:docMk/>
            <pc:sldMk cId="3211162745" sldId="262"/>
            <ac:cxnSpMk id="34" creationId="{BCFA00E6-6AE4-7308-D1B7-C63638E1D65C}"/>
          </ac:cxnSpMkLst>
        </pc:cxnChg>
        <pc:cxnChg chg="del mod">
          <ac:chgData name="gauri bhirud" userId="887cfd179885c53e" providerId="LiveId" clId="{749C1B09-3385-4DE7-BE5F-286B96934AAD}" dt="2024-02-28T14:23:05.607" v="121" actId="21"/>
          <ac:cxnSpMkLst>
            <pc:docMk/>
            <pc:sldMk cId="3211162745" sldId="262"/>
            <ac:cxnSpMk id="38" creationId="{24115D22-D85B-08C1-8950-F814BE952DE6}"/>
          </ac:cxnSpMkLst>
        </pc:cxnChg>
        <pc:cxnChg chg="del mod">
          <ac:chgData name="gauri bhirud" userId="887cfd179885c53e" providerId="LiveId" clId="{749C1B09-3385-4DE7-BE5F-286B96934AAD}" dt="2024-02-28T14:23:05.607" v="121" actId="21"/>
          <ac:cxnSpMkLst>
            <pc:docMk/>
            <pc:sldMk cId="3211162745" sldId="262"/>
            <ac:cxnSpMk id="41" creationId="{0D89387E-6247-45F7-F02A-82E99CB8FDDE}"/>
          </ac:cxnSpMkLst>
        </pc:cxnChg>
      </pc:sldChg>
      <pc:sldChg chg="addSp delSp modSp mod">
        <pc:chgData name="gauri bhirud" userId="887cfd179885c53e" providerId="LiveId" clId="{749C1B09-3385-4DE7-BE5F-286B96934AAD}" dt="2024-02-28T15:04:39.552" v="408" actId="1076"/>
        <pc:sldMkLst>
          <pc:docMk/>
          <pc:sldMk cId="3879252138" sldId="263"/>
        </pc:sldMkLst>
        <pc:spChg chg="mod">
          <ac:chgData name="gauri bhirud" userId="887cfd179885c53e" providerId="LiveId" clId="{749C1B09-3385-4DE7-BE5F-286B96934AAD}" dt="2024-02-28T14:24:43.913" v="142" actId="122"/>
          <ac:spMkLst>
            <pc:docMk/>
            <pc:sldMk cId="3879252138" sldId="263"/>
            <ac:spMk id="2" creationId="{C48FC628-74F8-B490-E8F0-649A1CF2E4C7}"/>
          </ac:spMkLst>
        </pc:spChg>
        <pc:spChg chg="mod">
          <ac:chgData name="gauri bhirud" userId="887cfd179885c53e" providerId="LiveId" clId="{749C1B09-3385-4DE7-BE5F-286B96934AAD}" dt="2024-02-28T14:41:33.359" v="214" actId="1076"/>
          <ac:spMkLst>
            <pc:docMk/>
            <pc:sldMk cId="3879252138" sldId="263"/>
            <ac:spMk id="5" creationId="{CB596566-D8C3-9701-39B8-4176832A98E3}"/>
          </ac:spMkLst>
        </pc:spChg>
        <pc:spChg chg="mod">
          <ac:chgData name="gauri bhirud" userId="887cfd179885c53e" providerId="LiveId" clId="{749C1B09-3385-4DE7-BE5F-286B96934AAD}" dt="2024-02-28T14:41:41.751" v="215" actId="1076"/>
          <ac:spMkLst>
            <pc:docMk/>
            <pc:sldMk cId="3879252138" sldId="263"/>
            <ac:spMk id="6" creationId="{B48B4081-ED8B-99A0-B7C7-0670118153CE}"/>
          </ac:spMkLst>
        </pc:spChg>
        <pc:spChg chg="mod">
          <ac:chgData name="gauri bhirud" userId="887cfd179885c53e" providerId="LiveId" clId="{749C1B09-3385-4DE7-BE5F-286B96934AAD}" dt="2024-02-28T14:42:01.065" v="218" actId="1076"/>
          <ac:spMkLst>
            <pc:docMk/>
            <pc:sldMk cId="3879252138" sldId="263"/>
            <ac:spMk id="7" creationId="{2DED6394-0DC9-8E47-131E-D55B5E593F40}"/>
          </ac:spMkLst>
        </pc:spChg>
        <pc:spChg chg="add del">
          <ac:chgData name="gauri bhirud" userId="887cfd179885c53e" providerId="LiveId" clId="{749C1B09-3385-4DE7-BE5F-286B96934AAD}" dt="2024-02-28T15:02:55.157" v="382" actId="21"/>
          <ac:spMkLst>
            <pc:docMk/>
            <pc:sldMk cId="3879252138" sldId="263"/>
            <ac:spMk id="12" creationId="{454DF4BD-791F-134A-6BB7-6D97FA41ECA9}"/>
          </ac:spMkLst>
        </pc:spChg>
        <pc:spChg chg="add mod">
          <ac:chgData name="gauri bhirud" userId="887cfd179885c53e" providerId="LiveId" clId="{749C1B09-3385-4DE7-BE5F-286B96934AAD}" dt="2024-02-28T15:03:28.509" v="388" actId="14100"/>
          <ac:spMkLst>
            <pc:docMk/>
            <pc:sldMk cId="3879252138" sldId="263"/>
            <ac:spMk id="13" creationId="{861D75D1-1F06-845C-E8A2-501586A4A671}"/>
          </ac:spMkLst>
        </pc:spChg>
        <pc:spChg chg="add del mod">
          <ac:chgData name="gauri bhirud" userId="887cfd179885c53e" providerId="LiveId" clId="{749C1B09-3385-4DE7-BE5F-286B96934AAD}" dt="2024-02-28T15:04:20.957" v="405"/>
          <ac:spMkLst>
            <pc:docMk/>
            <pc:sldMk cId="3879252138" sldId="263"/>
            <ac:spMk id="15" creationId="{EBE7FD99-15D2-B09B-0D5E-BF4005B9C794}"/>
          </ac:spMkLst>
        </pc:spChg>
        <pc:spChg chg="add mod">
          <ac:chgData name="gauri bhirud" userId="887cfd179885c53e" providerId="LiveId" clId="{749C1B09-3385-4DE7-BE5F-286B96934AAD}" dt="2024-02-28T15:04:39.552" v="408" actId="1076"/>
          <ac:spMkLst>
            <pc:docMk/>
            <pc:sldMk cId="3879252138" sldId="263"/>
            <ac:spMk id="16" creationId="{A7285F5C-0F0C-9A03-1262-1BCCC7386E0D}"/>
          </ac:spMkLst>
        </pc:spChg>
        <pc:picChg chg="mod">
          <ac:chgData name="gauri bhirud" userId="887cfd179885c53e" providerId="LiveId" clId="{749C1B09-3385-4DE7-BE5F-286B96934AAD}" dt="2024-02-28T15:02:33.760" v="380" actId="14100"/>
          <ac:picMkLst>
            <pc:docMk/>
            <pc:sldMk cId="3879252138" sldId="263"/>
            <ac:picMk id="4" creationId="{4DA4B061-68E2-DC90-92FC-3221B1850CF1}"/>
          </ac:picMkLst>
        </pc:picChg>
        <pc:cxnChg chg="mod">
          <ac:chgData name="gauri bhirud" userId="887cfd179885c53e" providerId="LiveId" clId="{749C1B09-3385-4DE7-BE5F-286B96934AAD}" dt="2024-02-28T14:41:33.359" v="214" actId="1076"/>
          <ac:cxnSpMkLst>
            <pc:docMk/>
            <pc:sldMk cId="3879252138" sldId="263"/>
            <ac:cxnSpMk id="9" creationId="{8DA86590-1A06-54DE-4E2A-935FACA185FB}"/>
          </ac:cxnSpMkLst>
        </pc:cxnChg>
        <pc:cxnChg chg="mod">
          <ac:chgData name="gauri bhirud" userId="887cfd179885c53e" providerId="LiveId" clId="{749C1B09-3385-4DE7-BE5F-286B96934AAD}" dt="2024-02-28T14:41:52.558" v="217" actId="14100"/>
          <ac:cxnSpMkLst>
            <pc:docMk/>
            <pc:sldMk cId="3879252138" sldId="263"/>
            <ac:cxnSpMk id="14" creationId="{A67CAA40-CE96-6DFE-CE12-846094C1FC30}"/>
          </ac:cxnSpMkLst>
        </pc:cxnChg>
        <pc:cxnChg chg="mod">
          <ac:chgData name="gauri bhirud" userId="887cfd179885c53e" providerId="LiveId" clId="{749C1B09-3385-4DE7-BE5F-286B96934AAD}" dt="2024-02-28T14:42:01.065" v="218" actId="1076"/>
          <ac:cxnSpMkLst>
            <pc:docMk/>
            <pc:sldMk cId="3879252138" sldId="263"/>
            <ac:cxnSpMk id="19" creationId="{03B89743-C09D-AA70-F886-35AFF7D72D80}"/>
          </ac:cxnSpMkLst>
        </pc:cxnChg>
      </pc:sldChg>
      <pc:sldChg chg="modSp mod">
        <pc:chgData name="gauri bhirud" userId="887cfd179885c53e" providerId="LiveId" clId="{749C1B09-3385-4DE7-BE5F-286B96934AAD}" dt="2024-02-28T14:30:45.734" v="192" actId="255"/>
        <pc:sldMkLst>
          <pc:docMk/>
          <pc:sldMk cId="3725722704" sldId="264"/>
        </pc:sldMkLst>
        <pc:spChg chg="mod">
          <ac:chgData name="gauri bhirud" userId="887cfd179885c53e" providerId="LiveId" clId="{749C1B09-3385-4DE7-BE5F-286B96934AAD}" dt="2024-02-28T14:24:50.842" v="143" actId="122"/>
          <ac:spMkLst>
            <pc:docMk/>
            <pc:sldMk cId="3725722704" sldId="264"/>
            <ac:spMk id="2" creationId="{3BBD6B4D-C57A-6E1C-D00F-575E2C297F72}"/>
          </ac:spMkLst>
        </pc:spChg>
        <pc:spChg chg="mod">
          <ac:chgData name="gauri bhirud" userId="887cfd179885c53e" providerId="LiveId" clId="{749C1B09-3385-4DE7-BE5F-286B96934AAD}" dt="2024-02-28T14:30:45.734" v="192" actId="255"/>
          <ac:spMkLst>
            <pc:docMk/>
            <pc:sldMk cId="3725722704" sldId="264"/>
            <ac:spMk id="3" creationId="{E03A6F45-D2B5-006F-841B-FD64545511AF}"/>
          </ac:spMkLst>
        </pc:spChg>
      </pc:sldChg>
      <pc:sldChg chg="modSp mod">
        <pc:chgData name="gauri bhirud" userId="887cfd179885c53e" providerId="LiveId" clId="{749C1B09-3385-4DE7-BE5F-286B96934AAD}" dt="2024-02-28T14:56:29.741" v="223" actId="14100"/>
        <pc:sldMkLst>
          <pc:docMk/>
          <pc:sldMk cId="3965724031" sldId="265"/>
        </pc:sldMkLst>
        <pc:spChg chg="mod">
          <ac:chgData name="gauri bhirud" userId="887cfd179885c53e" providerId="LiveId" clId="{749C1B09-3385-4DE7-BE5F-286B96934AAD}" dt="2024-02-28T14:25:00.206" v="144" actId="122"/>
          <ac:spMkLst>
            <pc:docMk/>
            <pc:sldMk cId="3965724031" sldId="265"/>
            <ac:spMk id="2" creationId="{D194643F-CCEE-9065-A805-5A997E2F7291}"/>
          </ac:spMkLst>
        </pc:spChg>
        <pc:spChg chg="mod">
          <ac:chgData name="gauri bhirud" userId="887cfd179885c53e" providerId="LiveId" clId="{749C1B09-3385-4DE7-BE5F-286B96934AAD}" dt="2024-02-28T14:56:29.741" v="223" actId="14100"/>
          <ac:spMkLst>
            <pc:docMk/>
            <pc:sldMk cId="3965724031" sldId="265"/>
            <ac:spMk id="3" creationId="{C4B4721B-6DE4-4E89-612B-8F634B459E97}"/>
          </ac:spMkLst>
        </pc:spChg>
      </pc:sldChg>
      <pc:sldChg chg="modSp mod">
        <pc:chgData name="gauri bhirud" userId="887cfd179885c53e" providerId="LiveId" clId="{749C1B09-3385-4DE7-BE5F-286B96934AAD}" dt="2024-02-28T14:33:15.714" v="199" actId="20577"/>
        <pc:sldMkLst>
          <pc:docMk/>
          <pc:sldMk cId="1878928160" sldId="266"/>
        </pc:sldMkLst>
        <pc:spChg chg="mod">
          <ac:chgData name="gauri bhirud" userId="887cfd179885c53e" providerId="LiveId" clId="{749C1B09-3385-4DE7-BE5F-286B96934AAD}" dt="2024-02-28T14:25:16.632" v="146" actId="122"/>
          <ac:spMkLst>
            <pc:docMk/>
            <pc:sldMk cId="1878928160" sldId="266"/>
            <ac:spMk id="2" creationId="{CD69BC26-C777-659A-718A-9418431025FF}"/>
          </ac:spMkLst>
        </pc:spChg>
        <pc:spChg chg="mod">
          <ac:chgData name="gauri bhirud" userId="887cfd179885c53e" providerId="LiveId" clId="{749C1B09-3385-4DE7-BE5F-286B96934AAD}" dt="2024-02-28T14:33:15.714" v="199" actId="20577"/>
          <ac:spMkLst>
            <pc:docMk/>
            <pc:sldMk cId="1878928160" sldId="266"/>
            <ac:spMk id="3" creationId="{329C6DF9-EF78-112C-86AD-2FAD10EB22B9}"/>
          </ac:spMkLst>
        </pc:spChg>
      </pc:sldChg>
      <pc:sldChg chg="modSp mod">
        <pc:chgData name="gauri bhirud" userId="887cfd179885c53e" providerId="LiveId" clId="{749C1B09-3385-4DE7-BE5F-286B96934AAD}" dt="2024-02-28T15:08:11.557" v="413" actId="123"/>
        <pc:sldMkLst>
          <pc:docMk/>
          <pc:sldMk cId="3936719064" sldId="267"/>
        </pc:sldMkLst>
        <pc:spChg chg="mod">
          <ac:chgData name="gauri bhirud" userId="887cfd179885c53e" providerId="LiveId" clId="{749C1B09-3385-4DE7-BE5F-286B96934AAD}" dt="2024-02-28T14:25:09.616" v="145" actId="122"/>
          <ac:spMkLst>
            <pc:docMk/>
            <pc:sldMk cId="3936719064" sldId="267"/>
            <ac:spMk id="2" creationId="{0BA0D44D-8B63-C611-BFE2-D0AA223669D4}"/>
          </ac:spMkLst>
        </pc:spChg>
        <pc:spChg chg="mod">
          <ac:chgData name="gauri bhirud" userId="887cfd179885c53e" providerId="LiveId" clId="{749C1B09-3385-4DE7-BE5F-286B96934AAD}" dt="2024-02-28T15:08:11.557" v="413" actId="123"/>
          <ac:spMkLst>
            <pc:docMk/>
            <pc:sldMk cId="3936719064" sldId="267"/>
            <ac:spMk id="3" creationId="{F7831B38-CC2E-FABD-46CD-5D6BB9B49E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BECA-BA71-6A48-CBEA-52B60A26A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5D0F04-ED03-D73D-C4B6-69444DE2E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F5C78F-4985-665C-8EC1-2F8B1CFAA2F5}"/>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5" name="Footer Placeholder 4">
            <a:extLst>
              <a:ext uri="{FF2B5EF4-FFF2-40B4-BE49-F238E27FC236}">
                <a16:creationId xmlns:a16="http://schemas.microsoft.com/office/drawing/2014/main" id="{E5B58A24-CA52-FF4C-9019-D0660975D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CBDE7-C751-8438-E68B-64E1624C8918}"/>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361269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5E7A-FB79-6758-7A9F-C1707FCDCF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9E7EC-63FA-E3BA-C4CF-1C0F72E5B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E70C90-F5EE-3A3F-8DB2-42F17F766D0F}"/>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5" name="Footer Placeholder 4">
            <a:extLst>
              <a:ext uri="{FF2B5EF4-FFF2-40B4-BE49-F238E27FC236}">
                <a16:creationId xmlns:a16="http://schemas.microsoft.com/office/drawing/2014/main" id="{C185CBDA-B150-D99D-7E57-48854A508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E7547-3E79-4972-0A6F-6CD706149089}"/>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183112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B99C-0AAB-4372-6A85-D7C29D6E3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3F7DDF-8BDF-F740-AB65-5BCCE3729E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D7533-2ACF-85D6-E403-400E7F72A79F}"/>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5" name="Footer Placeholder 4">
            <a:extLst>
              <a:ext uri="{FF2B5EF4-FFF2-40B4-BE49-F238E27FC236}">
                <a16:creationId xmlns:a16="http://schemas.microsoft.com/office/drawing/2014/main" id="{9C85F890-6969-EEA4-50F1-522B9BA2E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E24E0-8ED9-4CFF-F414-B0C9CBAA8A04}"/>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314738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04B1-8318-5548-32C7-31A0EDCC22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E99494-EDD1-242C-7933-2AC027A06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8AE74-AB21-E261-FF6C-ABFCBB9E595C}"/>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5" name="Footer Placeholder 4">
            <a:extLst>
              <a:ext uri="{FF2B5EF4-FFF2-40B4-BE49-F238E27FC236}">
                <a16:creationId xmlns:a16="http://schemas.microsoft.com/office/drawing/2014/main" id="{B9DA9CF1-228B-9D2E-B2B9-E15DAC00D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A66BD-5B10-6DC4-C78F-3CBA433C0188}"/>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403883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183F-7958-4BF8-6429-145A37EEE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E51073-21B9-4589-B966-57B6D607D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70637-A290-7EEE-635F-189BE6CCF948}"/>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5" name="Footer Placeholder 4">
            <a:extLst>
              <a:ext uri="{FF2B5EF4-FFF2-40B4-BE49-F238E27FC236}">
                <a16:creationId xmlns:a16="http://schemas.microsoft.com/office/drawing/2014/main" id="{79CCB8D1-01BA-828A-302A-E8304F032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349A9-2F4F-1D3C-106D-ADF905C9B26E}"/>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23627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FAB-7DE1-4D0D-D0C1-85FAFD027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0D147-28AB-3506-2E98-1410E595B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B5716-5B28-BF51-70C3-FA1FDDF4D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232D6A-51D5-68EA-D7D3-1B1622B05698}"/>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6" name="Footer Placeholder 5">
            <a:extLst>
              <a:ext uri="{FF2B5EF4-FFF2-40B4-BE49-F238E27FC236}">
                <a16:creationId xmlns:a16="http://schemas.microsoft.com/office/drawing/2014/main" id="{A2BB7354-D330-6C00-3D71-C3C2EE91B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6FFF47-96E6-DC12-A733-B0FAC1C80521}"/>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114426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E869-3895-D6ED-B588-270F480702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7B7DCF-0B65-ABDF-EC52-6F5D7369C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9565D-94B5-BDD6-4548-557EE8655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FFCEF8-05C0-CD8C-B074-81D26E9DA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F3167-1213-8117-9AA9-9DCA5C0FC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04ADE8-1182-B842-CB3D-FE5A5314CF29}"/>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8" name="Footer Placeholder 7">
            <a:extLst>
              <a:ext uri="{FF2B5EF4-FFF2-40B4-BE49-F238E27FC236}">
                <a16:creationId xmlns:a16="http://schemas.microsoft.com/office/drawing/2014/main" id="{2C16C452-1734-2B52-2CEE-88CB98C6D6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09B9E-AA06-5BE7-179E-42CA195D80C3}"/>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95944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FEBD-F3C2-B079-C3EC-93247628C2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AE193B-D868-5B1E-37E1-3DE3CBD5BAB7}"/>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4" name="Footer Placeholder 3">
            <a:extLst>
              <a:ext uri="{FF2B5EF4-FFF2-40B4-BE49-F238E27FC236}">
                <a16:creationId xmlns:a16="http://schemas.microsoft.com/office/drawing/2014/main" id="{4305E266-E14C-35BF-DE48-D0F24F1C8D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845338-A1E9-A0E3-36A1-264846282450}"/>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419339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F3E96-9175-B9FC-67A1-AF8C8CAE23C1}"/>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3" name="Footer Placeholder 2">
            <a:extLst>
              <a:ext uri="{FF2B5EF4-FFF2-40B4-BE49-F238E27FC236}">
                <a16:creationId xmlns:a16="http://schemas.microsoft.com/office/drawing/2014/main" id="{635EF4F6-D1AA-2737-BD4B-06C7D21271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A0E16B-56D1-FCCA-6772-B8537D6F53B1}"/>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210828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FABA-2120-47F8-B9EF-F4B20E193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FD59A5-14D3-12FE-A6A2-C0D8CD6C9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31BDEB-E4F6-7977-E935-16F76A76E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EEB49-EE91-2D82-71CB-A82435D2F4DB}"/>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6" name="Footer Placeholder 5">
            <a:extLst>
              <a:ext uri="{FF2B5EF4-FFF2-40B4-BE49-F238E27FC236}">
                <a16:creationId xmlns:a16="http://schemas.microsoft.com/office/drawing/2014/main" id="{49DC115E-FB60-3EF5-2D42-20A09B4EB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72A6F-A353-3D23-1C41-EF49352B69A6}"/>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20245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EBD7-BD57-D6D7-A496-D67B7F734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935388-8C1F-5D9C-B573-03C78F06E6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49DADA-9E2A-53AE-F723-9EFF1D508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F4A72-0E8E-D3D0-3C1C-721DAC44C8CC}"/>
              </a:ext>
            </a:extLst>
          </p:cNvPr>
          <p:cNvSpPr>
            <a:spLocks noGrp="1"/>
          </p:cNvSpPr>
          <p:nvPr>
            <p:ph type="dt" sz="half" idx="10"/>
          </p:nvPr>
        </p:nvSpPr>
        <p:spPr/>
        <p:txBody>
          <a:bodyPr/>
          <a:lstStyle/>
          <a:p>
            <a:fld id="{3B86A392-63A6-4157-AAC7-4460AAAAAF80}" type="datetimeFigureOut">
              <a:rPr lang="en-IN" smtClean="0"/>
              <a:t>28-02-2024</a:t>
            </a:fld>
            <a:endParaRPr lang="en-IN"/>
          </a:p>
        </p:txBody>
      </p:sp>
      <p:sp>
        <p:nvSpPr>
          <p:cNvPr id="6" name="Footer Placeholder 5">
            <a:extLst>
              <a:ext uri="{FF2B5EF4-FFF2-40B4-BE49-F238E27FC236}">
                <a16:creationId xmlns:a16="http://schemas.microsoft.com/office/drawing/2014/main" id="{10E01F46-8933-2D2C-5EA7-AC5AC04E65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B63CE2-6108-3582-963A-3198A9AB75DE}"/>
              </a:ext>
            </a:extLst>
          </p:cNvPr>
          <p:cNvSpPr>
            <a:spLocks noGrp="1"/>
          </p:cNvSpPr>
          <p:nvPr>
            <p:ph type="sldNum" sz="quarter" idx="12"/>
          </p:nvPr>
        </p:nvSpPr>
        <p:spPr/>
        <p:txBody>
          <a:bodyPr/>
          <a:lstStyle/>
          <a:p>
            <a:fld id="{403BB8B4-7447-4432-A74A-D6477A3FE0C1}" type="slidenum">
              <a:rPr lang="en-IN" smtClean="0"/>
              <a:t>‹#›</a:t>
            </a:fld>
            <a:endParaRPr lang="en-IN"/>
          </a:p>
        </p:txBody>
      </p:sp>
    </p:spTree>
    <p:extLst>
      <p:ext uri="{BB962C8B-B14F-4D97-AF65-F5344CB8AC3E}">
        <p14:creationId xmlns:p14="http://schemas.microsoft.com/office/powerpoint/2010/main" val="164691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EF4E5-6DCB-9777-F33E-0CDF9E216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BAA285-291F-6D9E-827B-B522FC2E4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1F7E5-8DDB-42D4-820F-8544AE892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6A392-63A6-4157-AAC7-4460AAAAAF80}" type="datetimeFigureOut">
              <a:rPr lang="en-IN" smtClean="0"/>
              <a:t>28-02-2024</a:t>
            </a:fld>
            <a:endParaRPr lang="en-IN"/>
          </a:p>
        </p:txBody>
      </p:sp>
      <p:sp>
        <p:nvSpPr>
          <p:cNvPr id="5" name="Footer Placeholder 4">
            <a:extLst>
              <a:ext uri="{FF2B5EF4-FFF2-40B4-BE49-F238E27FC236}">
                <a16:creationId xmlns:a16="http://schemas.microsoft.com/office/drawing/2014/main" id="{3F1CBAE0-40F1-054F-2094-64FD9C089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97192C-F742-F091-1540-B0FBCD362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BB8B4-7447-4432-A74A-D6477A3FE0C1}" type="slidenum">
              <a:rPr lang="en-IN" smtClean="0"/>
              <a:t>‹#›</a:t>
            </a:fld>
            <a:endParaRPr lang="en-IN"/>
          </a:p>
        </p:txBody>
      </p:sp>
    </p:spTree>
    <p:extLst>
      <p:ext uri="{BB962C8B-B14F-4D97-AF65-F5344CB8AC3E}">
        <p14:creationId xmlns:p14="http://schemas.microsoft.com/office/powerpoint/2010/main" val="33580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57D6-7C36-F56E-6F85-991ADA60FF5D}"/>
              </a:ext>
            </a:extLst>
          </p:cNvPr>
          <p:cNvSpPr>
            <a:spLocks noGrp="1"/>
          </p:cNvSpPr>
          <p:nvPr>
            <p:ph type="ctrTitle"/>
          </p:nvPr>
        </p:nvSpPr>
        <p:spPr/>
        <p:txBody>
          <a:bodyPr>
            <a:normAutofit/>
          </a:bodyPr>
          <a:lstStyle/>
          <a:p>
            <a:r>
              <a:rPr lang="en-IN" sz="4800" dirty="0">
                <a:latin typeface="Artifakt Element Medium" panose="020B0603050000020004" pitchFamily="34" charset="0"/>
                <a:ea typeface="Artifakt Element Medium" panose="020B0603050000020004" pitchFamily="34" charset="0"/>
              </a:rPr>
              <a:t>CAREER SELECTION </a:t>
            </a:r>
            <a:br>
              <a:rPr lang="en-IN" sz="4800" dirty="0">
                <a:latin typeface="Artifakt Element Medium" panose="020B0603050000020004" pitchFamily="34" charset="0"/>
                <a:ea typeface="Artifakt Element Medium" panose="020B0603050000020004" pitchFamily="34" charset="0"/>
              </a:rPr>
            </a:br>
            <a:r>
              <a:rPr lang="en-IN" sz="4800" dirty="0">
                <a:latin typeface="Artifakt Element Medium" panose="020B0603050000020004" pitchFamily="34" charset="0"/>
                <a:ea typeface="Artifakt Element Medium" panose="020B0603050000020004" pitchFamily="34" charset="0"/>
              </a:rPr>
              <a:t>WEBSITE </a:t>
            </a:r>
          </a:p>
        </p:txBody>
      </p:sp>
      <p:sp>
        <p:nvSpPr>
          <p:cNvPr id="4" name="TextBox 9">
            <a:extLst>
              <a:ext uri="{FF2B5EF4-FFF2-40B4-BE49-F238E27FC236}">
                <a16:creationId xmlns:a16="http://schemas.microsoft.com/office/drawing/2014/main" id="{3F38F47A-62C5-44A6-63BC-1617D292918C}"/>
              </a:ext>
            </a:extLst>
          </p:cNvPr>
          <p:cNvSpPr txBox="1">
            <a:spLocks noGrp="1"/>
          </p:cNvSpPr>
          <p:nvPr>
            <p:ph type="subTitle" idx="1"/>
          </p:nvPr>
        </p:nvSpPr>
        <p:spPr>
          <a:xfrm>
            <a:off x="1524000" y="3602038"/>
            <a:ext cx="9144000"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ctr">
              <a:lnSpc>
                <a:spcPct val="100000"/>
              </a:lnSpc>
              <a:spcBef>
                <a:spcPts val="0"/>
              </a:spcBef>
              <a:buFontTx/>
              <a:buNone/>
            </a:pPr>
            <a:r>
              <a:rPr lang="en-US" sz="1600" dirty="0">
                <a:solidFill>
                  <a:schemeClr val="tx1"/>
                </a:solidFill>
                <a:latin typeface="Posterama" panose="020B0504020200020000" pitchFamily="34" charset="0"/>
                <a:ea typeface="微软雅黑"/>
                <a:cs typeface="Posterama" panose="020B0504020200020000" pitchFamily="34" charset="0"/>
              </a:rPr>
              <a:t>|a website which provides detailed information </a:t>
            </a:r>
          </a:p>
          <a:p>
            <a:pPr marL="0" indent="0" algn="ctr">
              <a:lnSpc>
                <a:spcPct val="100000"/>
              </a:lnSpc>
              <a:spcBef>
                <a:spcPts val="0"/>
              </a:spcBef>
              <a:buFontTx/>
              <a:buNone/>
            </a:pPr>
            <a:r>
              <a:rPr lang="en-US" sz="1600" dirty="0">
                <a:solidFill>
                  <a:schemeClr val="tx1"/>
                </a:solidFill>
                <a:latin typeface="Posterama" panose="020B0504020200020000" pitchFamily="34" charset="0"/>
                <a:ea typeface="微软雅黑"/>
                <a:cs typeface="Posterama" panose="020B0504020200020000" pitchFamily="34" charset="0"/>
              </a:rPr>
              <a:t>about various career options</a:t>
            </a:r>
          </a:p>
          <a:p>
            <a:pPr marL="0" indent="0" algn="ctr">
              <a:lnSpc>
                <a:spcPct val="100000"/>
              </a:lnSpc>
              <a:spcBef>
                <a:spcPts val="0"/>
              </a:spcBef>
              <a:buFontTx/>
              <a:buNone/>
            </a:pPr>
            <a:endParaRPr lang="en-IN" sz="2800" dirty="0">
              <a:solidFill>
                <a:schemeClr val="bg2">
                  <a:lumMod val="40000"/>
                  <a:lumOff val="60000"/>
                </a:schemeClr>
              </a:solidFill>
              <a:latin typeface="Posterama" panose="020B0504020200020000" pitchFamily="34" charset="0"/>
              <a:ea typeface="微软雅黑"/>
              <a:cs typeface="Posterama" panose="020B0504020200020000" pitchFamily="34" charset="0"/>
            </a:endParaRPr>
          </a:p>
        </p:txBody>
      </p:sp>
      <p:pic>
        <p:nvPicPr>
          <p:cNvPr id="5" name="Picture 4">
            <a:extLst>
              <a:ext uri="{FF2B5EF4-FFF2-40B4-BE49-F238E27FC236}">
                <a16:creationId xmlns:a16="http://schemas.microsoft.com/office/drawing/2014/main" id="{4118F647-66C7-940A-6160-C416712EE58B}"/>
              </a:ext>
            </a:extLst>
          </p:cNvPr>
          <p:cNvPicPr>
            <a:picLocks noChangeAspect="1"/>
          </p:cNvPicPr>
          <p:nvPr/>
        </p:nvPicPr>
        <p:blipFill>
          <a:blip r:embed="rId2"/>
          <a:stretch>
            <a:fillRect/>
          </a:stretch>
        </p:blipFill>
        <p:spPr>
          <a:xfrm>
            <a:off x="1902893" y="302927"/>
            <a:ext cx="1005927" cy="890093"/>
          </a:xfrm>
          <a:prstGeom prst="rect">
            <a:avLst/>
          </a:prstGeom>
        </p:spPr>
      </p:pic>
      <p:sp>
        <p:nvSpPr>
          <p:cNvPr id="7" name="TextBox 6">
            <a:extLst>
              <a:ext uri="{FF2B5EF4-FFF2-40B4-BE49-F238E27FC236}">
                <a16:creationId xmlns:a16="http://schemas.microsoft.com/office/drawing/2014/main" id="{13E9B174-7ED8-9967-6D39-08C4727AFE1C}"/>
              </a:ext>
            </a:extLst>
          </p:cNvPr>
          <p:cNvSpPr txBox="1"/>
          <p:nvPr/>
        </p:nvSpPr>
        <p:spPr>
          <a:xfrm>
            <a:off x="2750199" y="485134"/>
            <a:ext cx="6097554" cy="707886"/>
          </a:xfrm>
          <a:prstGeom prst="rect">
            <a:avLst/>
          </a:prstGeom>
          <a:noFill/>
        </p:spPr>
        <p:txBody>
          <a:bodyPr wrap="square">
            <a:spAutoFit/>
          </a:bodyPr>
          <a:lstStyle/>
          <a:p>
            <a:pPr algn="ctr"/>
            <a:r>
              <a:rPr lang="en-US" sz="2000" dirty="0">
                <a:latin typeface="Artifakt Element Medium" panose="020B0603050000020004" pitchFamily="34" charset="0"/>
                <a:ea typeface="Artifakt Element Medium" panose="020B0603050000020004" pitchFamily="34" charset="0"/>
              </a:rPr>
              <a:t>Vidya Vikas Education Trust’s</a:t>
            </a:r>
          </a:p>
          <a:p>
            <a:pPr algn="ctr"/>
            <a:r>
              <a:rPr lang="en-US" sz="2000" dirty="0">
                <a:latin typeface="Artifakt Element Medium" panose="020B0603050000020004" pitchFamily="34" charset="0"/>
                <a:ea typeface="Artifakt Element Medium" panose="020B0603050000020004" pitchFamily="34" charset="0"/>
              </a:rPr>
              <a:t>Universal College of Engineering, Vasai(E)</a:t>
            </a:r>
          </a:p>
        </p:txBody>
      </p:sp>
    </p:spTree>
    <p:extLst>
      <p:ext uri="{BB962C8B-B14F-4D97-AF65-F5344CB8AC3E}">
        <p14:creationId xmlns:p14="http://schemas.microsoft.com/office/powerpoint/2010/main" val="186269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643F-CCEE-9065-A805-5A997E2F7291}"/>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C4B4721B-6DE4-4E89-612B-8F634B459E97}"/>
              </a:ext>
            </a:extLst>
          </p:cNvPr>
          <p:cNvSpPr>
            <a:spLocks noGrp="1"/>
          </p:cNvSpPr>
          <p:nvPr>
            <p:ph idx="1"/>
          </p:nvPr>
        </p:nvSpPr>
        <p:spPr>
          <a:xfrm>
            <a:off x="838200" y="1866122"/>
            <a:ext cx="10666445" cy="4292082"/>
          </a:xfrm>
        </p:spPr>
        <p:txBody>
          <a:bodyPr/>
          <a:lstStyle/>
          <a:p>
            <a:pPr marL="0" indent="0" algn="just">
              <a:buNone/>
            </a:pPr>
            <a:r>
              <a:rPr lang="en-US" sz="2200" dirty="0"/>
              <a:t>The internet allows career development websites to reach a global audience, So if someone from other country wants to know about the career opportunities in our country , they can easily do so using our website. As industries become more specialized, there's a growing demand for career development platforms tailored to specific sectors or professions. These platforms can provide industry-specific insights, job postings, and networking opportunities. Overall, the future of career development websites is bright, driven by technological advancements, changing work dynamics, and the increasing need for lifelong learning and skill development in a rapidly evolving job market. The digital landscape is evolving and career websites are the first thing someone will check to see all the new changes. As technology, work culture and job seeker preference changes, career websites will need to adapt and update as well with all the new emerging career options.</a:t>
            </a:r>
          </a:p>
          <a:p>
            <a:pPr marL="0" indent="0">
              <a:buNone/>
            </a:pPr>
            <a:endParaRPr lang="en-IN" dirty="0"/>
          </a:p>
        </p:txBody>
      </p:sp>
    </p:spTree>
    <p:extLst>
      <p:ext uri="{BB962C8B-B14F-4D97-AF65-F5344CB8AC3E}">
        <p14:creationId xmlns:p14="http://schemas.microsoft.com/office/powerpoint/2010/main" val="396572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D44D-8B63-C611-BFE2-D0AA223669D4}"/>
              </a:ext>
            </a:extLst>
          </p:cNvPr>
          <p:cNvSpPr>
            <a:spLocks noGrp="1"/>
          </p:cNvSpPr>
          <p:nvPr>
            <p:ph type="title"/>
          </p:nvPr>
        </p:nvSpPr>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F7831B38-CC2E-FABD-46CD-5D6BB9B49EFD}"/>
              </a:ext>
            </a:extLst>
          </p:cNvPr>
          <p:cNvSpPr>
            <a:spLocks noGrp="1"/>
          </p:cNvSpPr>
          <p:nvPr>
            <p:ph idx="1"/>
          </p:nvPr>
        </p:nvSpPr>
        <p:spPr/>
        <p:txBody>
          <a:bodyPr>
            <a:normAutofit/>
          </a:bodyPr>
          <a:lstStyle/>
          <a:p>
            <a:pPr algn="just"/>
            <a:r>
              <a:rPr lang="en-US" dirty="0"/>
              <a:t>FUNCTIONAL REQUIREMENTS</a:t>
            </a:r>
          </a:p>
          <a:p>
            <a:pPr algn="just"/>
            <a:r>
              <a:rPr lang="en-US" dirty="0"/>
              <a:t>NON-FUNCTIONAL REQUIREMENTS</a:t>
            </a:r>
          </a:p>
          <a:p>
            <a:pPr algn="just"/>
            <a:r>
              <a:rPr lang="en-US" dirty="0"/>
              <a:t>SOFTWARE REQUIREMENTS</a:t>
            </a:r>
          </a:p>
          <a:p>
            <a:pPr marL="0" indent="0" algn="just">
              <a:buNone/>
            </a:pPr>
            <a:r>
              <a:rPr lang="en-US" sz="2400" dirty="0"/>
              <a:t>           Html</a:t>
            </a:r>
          </a:p>
          <a:p>
            <a:pPr marL="0" indent="0" algn="just">
              <a:buNone/>
            </a:pPr>
            <a:r>
              <a:rPr lang="en-US" sz="2400" dirty="0"/>
              <a:t>           </a:t>
            </a:r>
            <a:r>
              <a:rPr lang="en-US" sz="2400" dirty="0" err="1"/>
              <a:t>Css</a:t>
            </a:r>
            <a:endParaRPr lang="en-US" sz="2400" dirty="0"/>
          </a:p>
          <a:p>
            <a:pPr marL="0" indent="0" algn="just">
              <a:buNone/>
            </a:pPr>
            <a:r>
              <a:rPr lang="en-US" sz="2400" dirty="0"/>
              <a:t>               </a:t>
            </a:r>
            <a:endParaRPr lang="en-US" dirty="0"/>
          </a:p>
          <a:p>
            <a:pPr algn="just"/>
            <a:r>
              <a:rPr lang="en-US" dirty="0"/>
              <a:t>HARDWARE REQUIREMENTS</a:t>
            </a:r>
          </a:p>
          <a:p>
            <a:pPr marL="0" indent="0" algn="just">
              <a:buNone/>
            </a:pPr>
            <a:r>
              <a:rPr lang="en-US" sz="2400" dirty="0"/>
              <a:t>           a computer</a:t>
            </a:r>
          </a:p>
          <a:p>
            <a:pPr marL="0" indent="0" algn="just">
              <a:buNone/>
            </a:pPr>
            <a:r>
              <a:rPr lang="en-US" sz="2400" dirty="0"/>
              <a:t>           </a:t>
            </a:r>
            <a:r>
              <a:rPr lang="en-US" sz="2400" dirty="0" err="1"/>
              <a:t>atleast</a:t>
            </a:r>
            <a:r>
              <a:rPr lang="en-US" sz="2400" dirty="0"/>
              <a:t> 8GB RAM </a:t>
            </a:r>
          </a:p>
          <a:p>
            <a:pPr marL="0" indent="0">
              <a:buNone/>
            </a:pPr>
            <a:endParaRPr lang="en-IN" dirty="0"/>
          </a:p>
        </p:txBody>
      </p:sp>
    </p:spTree>
    <p:extLst>
      <p:ext uri="{BB962C8B-B14F-4D97-AF65-F5344CB8AC3E}">
        <p14:creationId xmlns:p14="http://schemas.microsoft.com/office/powerpoint/2010/main" val="393671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BC26-C777-659A-718A-9418431025FF}"/>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329C6DF9-EF78-112C-86AD-2FAD10EB22B9}"/>
              </a:ext>
            </a:extLst>
          </p:cNvPr>
          <p:cNvSpPr>
            <a:spLocks noGrp="1"/>
          </p:cNvSpPr>
          <p:nvPr>
            <p:ph idx="1"/>
          </p:nvPr>
        </p:nvSpPr>
        <p:spPr>
          <a:xfrm>
            <a:off x="838200" y="1940767"/>
            <a:ext cx="10750420" cy="4310742"/>
          </a:xfrm>
        </p:spPr>
        <p:txBody>
          <a:bodyPr>
            <a:normAutofit/>
          </a:bodyPr>
          <a:lstStyle/>
          <a:p>
            <a:pPr marL="0" indent="0" algn="just">
              <a:buNone/>
            </a:pPr>
            <a:r>
              <a:rPr lang="en-US" sz="2200" dirty="0"/>
              <a:t>The first step to solving a career problem is to bridge the gap between where you are and where you want to be. Exploring your values, interests, and skills will help you find educational and career options that match up with your goals. Whether you are choosing a major, searching for a job, or applying to grad schools, our theory-based services can help you develop and implement a plan for the future. Through this website we will try our best to help the students ease their career selection process. Also it will help the future generations to acquire the knowledge, information, skills, and experience necessary to identify  career options, and narrow them down to make one career decision. This career decision will then results in their social , financial and emotional well-being throughout. </a:t>
            </a:r>
            <a:endParaRPr lang="en-IN" sz="2200" dirty="0"/>
          </a:p>
        </p:txBody>
      </p:sp>
    </p:spTree>
    <p:extLst>
      <p:ext uri="{BB962C8B-B14F-4D97-AF65-F5344CB8AC3E}">
        <p14:creationId xmlns:p14="http://schemas.microsoft.com/office/powerpoint/2010/main" val="187892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F52CC-B7CD-3A4A-A5AE-0E58E42514E0}"/>
              </a:ext>
            </a:extLst>
          </p:cNvPr>
          <p:cNvSpPr txBox="1"/>
          <p:nvPr/>
        </p:nvSpPr>
        <p:spPr>
          <a:xfrm>
            <a:off x="4208105" y="2967335"/>
            <a:ext cx="4879911"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95431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6C7-2EFC-3E57-859F-9BDBB7FBBA53}"/>
              </a:ext>
            </a:extLst>
          </p:cNvPr>
          <p:cNvSpPr>
            <a:spLocks noGrp="1"/>
          </p:cNvSpPr>
          <p:nvPr>
            <p:ph type="title"/>
          </p:nvPr>
        </p:nvSpPr>
        <p:spPr/>
        <p:txBody>
          <a:bodyPr/>
          <a:lstStyle/>
          <a:p>
            <a:r>
              <a:rPr lang="en-US" dirty="0">
                <a:latin typeface="+mn-lt"/>
              </a:rPr>
              <a:t>Group members</a:t>
            </a:r>
            <a:endParaRPr lang="en-IN" dirty="0">
              <a:latin typeface="+mn-lt"/>
            </a:endParaRPr>
          </a:p>
        </p:txBody>
      </p:sp>
      <p:sp>
        <p:nvSpPr>
          <p:cNvPr id="3" name="Content Placeholder 2">
            <a:extLst>
              <a:ext uri="{FF2B5EF4-FFF2-40B4-BE49-F238E27FC236}">
                <a16:creationId xmlns:a16="http://schemas.microsoft.com/office/drawing/2014/main" id="{41CECAF4-2FBB-35B8-87E5-1DDE3560CC47}"/>
              </a:ext>
            </a:extLst>
          </p:cNvPr>
          <p:cNvSpPr>
            <a:spLocks noGrp="1"/>
          </p:cNvSpPr>
          <p:nvPr>
            <p:ph idx="1"/>
          </p:nvPr>
        </p:nvSpPr>
        <p:spPr>
          <a:xfrm>
            <a:off x="838200" y="1763486"/>
            <a:ext cx="10610462" cy="4413477"/>
          </a:xfrm>
        </p:spPr>
        <p:txBody>
          <a:bodyPr/>
          <a:lstStyle/>
          <a:p>
            <a:pPr marL="0" indent="0">
              <a:buNone/>
            </a:pPr>
            <a:r>
              <a:rPr lang="en-US" dirty="0"/>
              <a:t>       NAMES                             ROLL NO                                                         </a:t>
            </a:r>
          </a:p>
          <a:p>
            <a:pPr marL="514350" indent="-514350">
              <a:buAutoNum type="arabicPeriod"/>
            </a:pPr>
            <a:r>
              <a:rPr lang="en-US" dirty="0"/>
              <a:t>Gauri Bhirud                         09               </a:t>
            </a:r>
          </a:p>
          <a:p>
            <a:pPr marL="514350" indent="-514350">
              <a:buAutoNum type="arabicPeriod"/>
            </a:pPr>
            <a:r>
              <a:rPr lang="en-US" dirty="0" err="1"/>
              <a:t>Jatan</a:t>
            </a:r>
            <a:r>
              <a:rPr lang="en-US" dirty="0"/>
              <a:t> </a:t>
            </a:r>
            <a:r>
              <a:rPr lang="en-US" dirty="0" err="1"/>
              <a:t>Darji</a:t>
            </a:r>
            <a:r>
              <a:rPr lang="en-US" dirty="0"/>
              <a:t>                             18</a:t>
            </a:r>
          </a:p>
          <a:p>
            <a:pPr marL="514350" indent="-514350">
              <a:buAutoNum type="arabicPeriod"/>
            </a:pPr>
            <a:r>
              <a:rPr lang="en-US" dirty="0" err="1"/>
              <a:t>Shubh</a:t>
            </a:r>
            <a:r>
              <a:rPr lang="en-US" dirty="0"/>
              <a:t> </a:t>
            </a:r>
            <a:r>
              <a:rPr lang="en-US" dirty="0" err="1"/>
              <a:t>Kuvawala</a:t>
            </a:r>
            <a:r>
              <a:rPr lang="en-US" dirty="0"/>
              <a:t>                   40</a:t>
            </a:r>
          </a:p>
          <a:p>
            <a:pPr marL="514350" indent="-514350">
              <a:buAutoNum type="arabicPeriod"/>
            </a:pPr>
            <a:r>
              <a:rPr lang="en-US" dirty="0"/>
              <a:t>Ansh </a:t>
            </a:r>
            <a:r>
              <a:rPr lang="en-US" dirty="0" err="1"/>
              <a:t>Mangukia</a:t>
            </a:r>
            <a:r>
              <a:rPr lang="en-US" dirty="0"/>
              <a:t>                    44</a:t>
            </a:r>
          </a:p>
          <a:p>
            <a:pPr marL="514350" indent="-514350">
              <a:buAutoNum type="arabicPeriod"/>
            </a:pPr>
            <a:r>
              <a:rPr lang="en-US" dirty="0"/>
              <a:t>Tejashree </a:t>
            </a:r>
            <a:r>
              <a:rPr lang="en-US" dirty="0" err="1"/>
              <a:t>Mestry</a:t>
            </a:r>
            <a:r>
              <a:rPr lang="en-US" dirty="0"/>
              <a:t>                 46</a:t>
            </a:r>
          </a:p>
          <a:p>
            <a:pPr marL="0" indent="0">
              <a:buNone/>
            </a:pPr>
            <a:r>
              <a:rPr lang="en-IN" dirty="0"/>
              <a:t>  </a:t>
            </a:r>
          </a:p>
          <a:p>
            <a:pPr marL="0" indent="0">
              <a:buNone/>
            </a:pPr>
            <a:r>
              <a:rPr lang="en-IN" dirty="0"/>
              <a:t>          </a:t>
            </a:r>
            <a:r>
              <a:rPr lang="en-IN" sz="1800" dirty="0"/>
              <a:t>UNDER THE GUIDANCE OF : MR.UMESH MOHITE</a:t>
            </a:r>
            <a:r>
              <a:rPr lang="en-IN" dirty="0"/>
              <a:t>    </a:t>
            </a:r>
          </a:p>
        </p:txBody>
      </p:sp>
    </p:spTree>
    <p:extLst>
      <p:ext uri="{BB962C8B-B14F-4D97-AF65-F5344CB8AC3E}">
        <p14:creationId xmlns:p14="http://schemas.microsoft.com/office/powerpoint/2010/main" val="244723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E945-C8C4-53C6-154E-700087E1B441}"/>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3980D367-B6F4-8F73-D945-12A8882926EA}"/>
              </a:ext>
            </a:extLst>
          </p:cNvPr>
          <p:cNvSpPr>
            <a:spLocks noGrp="1"/>
          </p:cNvSpPr>
          <p:nvPr>
            <p:ph idx="1"/>
          </p:nvPr>
        </p:nvSpPr>
        <p:spPr>
          <a:xfrm>
            <a:off x="569168" y="1884783"/>
            <a:ext cx="10655560" cy="4292179"/>
          </a:xfrm>
        </p:spPr>
        <p:txBody>
          <a:bodyPr>
            <a:normAutofit/>
          </a:bodyPr>
          <a:lstStyle/>
          <a:p>
            <a:pPr marL="342900" indent="-139700" algn="just">
              <a:spcBef>
                <a:spcPts val="0"/>
              </a:spcBef>
              <a:buSzPts val="3200"/>
              <a:buNone/>
            </a:pPr>
            <a:r>
              <a:rPr lang="en-US" sz="2200" b="0" i="0" dirty="0">
                <a:effectLst/>
                <a:latin typeface="Aptos" panose="020B0004020202020204" pitchFamily="34" charset="0"/>
              </a:rPr>
              <a:t>   In an ever-evolving world, choosing a career</a:t>
            </a:r>
            <a:r>
              <a:rPr lang="en-US" sz="2200" dirty="0">
                <a:latin typeface="Aptos" panose="020B0004020202020204" pitchFamily="34" charset="0"/>
              </a:rPr>
              <a:t> </a:t>
            </a:r>
            <a:r>
              <a:rPr lang="en-US" sz="2200" b="0" i="0" dirty="0">
                <a:effectLst/>
                <a:latin typeface="Aptos" panose="020B0004020202020204" pitchFamily="34" charset="0"/>
              </a:rPr>
              <a:t>path can feel like a tough decision. Should you follow your passion? Align with market demand? Perhaps consider a mix of both? Career selection is an important stage in a student's life. It influences a number of decisions that he/she takes based on their career choices. Choice of a subject, a university, an institution, a company, a job profile depends on the career one chooses to pursue. Career decisions start with self reflection on what is most important to you. This may include your career desires, abilities, personality and assets. By understanding important aspects of yourself, you gain clarity surrounding career decision making. Other People and Other Factors may influence your career direction.</a:t>
            </a:r>
          </a:p>
          <a:p>
            <a:pPr marL="342900" indent="-139700" algn="just">
              <a:spcBef>
                <a:spcPts val="0"/>
              </a:spcBef>
              <a:buSzPts val="3200"/>
              <a:buNone/>
            </a:pPr>
            <a:r>
              <a:rPr lang="en-US" sz="2200" b="0" i="0" dirty="0">
                <a:effectLst/>
                <a:latin typeface="Aptos" panose="020B0004020202020204" pitchFamily="34" charset="0"/>
              </a:rPr>
              <a:t>  We understand that every individual’s journey is unique, </a:t>
            </a:r>
            <a:r>
              <a:rPr lang="en-US" sz="2200" b="0" dirty="0">
                <a:effectLst/>
                <a:latin typeface="Aptos" panose="020B0004020202020204" pitchFamily="34" charset="0"/>
              </a:rPr>
              <a:t>and we aim to help</a:t>
            </a:r>
            <a:r>
              <a:rPr lang="en-US" sz="2200" dirty="0">
                <a:latin typeface="Aptos" panose="020B0004020202020204" pitchFamily="34" charset="0"/>
              </a:rPr>
              <a:t> </a:t>
            </a:r>
            <a:r>
              <a:rPr lang="en-US" sz="2200" b="0" dirty="0">
                <a:effectLst/>
                <a:latin typeface="Aptos" panose="020B0004020202020204" pitchFamily="34" charset="0"/>
              </a:rPr>
              <a:t>them</a:t>
            </a:r>
            <a:r>
              <a:rPr lang="en-US" sz="2200" dirty="0">
                <a:latin typeface="Aptos" panose="020B0004020202020204" pitchFamily="34" charset="0"/>
              </a:rPr>
              <a:t> </a:t>
            </a:r>
            <a:r>
              <a:rPr lang="en-US" sz="2200" b="0" dirty="0">
                <a:effectLst/>
                <a:latin typeface="Aptos" panose="020B0004020202020204" pitchFamily="34" charset="0"/>
              </a:rPr>
              <a:t>to make the right decision.</a:t>
            </a:r>
            <a:endParaRPr lang="en-US" sz="2200" dirty="0">
              <a:latin typeface="Aptos" panose="020B0004020202020204" pitchFamily="34" charset="0"/>
            </a:endParaRPr>
          </a:p>
          <a:p>
            <a:pPr marL="0" indent="0">
              <a:buNone/>
            </a:pPr>
            <a:endParaRPr lang="en-IN" dirty="0"/>
          </a:p>
        </p:txBody>
      </p:sp>
    </p:spTree>
    <p:extLst>
      <p:ext uri="{BB962C8B-B14F-4D97-AF65-F5344CB8AC3E}">
        <p14:creationId xmlns:p14="http://schemas.microsoft.com/office/powerpoint/2010/main" val="141614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B819-9DFC-B7FE-7395-46A5CBD1251A}"/>
              </a:ext>
            </a:extLst>
          </p:cNvPr>
          <p:cNvSpPr>
            <a:spLocks noGrp="1"/>
          </p:cNvSpPr>
          <p:nvPr>
            <p:ph type="title"/>
          </p:nvPr>
        </p:nvSpPr>
        <p:spPr/>
        <p:txBody>
          <a:bodyPr/>
          <a:lstStyle/>
          <a:p>
            <a:pPr algn="ctr"/>
            <a:r>
              <a:rPr lang="en-US" dirty="0"/>
              <a:t>PROBLEM STATEMENTS &amp; OBJECTIVES</a:t>
            </a:r>
            <a:endParaRPr lang="en-IN" dirty="0"/>
          </a:p>
        </p:txBody>
      </p:sp>
      <p:sp>
        <p:nvSpPr>
          <p:cNvPr id="3" name="Content Placeholder 2">
            <a:extLst>
              <a:ext uri="{FF2B5EF4-FFF2-40B4-BE49-F238E27FC236}">
                <a16:creationId xmlns:a16="http://schemas.microsoft.com/office/drawing/2014/main" id="{481BDC8B-11C8-2654-E507-7DA214213B6B}"/>
              </a:ext>
            </a:extLst>
          </p:cNvPr>
          <p:cNvSpPr>
            <a:spLocks noGrp="1"/>
          </p:cNvSpPr>
          <p:nvPr>
            <p:ph idx="1"/>
          </p:nvPr>
        </p:nvSpPr>
        <p:spPr/>
        <p:txBody>
          <a:bodyPr>
            <a:normAutofit/>
          </a:bodyPr>
          <a:lstStyle/>
          <a:p>
            <a:pPr marL="0" indent="0" algn="just">
              <a:lnSpc>
                <a:spcPct val="100000"/>
              </a:lnSpc>
              <a:spcBef>
                <a:spcPts val="0"/>
              </a:spcBef>
              <a:buFontTx/>
              <a:buNone/>
            </a:pPr>
            <a:r>
              <a:rPr lang="en-US" sz="2200" dirty="0">
                <a:latin typeface="Aptos" panose="020B0004020202020204" pitchFamily="34" charset="0"/>
                <a:ea typeface="微软雅黑"/>
                <a:cs typeface="Posterama" panose="020B0504020200020000" pitchFamily="34" charset="0"/>
              </a:rPr>
              <a:t>Choosing a career after college is a big decision that is done early on in life. Students encounter many problems when it comes to choosing the right career. </a:t>
            </a:r>
          </a:p>
          <a:p>
            <a:pPr marL="0" indent="0" algn="just">
              <a:lnSpc>
                <a:spcPct val="100000"/>
              </a:lnSpc>
              <a:spcBef>
                <a:spcPts val="0"/>
              </a:spcBef>
              <a:buFontTx/>
              <a:buNone/>
            </a:pPr>
            <a:endParaRPr lang="en-US" sz="2200" dirty="0">
              <a:latin typeface="Aptos" panose="020B0004020202020204" pitchFamily="34" charset="0"/>
              <a:ea typeface="微软雅黑"/>
              <a:cs typeface="Posterama" panose="020B0504020200020000" pitchFamily="34" charset="0"/>
            </a:endParaRPr>
          </a:p>
          <a:p>
            <a:pPr marL="0" indent="0" algn="just">
              <a:lnSpc>
                <a:spcPct val="100000"/>
              </a:lnSpc>
              <a:spcBef>
                <a:spcPts val="0"/>
              </a:spcBef>
              <a:buFontTx/>
              <a:buNone/>
            </a:pPr>
            <a:r>
              <a:rPr lang="en-US" sz="2200" dirty="0">
                <a:latin typeface="Aptos" panose="020B0004020202020204" pitchFamily="34" charset="0"/>
                <a:ea typeface="微软雅黑"/>
                <a:cs typeface="Posterama" panose="020B0504020200020000" pitchFamily="34" charset="0"/>
              </a:rPr>
              <a:t>Here are some of the major problems that many students</a:t>
            </a:r>
          </a:p>
          <a:p>
            <a:pPr marL="0" indent="0" algn="just">
              <a:lnSpc>
                <a:spcPct val="100000"/>
              </a:lnSpc>
              <a:spcBef>
                <a:spcPts val="0"/>
              </a:spcBef>
              <a:buFontTx/>
              <a:buNone/>
            </a:pPr>
            <a:r>
              <a:rPr lang="en-US" sz="2200" dirty="0">
                <a:latin typeface="Aptos" panose="020B0004020202020204" pitchFamily="34" charset="0"/>
                <a:ea typeface="微软雅黑"/>
                <a:cs typeface="Posterama" panose="020B0504020200020000" pitchFamily="34" charset="0"/>
              </a:rPr>
              <a:t>face while choosing a career : </a:t>
            </a:r>
          </a:p>
          <a:p>
            <a:pPr marL="0" indent="0" algn="just">
              <a:lnSpc>
                <a:spcPct val="100000"/>
              </a:lnSpc>
              <a:spcBef>
                <a:spcPts val="0"/>
              </a:spcBef>
              <a:buFontTx/>
              <a:buNone/>
            </a:pPr>
            <a:r>
              <a:rPr lang="en-US" sz="2200" dirty="0">
                <a:latin typeface="Aptos" panose="020B0004020202020204" pitchFamily="34" charset="0"/>
                <a:ea typeface="微软雅黑"/>
                <a:cs typeface="Posterama" panose="020B0504020200020000" pitchFamily="34" charset="0"/>
              </a:rPr>
              <a:t>lack of guidance , financial conditions, making decisions under peer pressure, fear of failure.</a:t>
            </a:r>
          </a:p>
          <a:p>
            <a:pPr marL="0" indent="0" algn="just">
              <a:spcBef>
                <a:spcPts val="0"/>
              </a:spcBef>
              <a:buNone/>
            </a:pPr>
            <a:endParaRPr lang="en-US" sz="2200" dirty="0">
              <a:latin typeface="Aptos" panose="020B0004020202020204" pitchFamily="34" charset="0"/>
              <a:ea typeface="微软雅黑"/>
              <a:cs typeface="Posterama" panose="020B0504020200020000" pitchFamily="34" charset="0"/>
            </a:endParaRPr>
          </a:p>
          <a:p>
            <a:pPr marL="0" indent="0" algn="just">
              <a:spcBef>
                <a:spcPts val="0"/>
              </a:spcBef>
              <a:buNone/>
            </a:pPr>
            <a:r>
              <a:rPr lang="en-US" sz="2200" dirty="0">
                <a:latin typeface="Aptos" panose="020B0004020202020204" pitchFamily="34" charset="0"/>
                <a:ea typeface="微软雅黑"/>
                <a:cs typeface="Posterama" panose="020B0504020200020000" pitchFamily="34" charset="0"/>
              </a:rPr>
              <a:t>Because of this a lot of students end up choosing the wrong career rather than one that brings them passion. </a:t>
            </a:r>
          </a:p>
          <a:p>
            <a:pPr marL="0" indent="0">
              <a:buNone/>
            </a:pPr>
            <a:endParaRPr lang="en-IN" sz="2400" dirty="0"/>
          </a:p>
        </p:txBody>
      </p:sp>
    </p:spTree>
    <p:extLst>
      <p:ext uri="{BB962C8B-B14F-4D97-AF65-F5344CB8AC3E}">
        <p14:creationId xmlns:p14="http://schemas.microsoft.com/office/powerpoint/2010/main" val="34736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BE02-114A-353A-322D-3F13B76C7776}"/>
              </a:ext>
            </a:extLst>
          </p:cNvPr>
          <p:cNvSpPr>
            <a:spLocks noGrp="1"/>
          </p:cNvSpPr>
          <p:nvPr>
            <p:ph type="title"/>
          </p:nvPr>
        </p:nvSpPr>
        <p:spPr/>
        <p:txBody>
          <a:bodyPr/>
          <a:lstStyle/>
          <a:p>
            <a:pPr algn="ctr"/>
            <a:r>
              <a:rPr lang="en-US" dirty="0"/>
              <a:t>PROBLEM STATEMENTS &amp; OBJECTIVES</a:t>
            </a:r>
            <a:endParaRPr lang="en-IN" dirty="0"/>
          </a:p>
        </p:txBody>
      </p:sp>
      <p:sp>
        <p:nvSpPr>
          <p:cNvPr id="3" name="Content Placeholder 2">
            <a:extLst>
              <a:ext uri="{FF2B5EF4-FFF2-40B4-BE49-F238E27FC236}">
                <a16:creationId xmlns:a16="http://schemas.microsoft.com/office/drawing/2014/main" id="{6B1A8B79-6BE1-2389-FF5B-235F666439AD}"/>
              </a:ext>
            </a:extLst>
          </p:cNvPr>
          <p:cNvSpPr>
            <a:spLocks noGrp="1"/>
          </p:cNvSpPr>
          <p:nvPr>
            <p:ph idx="1"/>
          </p:nvPr>
        </p:nvSpPr>
        <p:spPr>
          <a:xfrm>
            <a:off x="625151" y="1690688"/>
            <a:ext cx="10728649" cy="4486275"/>
          </a:xfrm>
        </p:spPr>
        <p:txBody>
          <a:bodyPr>
            <a:normAutofit lnSpcReduction="10000"/>
          </a:bodyPr>
          <a:lstStyle/>
          <a:p>
            <a:pPr marL="114300" indent="0" algn="just">
              <a:buNone/>
            </a:pPr>
            <a:r>
              <a:rPr lang="en-US" sz="2200" b="1" dirty="0">
                <a:solidFill>
                  <a:schemeClr val="tx1">
                    <a:lumMod val="75000"/>
                    <a:lumOff val="25000"/>
                  </a:schemeClr>
                </a:solidFill>
                <a:latin typeface="Aptos" panose="020B0004020202020204" pitchFamily="34" charset="0"/>
              </a:rPr>
              <a:t>Our OBJECTIVE is to make students select career according to their :</a:t>
            </a:r>
          </a:p>
          <a:p>
            <a:pPr marL="114300" indent="0" algn="just">
              <a:buNone/>
            </a:pPr>
            <a:endParaRPr lang="en-US" sz="2200" b="1" dirty="0">
              <a:solidFill>
                <a:schemeClr val="tx1">
                  <a:lumMod val="75000"/>
                  <a:lumOff val="25000"/>
                </a:schemeClr>
              </a:solidFill>
              <a:latin typeface="Aptos" panose="020B0004020202020204" pitchFamily="34" charset="0"/>
            </a:endParaRPr>
          </a:p>
          <a:p>
            <a:pPr marL="114300" indent="0" algn="just">
              <a:buNone/>
            </a:pPr>
            <a:r>
              <a:rPr lang="en-US" sz="2200" b="1" dirty="0">
                <a:solidFill>
                  <a:schemeClr val="tx1">
                    <a:lumMod val="75000"/>
                    <a:lumOff val="25000"/>
                  </a:schemeClr>
                </a:solidFill>
                <a:latin typeface="Aptos" panose="020B0004020202020204" pitchFamily="34" charset="0"/>
              </a:rPr>
              <a:t>Passion and Interest :</a:t>
            </a:r>
            <a:r>
              <a:rPr lang="en-US" sz="2200" dirty="0">
                <a:solidFill>
                  <a:schemeClr val="tx1">
                    <a:lumMod val="75000"/>
                    <a:lumOff val="25000"/>
                  </a:schemeClr>
                </a:solidFill>
                <a:latin typeface="Aptos" panose="020B0004020202020204" pitchFamily="34" charset="0"/>
              </a:rPr>
              <a:t> Selecting a career that aligns with your passions and interests can be highly motivating. When you love what you do, you're more likely to excel in your chosen field and find fulfillment in your work.</a:t>
            </a:r>
          </a:p>
          <a:p>
            <a:pPr marL="114300" indent="0" algn="just">
              <a:buNone/>
            </a:pPr>
            <a:endParaRPr lang="en-US" sz="2200" b="1" dirty="0">
              <a:solidFill>
                <a:schemeClr val="tx1">
                  <a:lumMod val="75000"/>
                  <a:lumOff val="25000"/>
                </a:schemeClr>
              </a:solidFill>
              <a:latin typeface="Aptos" panose="020B0004020202020204" pitchFamily="34" charset="0"/>
            </a:endParaRPr>
          </a:p>
          <a:p>
            <a:pPr marL="114300" indent="0" algn="just">
              <a:buNone/>
            </a:pPr>
            <a:r>
              <a:rPr lang="en-US" sz="2200" b="1" dirty="0">
                <a:solidFill>
                  <a:schemeClr val="tx1">
                    <a:lumMod val="75000"/>
                    <a:lumOff val="25000"/>
                  </a:schemeClr>
                </a:solidFill>
                <a:latin typeface="Aptos" panose="020B0004020202020204" pitchFamily="34" charset="0"/>
              </a:rPr>
              <a:t>Financial</a:t>
            </a:r>
            <a:r>
              <a:rPr lang="en-US" sz="2200" dirty="0">
                <a:solidFill>
                  <a:schemeClr val="tx1">
                    <a:lumMod val="75000"/>
                    <a:lumOff val="25000"/>
                  </a:schemeClr>
                </a:solidFill>
                <a:latin typeface="Aptos" panose="020B0004020202020204" pitchFamily="34" charset="0"/>
              </a:rPr>
              <a:t> </a:t>
            </a:r>
            <a:r>
              <a:rPr lang="en-US" sz="2200" b="1" dirty="0">
                <a:solidFill>
                  <a:schemeClr val="tx1">
                    <a:lumMod val="75000"/>
                    <a:lumOff val="25000"/>
                  </a:schemeClr>
                </a:solidFill>
                <a:latin typeface="Aptos" panose="020B0004020202020204" pitchFamily="34" charset="0"/>
              </a:rPr>
              <a:t>Stability:</a:t>
            </a:r>
            <a:r>
              <a:rPr lang="en-US" sz="2200" dirty="0">
                <a:solidFill>
                  <a:schemeClr val="tx1">
                    <a:lumMod val="75000"/>
                    <a:lumOff val="25000"/>
                  </a:schemeClr>
                </a:solidFill>
                <a:latin typeface="Aptos" panose="020B0004020202020204" pitchFamily="34" charset="0"/>
              </a:rPr>
              <a:t> Financial considerations often play a significant role in career selection. The prospect of earning a comfortable income and achieving financial security can be a strong motivator. </a:t>
            </a:r>
          </a:p>
          <a:p>
            <a:pPr marL="114300" indent="0" algn="just">
              <a:buNone/>
            </a:pPr>
            <a:endParaRPr lang="en-US" sz="2200" b="1" dirty="0">
              <a:solidFill>
                <a:schemeClr val="tx1">
                  <a:lumMod val="75000"/>
                  <a:lumOff val="25000"/>
                </a:schemeClr>
              </a:solidFill>
              <a:latin typeface="Aptos" panose="020B0004020202020204" pitchFamily="34" charset="0"/>
            </a:endParaRPr>
          </a:p>
          <a:p>
            <a:pPr marL="114300" indent="0" algn="just">
              <a:buNone/>
            </a:pPr>
            <a:r>
              <a:rPr lang="en-US" sz="2200" b="1" dirty="0">
                <a:solidFill>
                  <a:schemeClr val="tx1">
                    <a:lumMod val="75000"/>
                    <a:lumOff val="25000"/>
                  </a:schemeClr>
                </a:solidFill>
                <a:latin typeface="Aptos" panose="020B0004020202020204" pitchFamily="34" charset="0"/>
              </a:rPr>
              <a:t>Skills and Talents : </a:t>
            </a:r>
            <a:r>
              <a:rPr lang="en-US" sz="2200" dirty="0">
                <a:solidFill>
                  <a:schemeClr val="tx1">
                    <a:lumMod val="75000"/>
                    <a:lumOff val="25000"/>
                  </a:schemeClr>
                </a:solidFill>
                <a:latin typeface="Aptos" panose="020B0004020202020204" pitchFamily="34" charset="0"/>
              </a:rPr>
              <a:t>Recognizing your skills and talents and applying them in your career can be highly motivating. When you're naturally good at something and can leverage those skills in your work, it can lead to a sense of achievement and success.</a:t>
            </a:r>
            <a:endParaRPr lang="en-IN" sz="2200" dirty="0">
              <a:solidFill>
                <a:schemeClr val="tx1">
                  <a:lumMod val="75000"/>
                  <a:lumOff val="25000"/>
                </a:schemeClr>
              </a:solidFill>
              <a:latin typeface="Aptos" panose="020B0004020202020204" pitchFamily="34" charset="0"/>
            </a:endParaRPr>
          </a:p>
          <a:p>
            <a:pPr marL="0" indent="0">
              <a:buNone/>
            </a:pPr>
            <a:endParaRPr lang="en-IN" sz="2000" dirty="0"/>
          </a:p>
        </p:txBody>
      </p:sp>
    </p:spTree>
    <p:extLst>
      <p:ext uri="{BB962C8B-B14F-4D97-AF65-F5344CB8AC3E}">
        <p14:creationId xmlns:p14="http://schemas.microsoft.com/office/powerpoint/2010/main" val="362643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EED6-264B-0F3A-4879-0B0CA96EB232}"/>
              </a:ext>
            </a:extLst>
          </p:cNvPr>
          <p:cNvSpPr>
            <a:spLocks noGrp="1"/>
          </p:cNvSpPr>
          <p:nvPr>
            <p:ph type="title"/>
          </p:nvPr>
        </p:nvSpPr>
        <p:spPr/>
        <p:txBody>
          <a:bodyPr/>
          <a:lstStyle/>
          <a:p>
            <a:pPr algn="ctr"/>
            <a:r>
              <a:rPr lang="en-US" dirty="0"/>
              <a:t>LITERATURE SURVEY</a:t>
            </a:r>
            <a:endParaRPr lang="en-IN" dirty="0"/>
          </a:p>
        </p:txBody>
      </p:sp>
      <p:pic>
        <p:nvPicPr>
          <p:cNvPr id="5" name="Content Placeholder 4">
            <a:extLst>
              <a:ext uri="{FF2B5EF4-FFF2-40B4-BE49-F238E27FC236}">
                <a16:creationId xmlns:a16="http://schemas.microsoft.com/office/drawing/2014/main" id="{5434D58E-BA07-BEE0-0B59-64A251FF13C2}"/>
              </a:ext>
            </a:extLst>
          </p:cNvPr>
          <p:cNvPicPr>
            <a:picLocks noGrp="1" noChangeAspect="1"/>
          </p:cNvPicPr>
          <p:nvPr>
            <p:ph sz="half" idx="1"/>
          </p:nvPr>
        </p:nvPicPr>
        <p:blipFill>
          <a:blip r:embed="rId2"/>
          <a:stretch>
            <a:fillRect/>
          </a:stretch>
        </p:blipFill>
        <p:spPr>
          <a:xfrm>
            <a:off x="567612" y="2167205"/>
            <a:ext cx="3703084" cy="4009758"/>
          </a:xfrm>
          <a:prstGeom prst="rect">
            <a:avLst/>
          </a:prstGeom>
        </p:spPr>
      </p:pic>
      <p:sp>
        <p:nvSpPr>
          <p:cNvPr id="4" name="Content Placeholder 3">
            <a:extLst>
              <a:ext uri="{FF2B5EF4-FFF2-40B4-BE49-F238E27FC236}">
                <a16:creationId xmlns:a16="http://schemas.microsoft.com/office/drawing/2014/main" id="{18E72077-A9EA-26FB-6854-21A986ABF3A6}"/>
              </a:ext>
            </a:extLst>
          </p:cNvPr>
          <p:cNvSpPr>
            <a:spLocks noGrp="1"/>
          </p:cNvSpPr>
          <p:nvPr>
            <p:ph sz="half" idx="2"/>
          </p:nvPr>
        </p:nvSpPr>
        <p:spPr>
          <a:xfrm>
            <a:off x="4618653" y="1567463"/>
            <a:ext cx="6735147" cy="4486275"/>
          </a:xfrm>
        </p:spPr>
        <p:txBody>
          <a:bodyPr>
            <a:normAutofit fontScale="25000" lnSpcReduction="20000"/>
          </a:bodyPr>
          <a:lstStyle/>
          <a:p>
            <a:pPr marL="0" indent="0" algn="just">
              <a:lnSpc>
                <a:spcPct val="100000"/>
              </a:lnSpc>
              <a:spcBef>
                <a:spcPts val="0"/>
              </a:spcBef>
              <a:buFontTx/>
              <a:buNone/>
            </a:pPr>
            <a:r>
              <a:rPr lang="en-US" sz="8800" dirty="0">
                <a:latin typeface="Aptos" panose="020B0004020202020204" pitchFamily="34" charset="0"/>
                <a:ea typeface="微软雅黑"/>
                <a:cs typeface="Posterama" panose="020B0504020200020000" pitchFamily="34" charset="0"/>
              </a:rPr>
              <a:t>There already exist various websites which have the same goal as us . So you might be thinking what's so special about this website same thing, same knowledge just a different interface right ?? BUT no ... here's where our website stands out then any other already available.</a:t>
            </a:r>
          </a:p>
          <a:p>
            <a:pPr marL="0" indent="0" algn="just">
              <a:lnSpc>
                <a:spcPct val="100000"/>
              </a:lnSpc>
              <a:spcBef>
                <a:spcPts val="0"/>
              </a:spcBef>
              <a:buFontTx/>
              <a:buNone/>
            </a:pPr>
            <a:endParaRPr lang="en-US" sz="8800" dirty="0">
              <a:latin typeface="Aptos" panose="020B0004020202020204" pitchFamily="34" charset="0"/>
              <a:ea typeface="微软雅黑"/>
              <a:cs typeface="Posterama" panose="020B0504020200020000" pitchFamily="34" charset="0"/>
            </a:endParaRPr>
          </a:p>
          <a:p>
            <a:pPr marL="0" indent="0" algn="just">
              <a:lnSpc>
                <a:spcPct val="100000"/>
              </a:lnSpc>
              <a:spcBef>
                <a:spcPts val="0"/>
              </a:spcBef>
              <a:buFontTx/>
              <a:buNone/>
            </a:pPr>
            <a:r>
              <a:rPr lang="en-US" sz="8800" dirty="0">
                <a:latin typeface="Aptos" panose="020B0004020202020204" pitchFamily="34" charset="0"/>
                <a:ea typeface="微软雅黑"/>
                <a:cs typeface="Posterama" panose="020B0504020200020000" pitchFamily="34" charset="0"/>
              </a:rPr>
              <a:t>•  Unlike other websites, you won't have to juggle between multiple tabs just to find out which college u want according to your interest. All the information will be loaded into one place . </a:t>
            </a:r>
          </a:p>
          <a:p>
            <a:pPr marL="0" indent="0" algn="just">
              <a:lnSpc>
                <a:spcPct val="100000"/>
              </a:lnSpc>
              <a:spcBef>
                <a:spcPts val="0"/>
              </a:spcBef>
              <a:buFontTx/>
              <a:buNone/>
            </a:pPr>
            <a:endParaRPr lang="en-US" sz="8800" dirty="0">
              <a:latin typeface="Aptos" panose="020B0004020202020204" pitchFamily="34" charset="0"/>
              <a:ea typeface="微软雅黑"/>
              <a:cs typeface="Posterama" panose="020B0504020200020000" pitchFamily="34" charset="0"/>
            </a:endParaRPr>
          </a:p>
          <a:p>
            <a:pPr marL="0" indent="0" algn="just">
              <a:lnSpc>
                <a:spcPct val="100000"/>
              </a:lnSpc>
              <a:spcBef>
                <a:spcPts val="0"/>
              </a:spcBef>
              <a:buFontTx/>
              <a:buNone/>
            </a:pPr>
            <a:r>
              <a:rPr lang="en-US" sz="8800" dirty="0">
                <a:latin typeface="Aptos" panose="020B0004020202020204" pitchFamily="34" charset="0"/>
                <a:ea typeface="微软雅黑"/>
                <a:cs typeface="Posterama" panose="020B0504020200020000" pitchFamily="34" charset="0"/>
              </a:rPr>
              <a:t>•  The most inconvenient thing about a website are  those useless ads popping up on the screen just to disturb you in your work . We can surely tell there will be zero ads popping up . No disturbance, better focus and you're already halfway there in choosing your next best thing</a:t>
            </a:r>
          </a:p>
          <a:p>
            <a:pPr marL="0" indent="0">
              <a:buNone/>
            </a:pPr>
            <a:endParaRPr lang="en-IN" sz="2000" dirty="0"/>
          </a:p>
        </p:txBody>
      </p:sp>
      <p:sp>
        <p:nvSpPr>
          <p:cNvPr id="7" name="TextBox 6">
            <a:extLst>
              <a:ext uri="{FF2B5EF4-FFF2-40B4-BE49-F238E27FC236}">
                <a16:creationId xmlns:a16="http://schemas.microsoft.com/office/drawing/2014/main" id="{14D86AE1-DFAF-1750-90DA-DCF27233B4FD}"/>
              </a:ext>
            </a:extLst>
          </p:cNvPr>
          <p:cNvSpPr txBox="1"/>
          <p:nvPr/>
        </p:nvSpPr>
        <p:spPr>
          <a:xfrm>
            <a:off x="567612" y="1546955"/>
            <a:ext cx="3044112" cy="584775"/>
          </a:xfrm>
          <a:prstGeom prst="rect">
            <a:avLst/>
          </a:prstGeom>
          <a:noFill/>
        </p:spPr>
        <p:txBody>
          <a:bodyPr wrap="square">
            <a:spAutoFit/>
          </a:bodyPr>
          <a:lstStyle/>
          <a:p>
            <a:pPr marL="0" indent="0">
              <a:lnSpc>
                <a:spcPct val="100000"/>
              </a:lnSpc>
              <a:spcBef>
                <a:spcPts val="0"/>
              </a:spcBef>
              <a:buFontTx/>
              <a:buNone/>
            </a:pPr>
            <a:r>
              <a:rPr lang="en-US" sz="1600" i="1" dirty="0">
                <a:latin typeface="Posterama" panose="020B0504020200020000" pitchFamily="34" charset="0"/>
                <a:ea typeface="微软雅黑"/>
                <a:cs typeface="Posterama" panose="020B0504020200020000" pitchFamily="34" charset="0"/>
              </a:rPr>
              <a:t>various websites that have                                                         the same purpose as us </a:t>
            </a:r>
            <a:endParaRPr lang="en-IN" sz="1600" i="1"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4526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57A4-2729-B7AD-C7C7-FCC1F3A3D4E6}"/>
              </a:ext>
            </a:extLst>
          </p:cNvPr>
          <p:cNvSpPr>
            <a:spLocks noGrp="1"/>
          </p:cNvSpPr>
          <p:nvPr>
            <p:ph type="title"/>
          </p:nvPr>
        </p:nvSpPr>
        <p:spPr>
          <a:xfrm>
            <a:off x="762000" y="299455"/>
            <a:ext cx="10515600" cy="1325563"/>
          </a:xfrm>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386463F7-B966-7CBC-5BEC-2956E97958A7}"/>
              </a:ext>
            </a:extLst>
          </p:cNvPr>
          <p:cNvSpPr>
            <a:spLocks noGrp="1"/>
          </p:cNvSpPr>
          <p:nvPr>
            <p:ph sz="half" idx="1"/>
          </p:nvPr>
        </p:nvSpPr>
        <p:spPr>
          <a:xfrm>
            <a:off x="762000" y="1456321"/>
            <a:ext cx="10975910" cy="4889339"/>
          </a:xfrm>
        </p:spPr>
        <p:txBody>
          <a:bodyPr>
            <a:normAutofit fontScale="92500" lnSpcReduction="20000"/>
          </a:bodyPr>
          <a:lstStyle/>
          <a:p>
            <a:pPr marL="0" indent="0" algn="just">
              <a:buNone/>
            </a:pPr>
            <a:r>
              <a:rPr lang="en-US" sz="2400" dirty="0"/>
              <a:t>The main purpose of making this career selection website is to help students to select the appropriate career path for them</a:t>
            </a:r>
            <a:r>
              <a:rPr lang="en-IN" sz="2400" dirty="0"/>
              <a:t>.</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200" dirty="0"/>
          </a:p>
          <a:p>
            <a:pPr marL="0" indent="0">
              <a:buNone/>
            </a:pPr>
            <a:r>
              <a:rPr lang="en-IN" sz="2200" dirty="0"/>
              <a:t>                                                                      Figure-1</a:t>
            </a:r>
          </a:p>
          <a:p>
            <a:pPr marL="0" indent="0">
              <a:buNone/>
            </a:pPr>
            <a:r>
              <a:rPr lang="en-IN" sz="2400" dirty="0"/>
              <a:t>Additional feature of our site is that one can also see the future scope of that particular career and choose accordingly.</a:t>
            </a:r>
          </a:p>
          <a:p>
            <a:pPr marL="0" indent="0">
              <a:buNone/>
            </a:pPr>
            <a:r>
              <a:rPr lang="en-IN" sz="2400" dirty="0"/>
              <a:t>Every single piece of information will be available on our website so that a student doesn’t have to juggle between different websites.</a:t>
            </a:r>
            <a:endParaRPr lang="en-US" sz="2400" dirty="0"/>
          </a:p>
        </p:txBody>
      </p:sp>
      <p:pic>
        <p:nvPicPr>
          <p:cNvPr id="6" name="Picture 5">
            <a:extLst>
              <a:ext uri="{FF2B5EF4-FFF2-40B4-BE49-F238E27FC236}">
                <a16:creationId xmlns:a16="http://schemas.microsoft.com/office/drawing/2014/main" id="{FE4B58D5-5561-420C-6B90-6BCB404F5C61}"/>
              </a:ext>
            </a:extLst>
          </p:cNvPr>
          <p:cNvPicPr>
            <a:picLocks noChangeAspect="1"/>
          </p:cNvPicPr>
          <p:nvPr/>
        </p:nvPicPr>
        <p:blipFill>
          <a:blip r:embed="rId2"/>
          <a:stretch>
            <a:fillRect/>
          </a:stretch>
        </p:blipFill>
        <p:spPr>
          <a:xfrm>
            <a:off x="3629657" y="2128084"/>
            <a:ext cx="3545583" cy="2379397"/>
          </a:xfrm>
          <a:prstGeom prst="rect">
            <a:avLst/>
          </a:prstGeom>
        </p:spPr>
      </p:pic>
      <p:sp>
        <p:nvSpPr>
          <p:cNvPr id="9" name="Rectangle 8">
            <a:extLst>
              <a:ext uri="{FF2B5EF4-FFF2-40B4-BE49-F238E27FC236}">
                <a16:creationId xmlns:a16="http://schemas.microsoft.com/office/drawing/2014/main" id="{BCD27245-D791-4312-0441-B04CB557F92D}"/>
              </a:ext>
            </a:extLst>
          </p:cNvPr>
          <p:cNvSpPr/>
          <p:nvPr/>
        </p:nvSpPr>
        <p:spPr>
          <a:xfrm>
            <a:off x="438539" y="2705878"/>
            <a:ext cx="653143" cy="6158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28931839-D471-30AB-B13F-CFC51CB92AD0}"/>
              </a:ext>
            </a:extLst>
          </p:cNvPr>
          <p:cNvSpPr/>
          <p:nvPr/>
        </p:nvSpPr>
        <p:spPr>
          <a:xfrm>
            <a:off x="3526972" y="2043405"/>
            <a:ext cx="3722914" cy="2603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111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C628-74F8-B490-E8F0-649A1CF2E4C7}"/>
              </a:ext>
            </a:extLst>
          </p:cNvPr>
          <p:cNvSpPr>
            <a:spLocks noGrp="1"/>
          </p:cNvSpPr>
          <p:nvPr>
            <p:ph type="title"/>
          </p:nvPr>
        </p:nvSpPr>
        <p:spPr/>
        <p:txBody>
          <a:bodyPr/>
          <a:lstStyle/>
          <a:p>
            <a:pPr algn="ctr"/>
            <a:r>
              <a:rPr lang="en-US" dirty="0"/>
              <a:t>SYSTEM ARCHITECTURE</a:t>
            </a:r>
            <a:endParaRPr lang="en-IN" dirty="0"/>
          </a:p>
        </p:txBody>
      </p:sp>
      <p:pic>
        <p:nvPicPr>
          <p:cNvPr id="4" name="Content Placeholder 3">
            <a:extLst>
              <a:ext uri="{FF2B5EF4-FFF2-40B4-BE49-F238E27FC236}">
                <a16:creationId xmlns:a16="http://schemas.microsoft.com/office/drawing/2014/main" id="{4DA4B061-68E2-DC90-92FC-3221B1850CF1}"/>
              </a:ext>
            </a:extLst>
          </p:cNvPr>
          <p:cNvPicPr>
            <a:picLocks noGrp="1" noChangeAspect="1"/>
          </p:cNvPicPr>
          <p:nvPr>
            <p:ph idx="1"/>
          </p:nvPr>
        </p:nvPicPr>
        <p:blipFill>
          <a:blip r:embed="rId2"/>
          <a:stretch>
            <a:fillRect/>
          </a:stretch>
        </p:blipFill>
        <p:spPr>
          <a:xfrm>
            <a:off x="2606353" y="1548883"/>
            <a:ext cx="6979296" cy="2855166"/>
          </a:xfrm>
          <a:prstGeom prst="rect">
            <a:avLst/>
          </a:prstGeom>
        </p:spPr>
      </p:pic>
      <p:sp>
        <p:nvSpPr>
          <p:cNvPr id="5" name="Rectangle: Rounded Corners 4">
            <a:extLst>
              <a:ext uri="{FF2B5EF4-FFF2-40B4-BE49-F238E27FC236}">
                <a16:creationId xmlns:a16="http://schemas.microsoft.com/office/drawing/2014/main" id="{CB596566-D8C3-9701-39B8-4176832A98E3}"/>
              </a:ext>
            </a:extLst>
          </p:cNvPr>
          <p:cNvSpPr/>
          <p:nvPr/>
        </p:nvSpPr>
        <p:spPr>
          <a:xfrm>
            <a:off x="2397968" y="4786603"/>
            <a:ext cx="1903445" cy="99837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lvl="0"/>
            <a:r>
              <a:rPr lang="en-IN" sz="1800" dirty="0"/>
              <a:t>1.ENGINEERING</a:t>
            </a:r>
          </a:p>
          <a:p>
            <a:pPr lvl="0"/>
            <a:r>
              <a:rPr lang="en-IN" sz="1800" dirty="0"/>
              <a:t>2.DOCTOR</a:t>
            </a:r>
          </a:p>
          <a:p>
            <a:pPr lvl="0"/>
            <a:r>
              <a:rPr lang="en-IN" sz="1800" dirty="0"/>
              <a:t>3.SCIENTIST</a:t>
            </a:r>
          </a:p>
        </p:txBody>
      </p:sp>
      <p:sp>
        <p:nvSpPr>
          <p:cNvPr id="6" name="Rectangle: Rounded Corners 5">
            <a:extLst>
              <a:ext uri="{FF2B5EF4-FFF2-40B4-BE49-F238E27FC236}">
                <a16:creationId xmlns:a16="http://schemas.microsoft.com/office/drawing/2014/main" id="{B48B4081-ED8B-99A0-B7C7-0670118153CE}"/>
              </a:ext>
            </a:extLst>
          </p:cNvPr>
          <p:cNvSpPr/>
          <p:nvPr/>
        </p:nvSpPr>
        <p:spPr>
          <a:xfrm>
            <a:off x="4410271" y="4893290"/>
            <a:ext cx="3079102" cy="99837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1800" dirty="0">
                <a:solidFill>
                  <a:schemeClr val="tx1"/>
                </a:solidFill>
              </a:rPr>
              <a:t>1.CHARTERED ACCOUNTANT</a:t>
            </a:r>
          </a:p>
          <a:p>
            <a:pPr lvl="0"/>
            <a:r>
              <a:rPr lang="en-US" sz="1800" dirty="0">
                <a:solidFill>
                  <a:schemeClr val="tx1"/>
                </a:solidFill>
              </a:rPr>
              <a:t>2.COMPANY SECRETARY</a:t>
            </a:r>
          </a:p>
        </p:txBody>
      </p:sp>
      <p:sp>
        <p:nvSpPr>
          <p:cNvPr id="7" name="Rectangle: Rounded Corners 6">
            <a:extLst>
              <a:ext uri="{FF2B5EF4-FFF2-40B4-BE49-F238E27FC236}">
                <a16:creationId xmlns:a16="http://schemas.microsoft.com/office/drawing/2014/main" id="{2DED6394-0DC9-8E47-131E-D55B5E593F40}"/>
              </a:ext>
            </a:extLst>
          </p:cNvPr>
          <p:cNvSpPr/>
          <p:nvPr/>
        </p:nvSpPr>
        <p:spPr>
          <a:xfrm>
            <a:off x="7598231" y="4795933"/>
            <a:ext cx="2481943" cy="119308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1.JOURNALISM</a:t>
            </a:r>
          </a:p>
          <a:p>
            <a:r>
              <a:rPr lang="en-US" dirty="0">
                <a:solidFill>
                  <a:schemeClr val="tx1"/>
                </a:solidFill>
              </a:rPr>
              <a:t>2.PHOTOGRAPHY</a:t>
            </a:r>
          </a:p>
          <a:p>
            <a:r>
              <a:rPr lang="en-US" dirty="0">
                <a:solidFill>
                  <a:schemeClr val="tx1"/>
                </a:solidFill>
              </a:rPr>
              <a:t>3.FASHION DESIGNING</a:t>
            </a:r>
          </a:p>
        </p:txBody>
      </p:sp>
      <p:cxnSp>
        <p:nvCxnSpPr>
          <p:cNvPr id="9" name="Straight Connector 8">
            <a:extLst>
              <a:ext uri="{FF2B5EF4-FFF2-40B4-BE49-F238E27FC236}">
                <a16:creationId xmlns:a16="http://schemas.microsoft.com/office/drawing/2014/main" id="{8DA86590-1A06-54DE-4E2A-935FACA185FB}"/>
              </a:ext>
            </a:extLst>
          </p:cNvPr>
          <p:cNvCxnSpPr>
            <a:cxnSpLocks/>
            <a:endCxn id="5" idx="0"/>
          </p:cNvCxnSpPr>
          <p:nvPr/>
        </p:nvCxnSpPr>
        <p:spPr>
          <a:xfrm>
            <a:off x="3349691" y="4394718"/>
            <a:ext cx="0" cy="3918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67CAA40-CE96-6DFE-CE12-846094C1FC30}"/>
              </a:ext>
            </a:extLst>
          </p:cNvPr>
          <p:cNvCxnSpPr>
            <a:cxnSpLocks/>
          </p:cNvCxnSpPr>
          <p:nvPr/>
        </p:nvCxnSpPr>
        <p:spPr>
          <a:xfrm>
            <a:off x="5895393" y="4394718"/>
            <a:ext cx="0" cy="48924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3B89743-C09D-AA70-F886-35AFF7D72D80}"/>
              </a:ext>
            </a:extLst>
          </p:cNvPr>
          <p:cNvCxnSpPr>
            <a:cxnSpLocks/>
            <a:endCxn id="7" idx="0"/>
          </p:cNvCxnSpPr>
          <p:nvPr/>
        </p:nvCxnSpPr>
        <p:spPr>
          <a:xfrm>
            <a:off x="8839203" y="4404048"/>
            <a:ext cx="0" cy="391885"/>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61D75D1-1F06-845C-E8A2-501586A4A671}"/>
              </a:ext>
            </a:extLst>
          </p:cNvPr>
          <p:cNvSpPr/>
          <p:nvPr/>
        </p:nvSpPr>
        <p:spPr>
          <a:xfrm>
            <a:off x="2295330" y="1446245"/>
            <a:ext cx="7875037" cy="46466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A7285F5C-0F0C-9A03-1262-1BCCC7386E0D}"/>
              </a:ext>
            </a:extLst>
          </p:cNvPr>
          <p:cNvSpPr txBox="1"/>
          <p:nvPr/>
        </p:nvSpPr>
        <p:spPr>
          <a:xfrm>
            <a:off x="5701005" y="6165461"/>
            <a:ext cx="2152251" cy="430887"/>
          </a:xfrm>
          <a:prstGeom prst="rect">
            <a:avLst/>
          </a:prstGeom>
          <a:noFill/>
        </p:spPr>
        <p:txBody>
          <a:bodyPr wrap="square" rtlCol="0">
            <a:spAutoFit/>
          </a:bodyPr>
          <a:lstStyle/>
          <a:p>
            <a:r>
              <a:rPr lang="en-US" sz="2200" dirty="0"/>
              <a:t>Figure-2</a:t>
            </a:r>
            <a:endParaRPr lang="en-IN" sz="2200" dirty="0"/>
          </a:p>
        </p:txBody>
      </p:sp>
    </p:spTree>
    <p:extLst>
      <p:ext uri="{BB962C8B-B14F-4D97-AF65-F5344CB8AC3E}">
        <p14:creationId xmlns:p14="http://schemas.microsoft.com/office/powerpoint/2010/main" val="387925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6B4D-C57A-6E1C-D00F-575E2C297F72}"/>
              </a:ext>
            </a:extLst>
          </p:cNvPr>
          <p:cNvSpPr>
            <a:spLocks noGrp="1"/>
          </p:cNvSpPr>
          <p:nvPr>
            <p:ph type="title"/>
          </p:nvPr>
        </p:nvSpPr>
        <p:spPr/>
        <p:txBody>
          <a:bodyPr/>
          <a:lstStyle/>
          <a:p>
            <a:pPr algn="ctr"/>
            <a:r>
              <a:rPr lang="en-US" dirty="0"/>
              <a:t>PROJECT MODULES</a:t>
            </a:r>
            <a:endParaRPr lang="en-IN" dirty="0"/>
          </a:p>
        </p:txBody>
      </p:sp>
      <p:sp>
        <p:nvSpPr>
          <p:cNvPr id="3" name="Content Placeholder 2">
            <a:extLst>
              <a:ext uri="{FF2B5EF4-FFF2-40B4-BE49-F238E27FC236}">
                <a16:creationId xmlns:a16="http://schemas.microsoft.com/office/drawing/2014/main" id="{E03A6F45-D2B5-006F-841B-FD64545511AF}"/>
              </a:ext>
            </a:extLst>
          </p:cNvPr>
          <p:cNvSpPr>
            <a:spLocks noGrp="1"/>
          </p:cNvSpPr>
          <p:nvPr>
            <p:ph idx="1"/>
          </p:nvPr>
        </p:nvSpPr>
        <p:spPr/>
        <p:txBody>
          <a:bodyPr/>
          <a:lstStyle/>
          <a:p>
            <a:pPr marL="0" indent="0" algn="just">
              <a:buNone/>
            </a:pPr>
            <a:r>
              <a:rPr lang="en-US" sz="2200" dirty="0"/>
              <a:t>The proposed system consists detailed overview of careers :</a:t>
            </a:r>
          </a:p>
          <a:p>
            <a:pPr marL="0" indent="0" algn="just">
              <a:buNone/>
            </a:pPr>
            <a:endParaRPr lang="en-US" sz="2200" dirty="0"/>
          </a:p>
          <a:p>
            <a:pPr marL="0" indent="0" algn="just">
              <a:buNone/>
            </a:pPr>
            <a:r>
              <a:rPr lang="en-US" sz="2200" dirty="0"/>
              <a:t> 1. SCIENCE </a:t>
            </a:r>
          </a:p>
          <a:p>
            <a:pPr marL="0" indent="0" algn="just">
              <a:buNone/>
            </a:pPr>
            <a:r>
              <a:rPr lang="en-US" sz="2200" dirty="0"/>
              <a:t>               - </a:t>
            </a:r>
            <a:r>
              <a:rPr lang="en-US" sz="2200" dirty="0" err="1"/>
              <a:t>eg.</a:t>
            </a:r>
            <a:r>
              <a:rPr lang="en-US" sz="2200" dirty="0"/>
              <a:t> Research Scientist, Healthcare Professional)</a:t>
            </a:r>
          </a:p>
          <a:p>
            <a:pPr marL="0" indent="0" algn="just">
              <a:buNone/>
            </a:pPr>
            <a:r>
              <a:rPr lang="en-US" sz="2200" dirty="0"/>
              <a:t>2. COMMERCE </a:t>
            </a:r>
          </a:p>
          <a:p>
            <a:pPr marL="0" indent="0" algn="just">
              <a:buNone/>
            </a:pPr>
            <a:r>
              <a:rPr lang="en-US" sz="2200" dirty="0"/>
              <a:t>               - </a:t>
            </a:r>
            <a:r>
              <a:rPr lang="en-US" sz="2200" dirty="0" err="1"/>
              <a:t>eg.</a:t>
            </a:r>
            <a:r>
              <a:rPr lang="en-US" sz="2200" dirty="0"/>
              <a:t> Chartered Accountant, Investment Banker)</a:t>
            </a:r>
          </a:p>
          <a:p>
            <a:pPr marL="0" indent="0" algn="just">
              <a:buNone/>
            </a:pPr>
            <a:r>
              <a:rPr lang="en-US" sz="2200" dirty="0"/>
              <a:t>3. ARTS </a:t>
            </a:r>
          </a:p>
          <a:p>
            <a:pPr marL="0" indent="0" algn="just">
              <a:buNone/>
            </a:pPr>
            <a:r>
              <a:rPr lang="en-US" sz="2200" dirty="0"/>
              <a:t>               - </a:t>
            </a:r>
            <a:r>
              <a:rPr lang="en-US" sz="2200" dirty="0" err="1"/>
              <a:t>eg.</a:t>
            </a:r>
            <a:r>
              <a:rPr lang="en-US" sz="2200" dirty="0"/>
              <a:t> Aviation, Tourism, Media, Entertainment)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2572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1087</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Artifakt Element Medium</vt:lpstr>
      <vt:lpstr>Calibri</vt:lpstr>
      <vt:lpstr>Calibri Light</vt:lpstr>
      <vt:lpstr>Posterama</vt:lpstr>
      <vt:lpstr>Office Theme</vt:lpstr>
      <vt:lpstr>CAREER SELECTION  WEBSITE </vt:lpstr>
      <vt:lpstr>Group members</vt:lpstr>
      <vt:lpstr>INTRODUCTION</vt:lpstr>
      <vt:lpstr>PROBLEM STATEMENTS &amp; OBJECTIVES</vt:lpstr>
      <vt:lpstr>PROBLEM STATEMENTS &amp; OBJECTIVES</vt:lpstr>
      <vt:lpstr>LITERATURE SURVEY</vt:lpstr>
      <vt:lpstr>PROPOSED SYSTEM</vt:lpstr>
      <vt:lpstr>SYSTEM ARCHITECTURE</vt:lpstr>
      <vt:lpstr>PROJECT MODULES</vt:lpstr>
      <vt:lpstr>FUTURE SCOPE</vt:lpstr>
      <vt:lpstr>REQUIREMENTS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SELECTION  WEBSITE</dc:title>
  <dc:creator>gauri bhirud</dc:creator>
  <cp:lastModifiedBy>gauri bhirud</cp:lastModifiedBy>
  <cp:revision>2</cp:revision>
  <dcterms:created xsi:type="dcterms:W3CDTF">2024-02-27T08:17:55Z</dcterms:created>
  <dcterms:modified xsi:type="dcterms:W3CDTF">2024-02-28T15:08:22Z</dcterms:modified>
</cp:coreProperties>
</file>