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04743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12849dbfb172c83b8a5b94b4038d46_00008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2025-03-08T18:20:33Z</dcterms:created>
  <dcterms:modified xsi:type="dcterms:W3CDTF">2025-03-08T18:20:33Z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