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slide" Target="slides/slide13.xml"/>
  <Relationship Id="rId16" Type="http://schemas.openxmlformats.org/officeDocument/2006/relationships/slide" Target="slides/slide14.xml"/>
  <Relationship Id="rId17" Type="http://schemas.openxmlformats.org/officeDocument/2006/relationships/slide" Target="slides/slide15.xml"/>
  <Relationship Id="rId18" Type="http://schemas.openxmlformats.org/officeDocument/2006/relationships/slide" Target="slides/slide16.xml"/>
  <Relationship Id="rId19" Type="http://schemas.openxmlformats.org/officeDocument/2006/relationships/presProps" Target="presProps.xml"/>
  <Relationship Id="rId20" Type="http://schemas.openxmlformats.org/officeDocument/2006/relationships/viewProps" Target="viewProps.xml"/>
  <Relationship Id="rId21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047457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11.png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010.png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111.png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212.png"/>
</Relationships>

</file>

<file path=ppt/slides/_rels/slide1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313.png"/>
</Relationships>

</file>

<file path=ppt/slides/_rels/slide1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414.png"/>
</Relationships>

</file>

<file path=ppt/slides/_rels/slide1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515.png"/>
</Relationships>

</file>

<file path=ppt/slides/_rels/slide1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1616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22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33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44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55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66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77.png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88.png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ef80718f444d4dcf14332cc2cfd66d7b_00009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14958" y="0"/>
          <a:ext cx="7229042" cy="6877050"/>
          <a:chOff x="1914958" y="0"/>
          <a:chExt cx="7229042" cy="6877050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958" y="0"/>
            <a:ext cx="5314084" cy="6877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0">
  <a:themeElements>
    <a:clrScheme name="Theme5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0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16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2025-03-08T18:24:57Z</dcterms:created>
  <dcterms:modified xsi:type="dcterms:W3CDTF">2025-03-08T18:24:57Z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