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5" r:id="rId4"/>
    <p:sldId id="270" r:id="rId5"/>
    <p:sldId id="272" r:id="rId6"/>
    <p:sldId id="286" r:id="rId7"/>
    <p:sldId id="287" r:id="rId8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0"/>
      <p:bold r:id="rId11"/>
      <p:italic r:id="rId12"/>
      <p:boldItalic r:id="rId13"/>
    </p:embeddedFont>
    <p:embeddedFont>
      <p:font typeface="Fira Sans" panose="020B0604020202020204" charset="0"/>
      <p:regular r:id="rId14"/>
      <p:bold r:id="rId15"/>
      <p:italic r:id="rId16"/>
      <p:boldItalic r:id="rId17"/>
    </p:embeddedFont>
    <p:embeddedFont>
      <p:font typeface="Ebrima" panose="02000000000000000000" pitchFamily="2" charset="0"/>
      <p:regular r:id="rId18"/>
      <p:bold r:id="rId19"/>
    </p:embeddedFont>
    <p:embeddedFont>
      <p:font typeface="Fira Sans Black" panose="020B0604020202020204" charset="0"/>
      <p:bold r:id="rId20"/>
      <p:boldItalic r:id="rId21"/>
    </p:embeddedFon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Bahnschrift Light Condensed" panose="020B0502040204020203" pitchFamily="3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3F9CD0-70F3-4C78-9A06-549F2B060E66}">
  <a:tblStyle styleId="{3B3F9CD0-70F3-4C78-9A06-549F2B060E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227" autoAdjust="0"/>
  </p:normalViewPr>
  <p:slideViewPr>
    <p:cSldViewPr snapToGrid="0">
      <p:cViewPr varScale="1">
        <p:scale>
          <a:sx n="95" d="100"/>
          <a:sy n="95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7539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80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82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9646c4d463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9646c4d463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00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9646c4d463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9646c4d463_0_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20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9646c4d463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9646c4d463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45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2703270" y="772043"/>
            <a:ext cx="3567000" cy="7463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50000"/>
                  </a:schemeClr>
                </a:solidFill>
              </a:rPr>
              <a:t>Cybersecurity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6" name="Google Shape;56;p15"/>
          <p:cNvGrpSpPr/>
          <p:nvPr/>
        </p:nvGrpSpPr>
        <p:grpSpPr>
          <a:xfrm>
            <a:off x="147703" y="2585003"/>
            <a:ext cx="4133352" cy="2415242"/>
            <a:chOff x="2925068" y="2092209"/>
            <a:chExt cx="3288881" cy="1876745"/>
          </a:xfrm>
        </p:grpSpPr>
        <p:sp>
          <p:nvSpPr>
            <p:cNvPr id="57" name="Google Shape;57;p15"/>
            <p:cNvSpPr/>
            <p:nvPr/>
          </p:nvSpPr>
          <p:spPr>
            <a:xfrm>
              <a:off x="3215525" y="2092209"/>
              <a:ext cx="2707966" cy="1691850"/>
            </a:xfrm>
            <a:custGeom>
              <a:avLst/>
              <a:gdLst/>
              <a:ahLst/>
              <a:cxnLst/>
              <a:rect l="l" t="t" r="r" b="b"/>
              <a:pathLst>
                <a:path w="82309" h="51424" extrusionOk="0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323634" y="2235192"/>
              <a:ext cx="2492537" cy="1468557"/>
            </a:xfrm>
            <a:custGeom>
              <a:avLst/>
              <a:gdLst/>
              <a:ahLst/>
              <a:cxnLst/>
              <a:rect l="l" t="t" r="r" b="b"/>
              <a:pathLst>
                <a:path w="75761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925068" y="3784023"/>
              <a:ext cx="3288881" cy="184931"/>
            </a:xfrm>
            <a:custGeom>
              <a:avLst/>
              <a:gdLst/>
              <a:ahLst/>
              <a:cxnLst/>
              <a:rect l="l" t="t" r="r" b="b"/>
              <a:pathLst>
                <a:path w="99966" h="5621" extrusionOk="0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180924" y="3783234"/>
              <a:ext cx="777592" cy="56062"/>
            </a:xfrm>
            <a:custGeom>
              <a:avLst/>
              <a:gdLst/>
              <a:ahLst/>
              <a:cxnLst/>
              <a:rect l="l" t="t" r="r" b="b"/>
              <a:pathLst>
                <a:path w="23635" h="1704" extrusionOk="0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323059" y="2235192"/>
              <a:ext cx="2492899" cy="1468557"/>
            </a:xfrm>
            <a:custGeom>
              <a:avLst/>
              <a:gdLst/>
              <a:ahLst/>
              <a:cxnLst/>
              <a:rect l="l" t="t" r="r" b="b"/>
              <a:pathLst>
                <a:path w="75772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50738" y="2399297"/>
              <a:ext cx="837535" cy="1077278"/>
            </a:xfrm>
            <a:custGeom>
              <a:avLst/>
              <a:gdLst/>
              <a:ahLst/>
              <a:cxnLst/>
              <a:rect l="l" t="t" r="r" b="b"/>
              <a:pathLst>
                <a:path w="25457" h="32744" extrusionOk="0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76203" y="2431835"/>
              <a:ext cx="786606" cy="1012201"/>
            </a:xfrm>
            <a:custGeom>
              <a:avLst/>
              <a:gdLst/>
              <a:ahLst/>
              <a:cxnLst/>
              <a:rect l="l" t="t" r="r" b="b"/>
              <a:pathLst>
                <a:path w="23909" h="30766" fill="none" extrusionOk="0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w="7750" cap="flat" cmpd="sng">
              <a:solidFill>
                <a:srgbClr val="FCFC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79392" y="2781627"/>
              <a:ext cx="180226" cy="313011"/>
            </a:xfrm>
            <a:custGeom>
              <a:avLst/>
              <a:gdLst/>
              <a:ahLst/>
              <a:cxnLst/>
              <a:rect l="l" t="t" r="r" b="b"/>
              <a:pathLst>
                <a:path w="5478" h="9514" extrusionOk="0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-403764" y="72736"/>
            <a:ext cx="2764196" cy="4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1200" b="0" dirty="0" smtClean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Addis Ababa Institute Of Technology </a:t>
            </a:r>
            <a:endParaRPr lang="en-US" sz="1200" b="0" dirty="0" smtClean="0">
              <a:solidFill>
                <a:schemeClr val="accent4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1593" y="2327960"/>
            <a:ext cx="2501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By: Amanuel </a:t>
            </a:r>
            <a:r>
              <a:rPr lang="en-US" sz="1800" dirty="0" err="1">
                <a:latin typeface="Comic Sans MS" panose="030F0702030302020204" pitchFamily="66" charset="0"/>
              </a:rPr>
              <a:t>Legesse</a:t>
            </a:r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                                                                           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86640" y="72736"/>
            <a:ext cx="24547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Engineering   Profession       </a:t>
            </a:r>
          </a:p>
          <a:p>
            <a:pPr lvl="0"/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        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Assignment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99114" y="4727359"/>
            <a:ext cx="3148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Submitted To: </a:t>
            </a:r>
            <a:r>
              <a:rPr lang="en-US" dirty="0" err="1" smtClean="0">
                <a:latin typeface="Comic Sans MS" panose="030F0702030302020204" pitchFamily="66" charset="0"/>
              </a:rPr>
              <a:t>Mr.Betsegaw</a:t>
            </a:r>
            <a:r>
              <a:rPr lang="en-US" dirty="0" smtClean="0">
                <a:latin typeface="Comic Sans MS" panose="030F0702030302020204" pitchFamily="66" charset="0"/>
              </a:rPr>
              <a:t> Lemma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1827" y="4748424"/>
            <a:ext cx="9396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Feb,2020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10542" y="3022078"/>
            <a:ext cx="1662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ID: ATE/3628/11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Google Shape;446;p20"/>
          <p:cNvGraphicFramePr/>
          <p:nvPr>
            <p:extLst>
              <p:ext uri="{D42A27DB-BD31-4B8C-83A1-F6EECF244321}">
                <p14:modId xmlns:p14="http://schemas.microsoft.com/office/powerpoint/2010/main" val="3135020119"/>
              </p:ext>
            </p:extLst>
          </p:nvPr>
        </p:nvGraphicFramePr>
        <p:xfrm>
          <a:off x="4431323" y="1205803"/>
          <a:ext cx="4255727" cy="3783817"/>
        </p:xfrm>
        <a:graphic>
          <a:graphicData uri="http://schemas.openxmlformats.org/drawingml/2006/table">
            <a:tbl>
              <a:tblPr>
                <a:noFill/>
                <a:tableStyleId>{3B3F9CD0-70F3-4C78-9A06-549F2B060E66}</a:tableStyleId>
              </a:tblPr>
              <a:tblGrid>
                <a:gridCol w="943865"/>
                <a:gridCol w="3311862"/>
              </a:tblGrid>
              <a:tr h="10151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smtClean="0">
                          <a:latin typeface="Bahnschrift Light Condensed" panose="020B0502040204020203" pitchFamily="34" charset="0"/>
                        </a:rPr>
                        <a:t>Planning, implementing,</a:t>
                      </a:r>
                      <a:r>
                        <a:rPr lang="en-US" sz="1800" baseline="0" dirty="0" smtClean="0">
                          <a:latin typeface="Bahnschrift Light Condensed" panose="020B0502040204020203" pitchFamily="34" charset="0"/>
                        </a:rPr>
                        <a:t>     </a:t>
                      </a:r>
                      <a:r>
                        <a:rPr lang="en-US" sz="1800" dirty="0" smtClean="0">
                          <a:latin typeface="Bahnschrift Light Condensed" panose="020B0502040204020203" pitchFamily="34" charset="0"/>
                        </a:rPr>
                        <a:t>managing, monitoring and   upgrading security</a:t>
                      </a:r>
                      <a:endParaRPr sz="1800" dirty="0">
                        <a:latin typeface="Bahnschrift Light Condensed" panose="020B0502040204020203" pitchFamily="34" charset="0"/>
                      </a:endParaRPr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382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smtClean="0">
                          <a:latin typeface="Bahnschrift Light Condensed" panose="020B0502040204020203" pitchFamily="34" charset="0"/>
                        </a:rPr>
                        <a:t>Troubleshooting security and network problems.</a:t>
                      </a:r>
                      <a:endParaRPr sz="1800" dirty="0">
                        <a:latin typeface="Bahnschrift Light Condensed" panose="020B0502040204020203" pitchFamily="34" charset="0"/>
                      </a:endParaRPr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382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Bahnschrift Light Condensed" panose="020B0502040204020203" pitchFamily="34" charset="0"/>
                        </a:rPr>
                        <a:t>Testing and identifying network and system vulnerabilities</a:t>
                      </a:r>
                      <a:endParaRPr sz="1800" dirty="0">
                        <a:solidFill>
                          <a:srgbClr val="000000"/>
                        </a:solidFill>
                        <a:latin typeface="Bahnschrift Light Condensed" panose="020B0502040204020203" pitchFamily="34" charset="0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12920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Bahnschrift Light Condensed" panose="020B0502040204020203" pitchFamily="34" charset="0"/>
                        </a:rPr>
                        <a:t>Daily administrative tasks, reporting and communication with the relevant departments in the organization..</a:t>
                      </a:r>
                      <a:endParaRPr sz="1800" dirty="0">
                        <a:latin typeface="Bahnschrift Light Condensed" panose="020B0502040204020203" pitchFamily="34" charset="0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7953270" cy="413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Cybersecurity </a:t>
            </a: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Resposibilies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48" name="Google Shape;448;p20"/>
          <p:cNvGrpSpPr/>
          <p:nvPr/>
        </p:nvGrpSpPr>
        <p:grpSpPr>
          <a:xfrm>
            <a:off x="552314" y="1560386"/>
            <a:ext cx="3054329" cy="2886863"/>
            <a:chOff x="733900" y="1708125"/>
            <a:chExt cx="3561605" cy="3020624"/>
          </a:xfrm>
        </p:grpSpPr>
        <p:sp>
          <p:nvSpPr>
            <p:cNvPr id="449" name="Google Shape;449;p20"/>
            <p:cNvSpPr/>
            <p:nvPr/>
          </p:nvSpPr>
          <p:spPr>
            <a:xfrm>
              <a:off x="733900" y="4490375"/>
              <a:ext cx="3561605" cy="238374"/>
            </a:xfrm>
            <a:custGeom>
              <a:avLst/>
              <a:gdLst/>
              <a:ahLst/>
              <a:cxnLst/>
              <a:rect l="l" t="t" r="r" b="b"/>
              <a:pathLst>
                <a:path w="81618" h="4728" extrusionOk="0">
                  <a:moveTo>
                    <a:pt x="40803" y="0"/>
                  </a:moveTo>
                  <a:cubicBezTo>
                    <a:pt x="18265" y="0"/>
                    <a:pt x="1" y="1060"/>
                    <a:pt x="1" y="2370"/>
                  </a:cubicBezTo>
                  <a:cubicBezTo>
                    <a:pt x="1" y="3679"/>
                    <a:pt x="18265" y="4727"/>
                    <a:pt x="40803" y="4727"/>
                  </a:cubicBezTo>
                  <a:cubicBezTo>
                    <a:pt x="63342" y="4727"/>
                    <a:pt x="81618" y="3679"/>
                    <a:pt x="81618" y="2370"/>
                  </a:cubicBezTo>
                  <a:cubicBezTo>
                    <a:pt x="81618" y="1060"/>
                    <a:pt x="63342" y="0"/>
                    <a:pt x="40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733939" y="1708125"/>
              <a:ext cx="3561543" cy="2379555"/>
            </a:xfrm>
            <a:custGeom>
              <a:avLst/>
              <a:gdLst/>
              <a:ahLst/>
              <a:cxnLst/>
              <a:rect l="l" t="t" r="r" b="b"/>
              <a:pathLst>
                <a:path w="70641" h="47197" extrusionOk="0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514364" y="1708125"/>
              <a:ext cx="1781099" cy="2379555"/>
            </a:xfrm>
            <a:custGeom>
              <a:avLst/>
              <a:gdLst/>
              <a:ahLst/>
              <a:cxnLst/>
              <a:rect l="l" t="t" r="r" b="b"/>
              <a:pathLst>
                <a:path w="35327" h="47197" extrusionOk="0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14354" y="1787935"/>
              <a:ext cx="3401265" cy="1904773"/>
            </a:xfrm>
            <a:custGeom>
              <a:avLst/>
              <a:gdLst/>
              <a:ahLst/>
              <a:cxnLst/>
              <a:rect l="l" t="t" r="r" b="b"/>
              <a:pathLst>
                <a:path w="67462" h="37780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514364" y="1787935"/>
              <a:ext cx="1701238" cy="1904773"/>
            </a:xfrm>
            <a:custGeom>
              <a:avLst/>
              <a:gdLst/>
              <a:ahLst/>
              <a:cxnLst/>
              <a:rect l="l" t="t" r="r" b="b"/>
              <a:pathLst>
                <a:path w="33743" h="37780" extrusionOk="0">
                  <a:moveTo>
                    <a:pt x="0" y="1"/>
                  </a:moveTo>
                  <a:lnTo>
                    <a:pt x="0" y="37779"/>
                  </a:lnTo>
                  <a:lnTo>
                    <a:pt x="33040" y="37779"/>
                  </a:lnTo>
                  <a:cubicBezTo>
                    <a:pt x="33433" y="37779"/>
                    <a:pt x="33731" y="37470"/>
                    <a:pt x="33731" y="37100"/>
                  </a:cubicBezTo>
                  <a:lnTo>
                    <a:pt x="33731" y="691"/>
                  </a:lnTo>
                  <a:cubicBezTo>
                    <a:pt x="33743" y="310"/>
                    <a:pt x="33433" y="1"/>
                    <a:pt x="3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1883446" y="4518012"/>
              <a:ext cx="1263664" cy="91861"/>
            </a:xfrm>
            <a:custGeom>
              <a:avLst/>
              <a:gdLst/>
              <a:ahLst/>
              <a:cxnLst/>
              <a:rect l="l" t="t" r="r" b="b"/>
              <a:pathLst>
                <a:path w="25064" h="1822" extrusionOk="0">
                  <a:moveTo>
                    <a:pt x="906" y="0"/>
                  </a:moveTo>
                  <a:cubicBezTo>
                    <a:pt x="406" y="0"/>
                    <a:pt x="1" y="417"/>
                    <a:pt x="1" y="917"/>
                  </a:cubicBezTo>
                  <a:cubicBezTo>
                    <a:pt x="1" y="1417"/>
                    <a:pt x="418" y="1822"/>
                    <a:pt x="906" y="1822"/>
                  </a:cubicBezTo>
                  <a:lnTo>
                    <a:pt x="24147" y="1822"/>
                  </a:lnTo>
                  <a:cubicBezTo>
                    <a:pt x="24647" y="1822"/>
                    <a:pt x="25052" y="1417"/>
                    <a:pt x="25063" y="917"/>
                  </a:cubicBezTo>
                  <a:cubicBezTo>
                    <a:pt x="25063" y="405"/>
                    <a:pt x="24647" y="0"/>
                    <a:pt x="24159" y="0"/>
                  </a:cubicBezTo>
                  <a:close/>
                </a:path>
              </a:pathLst>
            </a:custGeom>
            <a:solidFill>
              <a:srgbClr val="2D5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989120" y="4087602"/>
              <a:ext cx="1052314" cy="430465"/>
            </a:xfrm>
            <a:custGeom>
              <a:avLst/>
              <a:gdLst/>
              <a:ahLst/>
              <a:cxnLst/>
              <a:rect l="l" t="t" r="r" b="b"/>
              <a:pathLst>
                <a:path w="20872" h="8538" extrusionOk="0">
                  <a:moveTo>
                    <a:pt x="4608" y="0"/>
                  </a:moveTo>
                  <a:cubicBezTo>
                    <a:pt x="4608" y="2763"/>
                    <a:pt x="4608" y="8537"/>
                    <a:pt x="0" y="8537"/>
                  </a:cubicBezTo>
                  <a:lnTo>
                    <a:pt x="20815" y="8537"/>
                  </a:lnTo>
                  <a:cubicBezTo>
                    <a:pt x="16240" y="8513"/>
                    <a:pt x="16240" y="2751"/>
                    <a:pt x="16240" y="0"/>
                  </a:cubicBezTo>
                  <a:close/>
                  <a:moveTo>
                    <a:pt x="20815" y="8537"/>
                  </a:moveTo>
                  <a:lnTo>
                    <a:pt x="20815" y="8537"/>
                  </a:lnTo>
                  <a:cubicBezTo>
                    <a:pt x="20825" y="8537"/>
                    <a:pt x="20834" y="8537"/>
                    <a:pt x="20844" y="8537"/>
                  </a:cubicBezTo>
                  <a:cubicBezTo>
                    <a:pt x="20853" y="8537"/>
                    <a:pt x="20862" y="8537"/>
                    <a:pt x="20872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423109" y="3798865"/>
              <a:ext cx="183116" cy="183116"/>
            </a:xfrm>
            <a:custGeom>
              <a:avLst/>
              <a:gdLst/>
              <a:ahLst/>
              <a:cxnLst/>
              <a:rect l="l" t="t" r="r" b="b"/>
              <a:pathLst>
                <a:path w="3632" h="3632" extrusionOk="0">
                  <a:moveTo>
                    <a:pt x="1810" y="0"/>
                  </a:moveTo>
                  <a:cubicBezTo>
                    <a:pt x="810" y="0"/>
                    <a:pt x="1" y="810"/>
                    <a:pt x="1" y="1810"/>
                  </a:cubicBezTo>
                  <a:cubicBezTo>
                    <a:pt x="1" y="2810"/>
                    <a:pt x="810" y="3632"/>
                    <a:pt x="1810" y="3632"/>
                  </a:cubicBezTo>
                  <a:cubicBezTo>
                    <a:pt x="2810" y="3632"/>
                    <a:pt x="3632" y="2810"/>
                    <a:pt x="3632" y="1810"/>
                  </a:cubicBezTo>
                  <a:cubicBezTo>
                    <a:pt x="3632" y="810"/>
                    <a:pt x="2810" y="0"/>
                    <a:pt x="1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514364" y="3798865"/>
              <a:ext cx="91861" cy="183116"/>
            </a:xfrm>
            <a:custGeom>
              <a:avLst/>
              <a:gdLst/>
              <a:ahLst/>
              <a:cxnLst/>
              <a:rect l="l" t="t" r="r" b="b"/>
              <a:pathLst>
                <a:path w="1822" h="3632" extrusionOk="0">
                  <a:moveTo>
                    <a:pt x="0" y="0"/>
                  </a:moveTo>
                  <a:lnTo>
                    <a:pt x="0" y="3632"/>
                  </a:lnTo>
                  <a:cubicBezTo>
                    <a:pt x="1000" y="3632"/>
                    <a:pt x="1822" y="2810"/>
                    <a:pt x="1822" y="1810"/>
                  </a:cubicBezTo>
                  <a:cubicBezTo>
                    <a:pt x="1822" y="810"/>
                    <a:pt x="10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2514364" y="4087602"/>
              <a:ext cx="526510" cy="430465"/>
            </a:xfrm>
            <a:custGeom>
              <a:avLst/>
              <a:gdLst/>
              <a:ahLst/>
              <a:cxnLst/>
              <a:rect l="l" t="t" r="r" b="b"/>
              <a:pathLst>
                <a:path w="10443" h="8538" extrusionOk="0">
                  <a:moveTo>
                    <a:pt x="0" y="0"/>
                  </a:moveTo>
                  <a:lnTo>
                    <a:pt x="0" y="8537"/>
                  </a:lnTo>
                  <a:lnTo>
                    <a:pt x="10386" y="8537"/>
                  </a:lnTo>
                  <a:cubicBezTo>
                    <a:pt x="5822" y="8513"/>
                    <a:pt x="5822" y="2751"/>
                    <a:pt x="5822" y="0"/>
                  </a:cubicBezTo>
                  <a:close/>
                  <a:moveTo>
                    <a:pt x="10386" y="8537"/>
                  </a:moveTo>
                  <a:cubicBezTo>
                    <a:pt x="10395" y="8537"/>
                    <a:pt x="10404" y="8537"/>
                    <a:pt x="10414" y="8537"/>
                  </a:cubicBezTo>
                  <a:cubicBezTo>
                    <a:pt x="10423" y="8537"/>
                    <a:pt x="10433" y="8537"/>
                    <a:pt x="10442" y="8537"/>
                  </a:cubicBezTo>
                  <a:close/>
                </a:path>
              </a:pathLst>
            </a:custGeom>
            <a:solidFill>
              <a:srgbClr val="1C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2514364" y="4519171"/>
              <a:ext cx="632135" cy="90701"/>
            </a:xfrm>
            <a:custGeom>
              <a:avLst/>
              <a:gdLst/>
              <a:ahLst/>
              <a:cxnLst/>
              <a:rect l="l" t="t" r="r" b="b"/>
              <a:pathLst>
                <a:path w="12538" h="1799" extrusionOk="0">
                  <a:moveTo>
                    <a:pt x="0" y="1"/>
                  </a:moveTo>
                  <a:lnTo>
                    <a:pt x="0" y="1799"/>
                  </a:lnTo>
                  <a:lnTo>
                    <a:pt x="11633" y="1799"/>
                  </a:lnTo>
                  <a:cubicBezTo>
                    <a:pt x="12121" y="1799"/>
                    <a:pt x="12538" y="1394"/>
                    <a:pt x="12538" y="894"/>
                  </a:cubicBezTo>
                  <a:cubicBezTo>
                    <a:pt x="12538" y="394"/>
                    <a:pt x="12133" y="1"/>
                    <a:pt x="11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100138" y="2137324"/>
              <a:ext cx="829670" cy="1228221"/>
            </a:xfrm>
            <a:custGeom>
              <a:avLst/>
              <a:gdLst/>
              <a:ahLst/>
              <a:cxnLst/>
              <a:rect l="l" t="t" r="r" b="b"/>
              <a:pathLst>
                <a:path w="16456" h="24361" extrusionOk="0">
                  <a:moveTo>
                    <a:pt x="8240" y="869"/>
                  </a:moveTo>
                  <a:cubicBezTo>
                    <a:pt x="10157" y="869"/>
                    <a:pt x="11729" y="2429"/>
                    <a:pt x="11729" y="4358"/>
                  </a:cubicBezTo>
                  <a:lnTo>
                    <a:pt x="11729" y="9299"/>
                  </a:lnTo>
                  <a:lnTo>
                    <a:pt x="4740" y="9299"/>
                  </a:lnTo>
                  <a:lnTo>
                    <a:pt x="4740" y="4358"/>
                  </a:lnTo>
                  <a:cubicBezTo>
                    <a:pt x="4740" y="2441"/>
                    <a:pt x="6299" y="869"/>
                    <a:pt x="8240" y="869"/>
                  </a:cubicBezTo>
                  <a:close/>
                  <a:moveTo>
                    <a:pt x="8216" y="0"/>
                  </a:moveTo>
                  <a:cubicBezTo>
                    <a:pt x="5811" y="0"/>
                    <a:pt x="3859" y="1965"/>
                    <a:pt x="3859" y="4358"/>
                  </a:cubicBezTo>
                  <a:lnTo>
                    <a:pt x="3859" y="9299"/>
                  </a:lnTo>
                  <a:lnTo>
                    <a:pt x="1168" y="9299"/>
                  </a:lnTo>
                  <a:cubicBezTo>
                    <a:pt x="525" y="9299"/>
                    <a:pt x="1" y="9823"/>
                    <a:pt x="1" y="10466"/>
                  </a:cubicBezTo>
                  <a:lnTo>
                    <a:pt x="1" y="23205"/>
                  </a:lnTo>
                  <a:cubicBezTo>
                    <a:pt x="1" y="23836"/>
                    <a:pt x="525" y="24360"/>
                    <a:pt x="1168" y="24360"/>
                  </a:cubicBezTo>
                  <a:lnTo>
                    <a:pt x="15277" y="24360"/>
                  </a:lnTo>
                  <a:cubicBezTo>
                    <a:pt x="15920" y="24360"/>
                    <a:pt x="16432" y="23836"/>
                    <a:pt x="16432" y="23205"/>
                  </a:cubicBezTo>
                  <a:lnTo>
                    <a:pt x="16432" y="10466"/>
                  </a:lnTo>
                  <a:cubicBezTo>
                    <a:pt x="16455" y="9823"/>
                    <a:pt x="15932" y="9299"/>
                    <a:pt x="15277" y="9299"/>
                  </a:cubicBezTo>
                  <a:lnTo>
                    <a:pt x="12586" y="9299"/>
                  </a:lnTo>
                  <a:lnTo>
                    <a:pt x="12586" y="4358"/>
                  </a:lnTo>
                  <a:cubicBezTo>
                    <a:pt x="12586" y="1953"/>
                    <a:pt x="10609" y="0"/>
                    <a:pt x="8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2514364" y="2137324"/>
              <a:ext cx="415440" cy="1228826"/>
            </a:xfrm>
            <a:custGeom>
              <a:avLst/>
              <a:gdLst/>
              <a:ahLst/>
              <a:cxnLst/>
              <a:rect l="l" t="t" r="r" b="b"/>
              <a:pathLst>
                <a:path w="8240" h="24373" extrusionOk="0">
                  <a:moveTo>
                    <a:pt x="0" y="0"/>
                  </a:moveTo>
                  <a:lnTo>
                    <a:pt x="0" y="881"/>
                  </a:lnTo>
                  <a:cubicBezTo>
                    <a:pt x="1929" y="881"/>
                    <a:pt x="3501" y="2441"/>
                    <a:pt x="3501" y="4370"/>
                  </a:cubicBezTo>
                  <a:lnTo>
                    <a:pt x="3501" y="9311"/>
                  </a:lnTo>
                  <a:lnTo>
                    <a:pt x="0" y="9311"/>
                  </a:lnTo>
                  <a:lnTo>
                    <a:pt x="0" y="24372"/>
                  </a:lnTo>
                  <a:lnTo>
                    <a:pt x="7061" y="24372"/>
                  </a:lnTo>
                  <a:cubicBezTo>
                    <a:pt x="7704" y="24372"/>
                    <a:pt x="8216" y="23860"/>
                    <a:pt x="8216" y="23217"/>
                  </a:cubicBezTo>
                  <a:lnTo>
                    <a:pt x="8216" y="10478"/>
                  </a:lnTo>
                  <a:cubicBezTo>
                    <a:pt x="8239" y="9823"/>
                    <a:pt x="7716" y="9299"/>
                    <a:pt x="7061" y="9299"/>
                  </a:cubicBezTo>
                  <a:lnTo>
                    <a:pt x="4370" y="9299"/>
                  </a:lnTo>
                  <a:lnTo>
                    <a:pt x="4370" y="4358"/>
                  </a:lnTo>
                  <a:cubicBezTo>
                    <a:pt x="4370" y="1953"/>
                    <a:pt x="2393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2399111" y="2764813"/>
              <a:ext cx="225165" cy="441052"/>
            </a:xfrm>
            <a:custGeom>
              <a:avLst/>
              <a:gdLst/>
              <a:ahLst/>
              <a:cxnLst/>
              <a:rect l="l" t="t" r="r" b="b"/>
              <a:pathLst>
                <a:path w="4466" h="8748" extrusionOk="0">
                  <a:moveTo>
                    <a:pt x="2295" y="0"/>
                  </a:moveTo>
                  <a:cubicBezTo>
                    <a:pt x="2152" y="0"/>
                    <a:pt x="2006" y="14"/>
                    <a:pt x="1858" y="44"/>
                  </a:cubicBezTo>
                  <a:cubicBezTo>
                    <a:pt x="1000" y="210"/>
                    <a:pt x="310" y="925"/>
                    <a:pt x="167" y="1782"/>
                  </a:cubicBezTo>
                  <a:cubicBezTo>
                    <a:pt x="0" y="2711"/>
                    <a:pt x="429" y="3556"/>
                    <a:pt x="1143" y="3997"/>
                  </a:cubicBezTo>
                  <a:lnTo>
                    <a:pt x="286" y="8045"/>
                  </a:lnTo>
                  <a:cubicBezTo>
                    <a:pt x="203" y="8402"/>
                    <a:pt x="477" y="8747"/>
                    <a:pt x="846" y="8747"/>
                  </a:cubicBezTo>
                  <a:lnTo>
                    <a:pt x="3739" y="8747"/>
                  </a:lnTo>
                  <a:cubicBezTo>
                    <a:pt x="4108" y="8747"/>
                    <a:pt x="4370" y="8402"/>
                    <a:pt x="4298" y="8045"/>
                  </a:cubicBezTo>
                  <a:lnTo>
                    <a:pt x="3441" y="3997"/>
                  </a:lnTo>
                  <a:cubicBezTo>
                    <a:pt x="4060" y="3627"/>
                    <a:pt x="4465" y="2949"/>
                    <a:pt x="4465" y="2175"/>
                  </a:cubicBezTo>
                  <a:cubicBezTo>
                    <a:pt x="4465" y="974"/>
                    <a:pt x="3488" y="0"/>
                    <a:pt x="2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2514364" y="2765771"/>
              <a:ext cx="109305" cy="440699"/>
            </a:xfrm>
            <a:custGeom>
              <a:avLst/>
              <a:gdLst/>
              <a:ahLst/>
              <a:cxnLst/>
              <a:rect l="l" t="t" r="r" b="b"/>
              <a:pathLst>
                <a:path w="2168" h="8741" extrusionOk="0">
                  <a:moveTo>
                    <a:pt x="0" y="1"/>
                  </a:moveTo>
                  <a:lnTo>
                    <a:pt x="0" y="8740"/>
                  </a:lnTo>
                  <a:lnTo>
                    <a:pt x="1453" y="8740"/>
                  </a:lnTo>
                  <a:cubicBezTo>
                    <a:pt x="1822" y="8740"/>
                    <a:pt x="2084" y="8407"/>
                    <a:pt x="2012" y="8038"/>
                  </a:cubicBezTo>
                  <a:lnTo>
                    <a:pt x="1155" y="3989"/>
                  </a:lnTo>
                  <a:cubicBezTo>
                    <a:pt x="1762" y="3608"/>
                    <a:pt x="2167" y="2942"/>
                    <a:pt x="2167" y="2168"/>
                  </a:cubicBezTo>
                  <a:cubicBezTo>
                    <a:pt x="2167" y="977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20"/>
          <p:cNvGrpSpPr/>
          <p:nvPr/>
        </p:nvGrpSpPr>
        <p:grpSpPr>
          <a:xfrm>
            <a:off x="4682736" y="4087984"/>
            <a:ext cx="490490" cy="552063"/>
            <a:chOff x="2792731" y="1613553"/>
            <a:chExt cx="335187" cy="354348"/>
          </a:xfrm>
        </p:grpSpPr>
        <p:sp>
          <p:nvSpPr>
            <p:cNvPr id="465" name="Google Shape;465;p20"/>
            <p:cNvSpPr/>
            <p:nvPr/>
          </p:nvSpPr>
          <p:spPr>
            <a:xfrm>
              <a:off x="2792731" y="1613553"/>
              <a:ext cx="334793" cy="354348"/>
            </a:xfrm>
            <a:custGeom>
              <a:avLst/>
              <a:gdLst/>
              <a:ahLst/>
              <a:cxnLst/>
              <a:rect l="l" t="t" r="r" b="b"/>
              <a:pathLst>
                <a:path w="10204" h="10800" extrusionOk="0">
                  <a:moveTo>
                    <a:pt x="5096" y="0"/>
                  </a:moveTo>
                  <a:lnTo>
                    <a:pt x="631" y="1810"/>
                  </a:lnTo>
                  <a:cubicBezTo>
                    <a:pt x="631" y="1810"/>
                    <a:pt x="0" y="9061"/>
                    <a:pt x="5096" y="10799"/>
                  </a:cubicBezTo>
                  <a:cubicBezTo>
                    <a:pt x="10204" y="9061"/>
                    <a:pt x="9561" y="1810"/>
                    <a:pt x="9561" y="1810"/>
                  </a:cubicBezTo>
                  <a:lnTo>
                    <a:pt x="5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2960685" y="1613553"/>
              <a:ext cx="167233" cy="353954"/>
            </a:xfrm>
            <a:custGeom>
              <a:avLst/>
              <a:gdLst/>
              <a:ahLst/>
              <a:cxnLst/>
              <a:rect l="l" t="t" r="r" b="b"/>
              <a:pathLst>
                <a:path w="5097" h="10788" extrusionOk="0">
                  <a:moveTo>
                    <a:pt x="1" y="0"/>
                  </a:moveTo>
                  <a:lnTo>
                    <a:pt x="1" y="10787"/>
                  </a:lnTo>
                  <a:cubicBezTo>
                    <a:pt x="5097" y="9061"/>
                    <a:pt x="4466" y="1798"/>
                    <a:pt x="4466" y="179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2830232" y="1632878"/>
              <a:ext cx="260577" cy="315468"/>
            </a:xfrm>
            <a:custGeom>
              <a:avLst/>
              <a:gdLst/>
              <a:ahLst/>
              <a:cxnLst/>
              <a:rect l="l" t="t" r="r" b="b"/>
              <a:pathLst>
                <a:path w="7942" h="9615" extrusionOk="0">
                  <a:moveTo>
                    <a:pt x="3977" y="161"/>
                  </a:moveTo>
                  <a:lnTo>
                    <a:pt x="7751" y="1697"/>
                  </a:lnTo>
                  <a:cubicBezTo>
                    <a:pt x="7787" y="3233"/>
                    <a:pt x="7573" y="8043"/>
                    <a:pt x="3977" y="9448"/>
                  </a:cubicBezTo>
                  <a:cubicBezTo>
                    <a:pt x="357" y="8043"/>
                    <a:pt x="155" y="3233"/>
                    <a:pt x="191" y="1697"/>
                  </a:cubicBezTo>
                  <a:lnTo>
                    <a:pt x="3977" y="161"/>
                  </a:lnTo>
                  <a:close/>
                  <a:moveTo>
                    <a:pt x="3971" y="1"/>
                  </a:moveTo>
                  <a:cubicBezTo>
                    <a:pt x="3959" y="1"/>
                    <a:pt x="3947" y="6"/>
                    <a:pt x="3941" y="18"/>
                  </a:cubicBezTo>
                  <a:lnTo>
                    <a:pt x="84" y="1578"/>
                  </a:lnTo>
                  <a:cubicBezTo>
                    <a:pt x="60" y="1590"/>
                    <a:pt x="48" y="1626"/>
                    <a:pt x="48" y="1650"/>
                  </a:cubicBezTo>
                  <a:cubicBezTo>
                    <a:pt x="0" y="3162"/>
                    <a:pt x="179" y="8162"/>
                    <a:pt x="3941" y="9615"/>
                  </a:cubicBezTo>
                  <a:lnTo>
                    <a:pt x="4001" y="9615"/>
                  </a:lnTo>
                  <a:cubicBezTo>
                    <a:pt x="7763" y="8162"/>
                    <a:pt x="7942" y="3162"/>
                    <a:pt x="7906" y="1650"/>
                  </a:cubicBezTo>
                  <a:cubicBezTo>
                    <a:pt x="7906" y="1626"/>
                    <a:pt x="7882" y="1590"/>
                    <a:pt x="7858" y="1578"/>
                  </a:cubicBezTo>
                  <a:lnTo>
                    <a:pt x="4001" y="18"/>
                  </a:lnTo>
                  <a:cubicBezTo>
                    <a:pt x="3995" y="6"/>
                    <a:pt x="3983" y="1"/>
                    <a:pt x="39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960324" y="1633468"/>
              <a:ext cx="130092" cy="315271"/>
            </a:xfrm>
            <a:custGeom>
              <a:avLst/>
              <a:gdLst/>
              <a:ahLst/>
              <a:cxnLst/>
              <a:rect l="l" t="t" r="r" b="b"/>
              <a:pathLst>
                <a:path w="3965" h="9609" extrusionOk="0">
                  <a:moveTo>
                    <a:pt x="0" y="0"/>
                  </a:moveTo>
                  <a:lnTo>
                    <a:pt x="0" y="167"/>
                  </a:lnTo>
                  <a:lnTo>
                    <a:pt x="3786" y="1691"/>
                  </a:lnTo>
                  <a:cubicBezTo>
                    <a:pt x="3822" y="3227"/>
                    <a:pt x="3620" y="8037"/>
                    <a:pt x="0" y="9454"/>
                  </a:cubicBezTo>
                  <a:lnTo>
                    <a:pt x="0" y="9609"/>
                  </a:lnTo>
                  <a:lnTo>
                    <a:pt x="36" y="9609"/>
                  </a:lnTo>
                  <a:cubicBezTo>
                    <a:pt x="3798" y="8144"/>
                    <a:pt x="3965" y="3144"/>
                    <a:pt x="3929" y="1632"/>
                  </a:cubicBezTo>
                  <a:cubicBezTo>
                    <a:pt x="3929" y="1608"/>
                    <a:pt x="3917" y="1572"/>
                    <a:pt x="3893" y="156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2885320" y="1727830"/>
              <a:ext cx="156668" cy="97479"/>
            </a:xfrm>
            <a:custGeom>
              <a:avLst/>
              <a:gdLst/>
              <a:ahLst/>
              <a:cxnLst/>
              <a:rect l="l" t="t" r="r" b="b"/>
              <a:pathLst>
                <a:path w="4775" h="2971" extrusionOk="0">
                  <a:moveTo>
                    <a:pt x="4488" y="1"/>
                  </a:moveTo>
                  <a:cubicBezTo>
                    <a:pt x="4417" y="1"/>
                    <a:pt x="4345" y="31"/>
                    <a:pt x="4286" y="89"/>
                  </a:cubicBezTo>
                  <a:lnTo>
                    <a:pt x="2155" y="2375"/>
                  </a:lnTo>
                  <a:lnTo>
                    <a:pt x="453" y="1196"/>
                  </a:lnTo>
                  <a:cubicBezTo>
                    <a:pt x="400" y="1163"/>
                    <a:pt x="346" y="1147"/>
                    <a:pt x="294" y="1147"/>
                  </a:cubicBezTo>
                  <a:cubicBezTo>
                    <a:pt x="215" y="1147"/>
                    <a:pt x="141" y="1184"/>
                    <a:pt x="83" y="1256"/>
                  </a:cubicBezTo>
                  <a:cubicBezTo>
                    <a:pt x="0" y="1375"/>
                    <a:pt x="36" y="1542"/>
                    <a:pt x="155" y="1613"/>
                  </a:cubicBezTo>
                  <a:lnTo>
                    <a:pt x="2036" y="2923"/>
                  </a:lnTo>
                  <a:cubicBezTo>
                    <a:pt x="2084" y="2958"/>
                    <a:pt x="2143" y="2970"/>
                    <a:pt x="2191" y="2970"/>
                  </a:cubicBezTo>
                  <a:cubicBezTo>
                    <a:pt x="2262" y="2970"/>
                    <a:pt x="2334" y="2947"/>
                    <a:pt x="2381" y="2899"/>
                  </a:cubicBezTo>
                  <a:lnTo>
                    <a:pt x="4667" y="446"/>
                  </a:lnTo>
                  <a:cubicBezTo>
                    <a:pt x="4774" y="339"/>
                    <a:pt x="4763" y="172"/>
                    <a:pt x="4655" y="65"/>
                  </a:cubicBezTo>
                  <a:cubicBezTo>
                    <a:pt x="4607" y="22"/>
                    <a:pt x="4548" y="1"/>
                    <a:pt x="4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2960685" y="1727239"/>
              <a:ext cx="82091" cy="97282"/>
            </a:xfrm>
            <a:custGeom>
              <a:avLst/>
              <a:gdLst/>
              <a:ahLst/>
              <a:cxnLst/>
              <a:rect l="l" t="t" r="r" b="b"/>
              <a:pathLst>
                <a:path w="2502" h="2965" extrusionOk="0">
                  <a:moveTo>
                    <a:pt x="2210" y="1"/>
                  </a:moveTo>
                  <a:cubicBezTo>
                    <a:pt x="2135" y="1"/>
                    <a:pt x="2059" y="31"/>
                    <a:pt x="2001" y="83"/>
                  </a:cubicBezTo>
                  <a:lnTo>
                    <a:pt x="13" y="2250"/>
                  </a:lnTo>
                  <a:lnTo>
                    <a:pt x="13" y="2955"/>
                  </a:lnTo>
                  <a:lnTo>
                    <a:pt x="13" y="2955"/>
                  </a:lnTo>
                  <a:cubicBezTo>
                    <a:pt x="38" y="2937"/>
                    <a:pt x="76" y="2925"/>
                    <a:pt x="96" y="2905"/>
                  </a:cubicBezTo>
                  <a:lnTo>
                    <a:pt x="2394" y="440"/>
                  </a:lnTo>
                  <a:cubicBezTo>
                    <a:pt x="2501" y="345"/>
                    <a:pt x="2477" y="178"/>
                    <a:pt x="2382" y="71"/>
                  </a:cubicBezTo>
                  <a:cubicBezTo>
                    <a:pt x="2333" y="22"/>
                    <a:pt x="2272" y="1"/>
                    <a:pt x="2210" y="1"/>
                  </a:cubicBezTo>
                  <a:close/>
                  <a:moveTo>
                    <a:pt x="13" y="2955"/>
                  </a:moveTo>
                  <a:cubicBezTo>
                    <a:pt x="8" y="2958"/>
                    <a:pt x="4" y="2961"/>
                    <a:pt x="1" y="2965"/>
                  </a:cubicBezTo>
                  <a:lnTo>
                    <a:pt x="13" y="2965"/>
                  </a:lnTo>
                  <a:lnTo>
                    <a:pt x="13" y="29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20"/>
          <p:cNvGrpSpPr/>
          <p:nvPr/>
        </p:nvGrpSpPr>
        <p:grpSpPr>
          <a:xfrm>
            <a:off x="4711567" y="2435310"/>
            <a:ext cx="433821" cy="359662"/>
            <a:chOff x="1631716" y="1217044"/>
            <a:chExt cx="329740" cy="257854"/>
          </a:xfrm>
        </p:grpSpPr>
        <p:sp>
          <p:nvSpPr>
            <p:cNvPr id="472" name="Google Shape;472;p20"/>
            <p:cNvSpPr/>
            <p:nvPr/>
          </p:nvSpPr>
          <p:spPr>
            <a:xfrm>
              <a:off x="1754392" y="1390084"/>
              <a:ext cx="84026" cy="84026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6" y="632"/>
                  </a:moveTo>
                  <a:cubicBezTo>
                    <a:pt x="1644" y="632"/>
                    <a:pt x="1941" y="929"/>
                    <a:pt x="1953" y="1299"/>
                  </a:cubicBezTo>
                  <a:cubicBezTo>
                    <a:pt x="1953" y="1668"/>
                    <a:pt x="1655" y="1965"/>
                    <a:pt x="1286" y="1965"/>
                  </a:cubicBezTo>
                  <a:cubicBezTo>
                    <a:pt x="905" y="1965"/>
                    <a:pt x="608" y="1668"/>
                    <a:pt x="608" y="1299"/>
                  </a:cubicBezTo>
                  <a:cubicBezTo>
                    <a:pt x="608" y="929"/>
                    <a:pt x="905" y="632"/>
                    <a:pt x="1286" y="632"/>
                  </a:cubicBezTo>
                  <a:close/>
                  <a:moveTo>
                    <a:pt x="1286" y="1"/>
                  </a:moveTo>
                  <a:cubicBezTo>
                    <a:pt x="584" y="1"/>
                    <a:pt x="0" y="584"/>
                    <a:pt x="0" y="1287"/>
                  </a:cubicBezTo>
                  <a:cubicBezTo>
                    <a:pt x="0" y="1989"/>
                    <a:pt x="584" y="2561"/>
                    <a:pt x="1286" y="2561"/>
                  </a:cubicBezTo>
                  <a:cubicBezTo>
                    <a:pt x="1977" y="2561"/>
                    <a:pt x="2560" y="2001"/>
                    <a:pt x="2560" y="1287"/>
                  </a:cubicBezTo>
                  <a:cubicBezTo>
                    <a:pt x="2560" y="584"/>
                    <a:pt x="1977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1718465" y="1333060"/>
              <a:ext cx="155880" cy="49707"/>
            </a:xfrm>
            <a:custGeom>
              <a:avLst/>
              <a:gdLst/>
              <a:ahLst/>
              <a:cxnLst/>
              <a:rect l="l" t="t" r="r" b="b"/>
              <a:pathLst>
                <a:path w="4751" h="1515" extrusionOk="0">
                  <a:moveTo>
                    <a:pt x="2369" y="0"/>
                  </a:moveTo>
                  <a:cubicBezTo>
                    <a:pt x="1500" y="0"/>
                    <a:pt x="679" y="358"/>
                    <a:pt x="95" y="1013"/>
                  </a:cubicBezTo>
                  <a:cubicBezTo>
                    <a:pt x="0" y="1132"/>
                    <a:pt x="12" y="1322"/>
                    <a:pt x="131" y="1441"/>
                  </a:cubicBezTo>
                  <a:cubicBezTo>
                    <a:pt x="186" y="1490"/>
                    <a:pt x="256" y="1515"/>
                    <a:pt x="327" y="1515"/>
                  </a:cubicBezTo>
                  <a:cubicBezTo>
                    <a:pt x="410" y="1515"/>
                    <a:pt x="495" y="1482"/>
                    <a:pt x="560" y="1417"/>
                  </a:cubicBezTo>
                  <a:cubicBezTo>
                    <a:pt x="1024" y="893"/>
                    <a:pt x="1679" y="596"/>
                    <a:pt x="2381" y="596"/>
                  </a:cubicBezTo>
                  <a:cubicBezTo>
                    <a:pt x="3012" y="596"/>
                    <a:pt x="3632" y="846"/>
                    <a:pt x="4084" y="1310"/>
                  </a:cubicBezTo>
                  <a:cubicBezTo>
                    <a:pt x="4132" y="1346"/>
                    <a:pt x="4167" y="1382"/>
                    <a:pt x="4191" y="1417"/>
                  </a:cubicBezTo>
                  <a:cubicBezTo>
                    <a:pt x="4251" y="1489"/>
                    <a:pt x="4322" y="1513"/>
                    <a:pt x="4417" y="1513"/>
                  </a:cubicBezTo>
                  <a:cubicBezTo>
                    <a:pt x="4489" y="1513"/>
                    <a:pt x="4560" y="1489"/>
                    <a:pt x="4608" y="1453"/>
                  </a:cubicBezTo>
                  <a:cubicBezTo>
                    <a:pt x="4739" y="1346"/>
                    <a:pt x="4751" y="1143"/>
                    <a:pt x="4632" y="1024"/>
                  </a:cubicBezTo>
                  <a:cubicBezTo>
                    <a:pt x="4608" y="989"/>
                    <a:pt x="4560" y="941"/>
                    <a:pt x="4513" y="893"/>
                  </a:cubicBezTo>
                  <a:cubicBezTo>
                    <a:pt x="3953" y="310"/>
                    <a:pt x="3191" y="0"/>
                    <a:pt x="2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1674697" y="1274855"/>
              <a:ext cx="243024" cy="69754"/>
            </a:xfrm>
            <a:custGeom>
              <a:avLst/>
              <a:gdLst/>
              <a:ahLst/>
              <a:cxnLst/>
              <a:rect l="l" t="t" r="r" b="b"/>
              <a:pathLst>
                <a:path w="7407" h="2126" extrusionOk="0">
                  <a:moveTo>
                    <a:pt x="3692" y="0"/>
                  </a:moveTo>
                  <a:cubicBezTo>
                    <a:pt x="2322" y="0"/>
                    <a:pt x="1013" y="584"/>
                    <a:pt x="108" y="1608"/>
                  </a:cubicBezTo>
                  <a:cubicBezTo>
                    <a:pt x="1" y="1727"/>
                    <a:pt x="24" y="1929"/>
                    <a:pt x="143" y="2048"/>
                  </a:cubicBezTo>
                  <a:cubicBezTo>
                    <a:pt x="203" y="2084"/>
                    <a:pt x="274" y="2120"/>
                    <a:pt x="346" y="2120"/>
                  </a:cubicBezTo>
                  <a:cubicBezTo>
                    <a:pt x="441" y="2120"/>
                    <a:pt x="513" y="2084"/>
                    <a:pt x="572" y="2013"/>
                  </a:cubicBezTo>
                  <a:cubicBezTo>
                    <a:pt x="1358" y="1120"/>
                    <a:pt x="2501" y="620"/>
                    <a:pt x="3692" y="620"/>
                  </a:cubicBezTo>
                  <a:cubicBezTo>
                    <a:pt x="4882" y="620"/>
                    <a:pt x="6037" y="1120"/>
                    <a:pt x="6823" y="2013"/>
                  </a:cubicBezTo>
                  <a:cubicBezTo>
                    <a:pt x="6889" y="2086"/>
                    <a:pt x="6978" y="2126"/>
                    <a:pt x="7065" y="2126"/>
                  </a:cubicBezTo>
                  <a:cubicBezTo>
                    <a:pt x="7133" y="2126"/>
                    <a:pt x="7199" y="2101"/>
                    <a:pt x="7252" y="2048"/>
                  </a:cubicBezTo>
                  <a:cubicBezTo>
                    <a:pt x="7382" y="1929"/>
                    <a:pt x="7406" y="1727"/>
                    <a:pt x="7287" y="1608"/>
                  </a:cubicBezTo>
                  <a:cubicBezTo>
                    <a:pt x="6370" y="584"/>
                    <a:pt x="5061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1631716" y="1217437"/>
              <a:ext cx="329740" cy="88751"/>
            </a:xfrm>
            <a:custGeom>
              <a:avLst/>
              <a:gdLst/>
              <a:ahLst/>
              <a:cxnLst/>
              <a:rect l="l" t="t" r="r" b="b"/>
              <a:pathLst>
                <a:path w="10050" h="2705" extrusionOk="0">
                  <a:moveTo>
                    <a:pt x="5025" y="0"/>
                  </a:moveTo>
                  <a:cubicBezTo>
                    <a:pt x="3144" y="0"/>
                    <a:pt x="1358" y="798"/>
                    <a:pt x="108" y="2203"/>
                  </a:cubicBezTo>
                  <a:cubicBezTo>
                    <a:pt x="1" y="2322"/>
                    <a:pt x="25" y="2512"/>
                    <a:pt x="144" y="2632"/>
                  </a:cubicBezTo>
                  <a:cubicBezTo>
                    <a:pt x="199" y="2681"/>
                    <a:pt x="269" y="2705"/>
                    <a:pt x="340" y="2705"/>
                  </a:cubicBezTo>
                  <a:cubicBezTo>
                    <a:pt x="423" y="2705"/>
                    <a:pt x="508" y="2672"/>
                    <a:pt x="572" y="2608"/>
                  </a:cubicBezTo>
                  <a:cubicBezTo>
                    <a:pt x="1704" y="1334"/>
                    <a:pt x="3323" y="607"/>
                    <a:pt x="5025" y="607"/>
                  </a:cubicBezTo>
                  <a:cubicBezTo>
                    <a:pt x="6716" y="607"/>
                    <a:pt x="8335" y="1334"/>
                    <a:pt x="9466" y="2608"/>
                  </a:cubicBezTo>
                  <a:cubicBezTo>
                    <a:pt x="9526" y="2679"/>
                    <a:pt x="9609" y="2703"/>
                    <a:pt x="9693" y="2703"/>
                  </a:cubicBezTo>
                  <a:cubicBezTo>
                    <a:pt x="9764" y="2703"/>
                    <a:pt x="9847" y="2679"/>
                    <a:pt x="9907" y="2632"/>
                  </a:cubicBezTo>
                  <a:cubicBezTo>
                    <a:pt x="10038" y="2512"/>
                    <a:pt x="10050" y="2322"/>
                    <a:pt x="9931" y="2203"/>
                  </a:cubicBezTo>
                  <a:cubicBezTo>
                    <a:pt x="8681" y="798"/>
                    <a:pt x="6895" y="0"/>
                    <a:pt x="5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1796586" y="1217044"/>
              <a:ext cx="164477" cy="88718"/>
            </a:xfrm>
            <a:custGeom>
              <a:avLst/>
              <a:gdLst/>
              <a:ahLst/>
              <a:cxnLst/>
              <a:rect l="l" t="t" r="r" b="b"/>
              <a:pathLst>
                <a:path w="5013" h="2704" extrusionOk="0">
                  <a:moveTo>
                    <a:pt x="0" y="0"/>
                  </a:moveTo>
                  <a:lnTo>
                    <a:pt x="0" y="608"/>
                  </a:lnTo>
                  <a:cubicBezTo>
                    <a:pt x="1691" y="608"/>
                    <a:pt x="3310" y="1334"/>
                    <a:pt x="4441" y="2596"/>
                  </a:cubicBezTo>
                  <a:cubicBezTo>
                    <a:pt x="4501" y="2667"/>
                    <a:pt x="4596" y="2703"/>
                    <a:pt x="4668" y="2703"/>
                  </a:cubicBezTo>
                  <a:cubicBezTo>
                    <a:pt x="4739" y="2703"/>
                    <a:pt x="4822" y="2667"/>
                    <a:pt x="4870" y="2632"/>
                  </a:cubicBezTo>
                  <a:cubicBezTo>
                    <a:pt x="4989" y="2513"/>
                    <a:pt x="5013" y="2310"/>
                    <a:pt x="4906" y="2191"/>
                  </a:cubicBezTo>
                  <a:cubicBezTo>
                    <a:pt x="3656" y="798"/>
                    <a:pt x="1858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1796586" y="1274855"/>
              <a:ext cx="120741" cy="69295"/>
            </a:xfrm>
            <a:custGeom>
              <a:avLst/>
              <a:gdLst/>
              <a:ahLst/>
              <a:cxnLst/>
              <a:rect l="l" t="t" r="r" b="b"/>
              <a:pathLst>
                <a:path w="3680" h="2112" extrusionOk="0">
                  <a:moveTo>
                    <a:pt x="0" y="0"/>
                  </a:moveTo>
                  <a:lnTo>
                    <a:pt x="0" y="620"/>
                  </a:lnTo>
                  <a:cubicBezTo>
                    <a:pt x="1191" y="620"/>
                    <a:pt x="2334" y="1120"/>
                    <a:pt x="3120" y="2013"/>
                  </a:cubicBezTo>
                  <a:cubicBezTo>
                    <a:pt x="3186" y="2079"/>
                    <a:pt x="3274" y="2112"/>
                    <a:pt x="3360" y="2112"/>
                  </a:cubicBezTo>
                  <a:cubicBezTo>
                    <a:pt x="3428" y="2112"/>
                    <a:pt x="3495" y="2091"/>
                    <a:pt x="3548" y="2048"/>
                  </a:cubicBezTo>
                  <a:cubicBezTo>
                    <a:pt x="3667" y="1929"/>
                    <a:pt x="3679" y="1727"/>
                    <a:pt x="3584" y="1608"/>
                  </a:cubicBezTo>
                  <a:cubicBezTo>
                    <a:pt x="2679" y="584"/>
                    <a:pt x="137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1796586" y="1332666"/>
              <a:ext cx="78153" cy="50429"/>
            </a:xfrm>
            <a:custGeom>
              <a:avLst/>
              <a:gdLst/>
              <a:ahLst/>
              <a:cxnLst/>
              <a:rect l="l" t="t" r="r" b="b"/>
              <a:pathLst>
                <a:path w="2382" h="1537" extrusionOk="0">
                  <a:moveTo>
                    <a:pt x="0" y="1"/>
                  </a:moveTo>
                  <a:lnTo>
                    <a:pt x="0" y="608"/>
                  </a:lnTo>
                  <a:cubicBezTo>
                    <a:pt x="655" y="608"/>
                    <a:pt x="1262" y="858"/>
                    <a:pt x="1703" y="1322"/>
                  </a:cubicBezTo>
                  <a:cubicBezTo>
                    <a:pt x="1739" y="1358"/>
                    <a:pt x="1762" y="1394"/>
                    <a:pt x="1810" y="1429"/>
                  </a:cubicBezTo>
                  <a:cubicBezTo>
                    <a:pt x="1870" y="1501"/>
                    <a:pt x="1965" y="1536"/>
                    <a:pt x="2036" y="1536"/>
                  </a:cubicBezTo>
                  <a:cubicBezTo>
                    <a:pt x="2108" y="1536"/>
                    <a:pt x="2179" y="1501"/>
                    <a:pt x="2239" y="1453"/>
                  </a:cubicBezTo>
                  <a:cubicBezTo>
                    <a:pt x="2358" y="1334"/>
                    <a:pt x="2382" y="1144"/>
                    <a:pt x="2274" y="1025"/>
                  </a:cubicBezTo>
                  <a:lnTo>
                    <a:pt x="2143" y="894"/>
                  </a:lnTo>
                  <a:cubicBezTo>
                    <a:pt x="1560" y="310"/>
                    <a:pt x="798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1796586" y="1390871"/>
              <a:ext cx="41833" cy="84026"/>
            </a:xfrm>
            <a:custGeom>
              <a:avLst/>
              <a:gdLst/>
              <a:ahLst/>
              <a:cxnLst/>
              <a:rect l="l" t="t" r="r" b="b"/>
              <a:pathLst>
                <a:path w="1275" h="2561" extrusionOk="0">
                  <a:moveTo>
                    <a:pt x="0" y="1"/>
                  </a:moveTo>
                  <a:lnTo>
                    <a:pt x="0" y="608"/>
                  </a:lnTo>
                  <a:cubicBezTo>
                    <a:pt x="369" y="608"/>
                    <a:pt x="667" y="905"/>
                    <a:pt x="667" y="1275"/>
                  </a:cubicBezTo>
                  <a:cubicBezTo>
                    <a:pt x="667" y="1644"/>
                    <a:pt x="369" y="1941"/>
                    <a:pt x="0" y="1941"/>
                  </a:cubicBezTo>
                  <a:lnTo>
                    <a:pt x="0" y="2560"/>
                  </a:lnTo>
                  <a:cubicBezTo>
                    <a:pt x="691" y="2560"/>
                    <a:pt x="1274" y="1977"/>
                    <a:pt x="1274" y="1275"/>
                  </a:cubicBezTo>
                  <a:cubicBezTo>
                    <a:pt x="1274" y="560"/>
                    <a:pt x="69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20"/>
          <p:cNvGrpSpPr/>
          <p:nvPr/>
        </p:nvGrpSpPr>
        <p:grpSpPr>
          <a:xfrm>
            <a:off x="4658727" y="3130564"/>
            <a:ext cx="497073" cy="430531"/>
            <a:chOff x="723863" y="1904249"/>
            <a:chExt cx="365700" cy="336696"/>
          </a:xfrm>
        </p:grpSpPr>
        <p:sp>
          <p:nvSpPr>
            <p:cNvPr id="481" name="Google Shape;481;p20"/>
            <p:cNvSpPr/>
            <p:nvPr/>
          </p:nvSpPr>
          <p:spPr>
            <a:xfrm>
              <a:off x="723863" y="1904249"/>
              <a:ext cx="365700" cy="336696"/>
            </a:xfrm>
            <a:custGeom>
              <a:avLst/>
              <a:gdLst/>
              <a:ahLst/>
              <a:cxnLst/>
              <a:rect l="l" t="t" r="r" b="b"/>
              <a:pathLst>
                <a:path w="11146" h="10262" extrusionOk="0">
                  <a:moveTo>
                    <a:pt x="4335" y="689"/>
                  </a:moveTo>
                  <a:lnTo>
                    <a:pt x="4335" y="689"/>
                  </a:lnTo>
                  <a:cubicBezTo>
                    <a:pt x="4061" y="963"/>
                    <a:pt x="3787" y="1320"/>
                    <a:pt x="3573" y="1713"/>
                  </a:cubicBezTo>
                  <a:cubicBezTo>
                    <a:pt x="3358" y="1630"/>
                    <a:pt x="3144" y="1534"/>
                    <a:pt x="2977" y="1439"/>
                  </a:cubicBezTo>
                  <a:cubicBezTo>
                    <a:pt x="3168" y="1284"/>
                    <a:pt x="3370" y="1141"/>
                    <a:pt x="3596" y="1022"/>
                  </a:cubicBezTo>
                  <a:cubicBezTo>
                    <a:pt x="3835" y="879"/>
                    <a:pt x="4085" y="784"/>
                    <a:pt x="4335" y="689"/>
                  </a:cubicBezTo>
                  <a:close/>
                  <a:moveTo>
                    <a:pt x="7311" y="689"/>
                  </a:moveTo>
                  <a:lnTo>
                    <a:pt x="7311" y="689"/>
                  </a:lnTo>
                  <a:cubicBezTo>
                    <a:pt x="7823" y="856"/>
                    <a:pt x="8276" y="1106"/>
                    <a:pt x="8716" y="1439"/>
                  </a:cubicBezTo>
                  <a:cubicBezTo>
                    <a:pt x="8538" y="1534"/>
                    <a:pt x="8323" y="1641"/>
                    <a:pt x="8085" y="1737"/>
                  </a:cubicBezTo>
                  <a:cubicBezTo>
                    <a:pt x="7871" y="1320"/>
                    <a:pt x="7609" y="963"/>
                    <a:pt x="7311" y="689"/>
                  </a:cubicBezTo>
                  <a:close/>
                  <a:moveTo>
                    <a:pt x="5621" y="487"/>
                  </a:moveTo>
                  <a:lnTo>
                    <a:pt x="5621" y="2070"/>
                  </a:lnTo>
                  <a:cubicBezTo>
                    <a:pt x="5037" y="2058"/>
                    <a:pt x="4466" y="1987"/>
                    <a:pt x="3977" y="1856"/>
                  </a:cubicBezTo>
                  <a:cubicBezTo>
                    <a:pt x="4394" y="1082"/>
                    <a:pt x="4978" y="582"/>
                    <a:pt x="5621" y="487"/>
                  </a:cubicBezTo>
                  <a:close/>
                  <a:moveTo>
                    <a:pt x="6049" y="487"/>
                  </a:moveTo>
                  <a:cubicBezTo>
                    <a:pt x="6692" y="570"/>
                    <a:pt x="7252" y="1082"/>
                    <a:pt x="7680" y="1856"/>
                  </a:cubicBezTo>
                  <a:cubicBezTo>
                    <a:pt x="7192" y="1987"/>
                    <a:pt x="6633" y="2058"/>
                    <a:pt x="6049" y="2070"/>
                  </a:cubicBezTo>
                  <a:lnTo>
                    <a:pt x="6049" y="487"/>
                  </a:lnTo>
                  <a:close/>
                  <a:moveTo>
                    <a:pt x="7883" y="2237"/>
                  </a:moveTo>
                  <a:cubicBezTo>
                    <a:pt x="8204" y="2987"/>
                    <a:pt x="8419" y="3904"/>
                    <a:pt x="8442" y="4916"/>
                  </a:cubicBezTo>
                  <a:lnTo>
                    <a:pt x="6049" y="4916"/>
                  </a:lnTo>
                  <a:lnTo>
                    <a:pt x="6049" y="2511"/>
                  </a:lnTo>
                  <a:cubicBezTo>
                    <a:pt x="6704" y="2487"/>
                    <a:pt x="7347" y="2403"/>
                    <a:pt x="7883" y="2237"/>
                  </a:cubicBezTo>
                  <a:close/>
                  <a:moveTo>
                    <a:pt x="9061" y="1701"/>
                  </a:moveTo>
                  <a:cubicBezTo>
                    <a:pt x="9395" y="2046"/>
                    <a:pt x="9716" y="2427"/>
                    <a:pt x="9954" y="2868"/>
                  </a:cubicBezTo>
                  <a:cubicBezTo>
                    <a:pt x="10312" y="3499"/>
                    <a:pt x="10490" y="4201"/>
                    <a:pt x="10514" y="4916"/>
                  </a:cubicBezTo>
                  <a:lnTo>
                    <a:pt x="8871" y="4916"/>
                  </a:lnTo>
                  <a:cubicBezTo>
                    <a:pt x="8847" y="3856"/>
                    <a:pt x="8633" y="2892"/>
                    <a:pt x="8276" y="2106"/>
                  </a:cubicBezTo>
                  <a:cubicBezTo>
                    <a:pt x="8573" y="1987"/>
                    <a:pt x="8835" y="1868"/>
                    <a:pt x="9061" y="1701"/>
                  </a:cubicBezTo>
                  <a:close/>
                  <a:moveTo>
                    <a:pt x="2620" y="1737"/>
                  </a:moveTo>
                  <a:cubicBezTo>
                    <a:pt x="2834" y="1880"/>
                    <a:pt x="3085" y="1999"/>
                    <a:pt x="3370" y="2118"/>
                  </a:cubicBezTo>
                  <a:cubicBezTo>
                    <a:pt x="3013" y="2904"/>
                    <a:pt x="2811" y="3892"/>
                    <a:pt x="2775" y="4928"/>
                  </a:cubicBezTo>
                  <a:lnTo>
                    <a:pt x="1168" y="4928"/>
                  </a:lnTo>
                  <a:cubicBezTo>
                    <a:pt x="1227" y="3725"/>
                    <a:pt x="1727" y="2582"/>
                    <a:pt x="2620" y="1737"/>
                  </a:cubicBezTo>
                  <a:close/>
                  <a:moveTo>
                    <a:pt x="3787" y="2249"/>
                  </a:moveTo>
                  <a:cubicBezTo>
                    <a:pt x="4323" y="2403"/>
                    <a:pt x="4954" y="2487"/>
                    <a:pt x="5621" y="2511"/>
                  </a:cubicBezTo>
                  <a:lnTo>
                    <a:pt x="5621" y="4928"/>
                  </a:lnTo>
                  <a:lnTo>
                    <a:pt x="3215" y="4928"/>
                  </a:lnTo>
                  <a:cubicBezTo>
                    <a:pt x="3251" y="3916"/>
                    <a:pt x="3466" y="2999"/>
                    <a:pt x="3787" y="2249"/>
                  </a:cubicBezTo>
                  <a:close/>
                  <a:moveTo>
                    <a:pt x="8442" y="5368"/>
                  </a:moveTo>
                  <a:cubicBezTo>
                    <a:pt x="8419" y="6380"/>
                    <a:pt x="8204" y="7297"/>
                    <a:pt x="7883" y="8047"/>
                  </a:cubicBezTo>
                  <a:cubicBezTo>
                    <a:pt x="7347" y="7892"/>
                    <a:pt x="6704" y="7809"/>
                    <a:pt x="6049" y="7785"/>
                  </a:cubicBezTo>
                  <a:lnTo>
                    <a:pt x="6049" y="5368"/>
                  </a:lnTo>
                  <a:close/>
                  <a:moveTo>
                    <a:pt x="5621" y="5380"/>
                  </a:moveTo>
                  <a:lnTo>
                    <a:pt x="5621" y="7785"/>
                  </a:lnTo>
                  <a:cubicBezTo>
                    <a:pt x="4954" y="7809"/>
                    <a:pt x="4323" y="7892"/>
                    <a:pt x="3787" y="8059"/>
                  </a:cubicBezTo>
                  <a:cubicBezTo>
                    <a:pt x="3466" y="7309"/>
                    <a:pt x="3251" y="6392"/>
                    <a:pt x="3227" y="5380"/>
                  </a:cubicBezTo>
                  <a:close/>
                  <a:moveTo>
                    <a:pt x="2775" y="5368"/>
                  </a:moveTo>
                  <a:cubicBezTo>
                    <a:pt x="2811" y="6416"/>
                    <a:pt x="3013" y="7392"/>
                    <a:pt x="3370" y="8178"/>
                  </a:cubicBezTo>
                  <a:cubicBezTo>
                    <a:pt x="3108" y="8273"/>
                    <a:pt x="2846" y="8404"/>
                    <a:pt x="2656" y="8535"/>
                  </a:cubicBezTo>
                  <a:cubicBezTo>
                    <a:pt x="2299" y="8202"/>
                    <a:pt x="1989" y="7821"/>
                    <a:pt x="1727" y="7368"/>
                  </a:cubicBezTo>
                  <a:cubicBezTo>
                    <a:pt x="1382" y="6737"/>
                    <a:pt x="1191" y="6047"/>
                    <a:pt x="1168" y="5368"/>
                  </a:cubicBezTo>
                  <a:close/>
                  <a:moveTo>
                    <a:pt x="10526" y="5368"/>
                  </a:moveTo>
                  <a:cubicBezTo>
                    <a:pt x="10514" y="5725"/>
                    <a:pt x="10454" y="6082"/>
                    <a:pt x="10347" y="6440"/>
                  </a:cubicBezTo>
                  <a:cubicBezTo>
                    <a:pt x="10097" y="7249"/>
                    <a:pt x="9633" y="7987"/>
                    <a:pt x="9026" y="8547"/>
                  </a:cubicBezTo>
                  <a:cubicBezTo>
                    <a:pt x="8823" y="8416"/>
                    <a:pt x="8573" y="8285"/>
                    <a:pt x="8299" y="8178"/>
                  </a:cubicBezTo>
                  <a:cubicBezTo>
                    <a:pt x="8657" y="7392"/>
                    <a:pt x="8859" y="6404"/>
                    <a:pt x="8895" y="5368"/>
                  </a:cubicBezTo>
                  <a:close/>
                  <a:moveTo>
                    <a:pt x="3561" y="8559"/>
                  </a:moveTo>
                  <a:cubicBezTo>
                    <a:pt x="3775" y="8940"/>
                    <a:pt x="4001" y="9261"/>
                    <a:pt x="4251" y="9511"/>
                  </a:cubicBezTo>
                  <a:cubicBezTo>
                    <a:pt x="3799" y="9357"/>
                    <a:pt x="3382" y="9130"/>
                    <a:pt x="3001" y="8833"/>
                  </a:cubicBezTo>
                  <a:cubicBezTo>
                    <a:pt x="3168" y="8726"/>
                    <a:pt x="3358" y="8654"/>
                    <a:pt x="3561" y="8559"/>
                  </a:cubicBezTo>
                  <a:close/>
                  <a:moveTo>
                    <a:pt x="8085" y="8583"/>
                  </a:moveTo>
                  <a:cubicBezTo>
                    <a:pt x="8311" y="8654"/>
                    <a:pt x="8502" y="8738"/>
                    <a:pt x="8669" y="8845"/>
                  </a:cubicBezTo>
                  <a:cubicBezTo>
                    <a:pt x="8490" y="8976"/>
                    <a:pt x="8299" y="9119"/>
                    <a:pt x="8085" y="9214"/>
                  </a:cubicBezTo>
                  <a:cubicBezTo>
                    <a:pt x="7871" y="9333"/>
                    <a:pt x="7633" y="9440"/>
                    <a:pt x="7383" y="9535"/>
                  </a:cubicBezTo>
                  <a:cubicBezTo>
                    <a:pt x="7645" y="9261"/>
                    <a:pt x="7883" y="8952"/>
                    <a:pt x="8085" y="8583"/>
                  </a:cubicBezTo>
                  <a:close/>
                  <a:moveTo>
                    <a:pt x="5621" y="8226"/>
                  </a:moveTo>
                  <a:lnTo>
                    <a:pt x="5621" y="9785"/>
                  </a:lnTo>
                  <a:lnTo>
                    <a:pt x="5501" y="9785"/>
                  </a:lnTo>
                  <a:cubicBezTo>
                    <a:pt x="4906" y="9654"/>
                    <a:pt x="4370" y="9154"/>
                    <a:pt x="3977" y="8440"/>
                  </a:cubicBezTo>
                  <a:cubicBezTo>
                    <a:pt x="4466" y="8309"/>
                    <a:pt x="5037" y="8237"/>
                    <a:pt x="5621" y="8226"/>
                  </a:cubicBezTo>
                  <a:close/>
                  <a:moveTo>
                    <a:pt x="6049" y="8202"/>
                  </a:moveTo>
                  <a:cubicBezTo>
                    <a:pt x="6633" y="8226"/>
                    <a:pt x="7192" y="8297"/>
                    <a:pt x="7692" y="8428"/>
                  </a:cubicBezTo>
                  <a:cubicBezTo>
                    <a:pt x="7287" y="9154"/>
                    <a:pt x="6752" y="9654"/>
                    <a:pt x="6168" y="9785"/>
                  </a:cubicBezTo>
                  <a:lnTo>
                    <a:pt x="6049" y="9785"/>
                  </a:lnTo>
                  <a:lnTo>
                    <a:pt x="6049" y="8202"/>
                  </a:lnTo>
                  <a:close/>
                  <a:moveTo>
                    <a:pt x="5832" y="1"/>
                  </a:moveTo>
                  <a:cubicBezTo>
                    <a:pt x="5002" y="1"/>
                    <a:pt x="4160" y="203"/>
                    <a:pt x="3382" y="629"/>
                  </a:cubicBezTo>
                  <a:cubicBezTo>
                    <a:pt x="918" y="1987"/>
                    <a:pt x="1" y="5106"/>
                    <a:pt x="1358" y="7583"/>
                  </a:cubicBezTo>
                  <a:cubicBezTo>
                    <a:pt x="2227" y="9142"/>
                    <a:pt x="3787" y="10083"/>
                    <a:pt x="5454" y="10214"/>
                  </a:cubicBezTo>
                  <a:cubicBezTo>
                    <a:pt x="5573" y="10238"/>
                    <a:pt x="5704" y="10262"/>
                    <a:pt x="5847" y="10262"/>
                  </a:cubicBezTo>
                  <a:cubicBezTo>
                    <a:pt x="5954" y="10262"/>
                    <a:pt x="6085" y="10238"/>
                    <a:pt x="6192" y="10214"/>
                  </a:cubicBezTo>
                  <a:cubicBezTo>
                    <a:pt x="6906" y="10166"/>
                    <a:pt x="7645" y="9964"/>
                    <a:pt x="8311" y="9595"/>
                  </a:cubicBezTo>
                  <a:cubicBezTo>
                    <a:pt x="9514" y="8940"/>
                    <a:pt x="10383" y="7845"/>
                    <a:pt x="10764" y="6535"/>
                  </a:cubicBezTo>
                  <a:cubicBezTo>
                    <a:pt x="11145" y="5249"/>
                    <a:pt x="10990" y="3856"/>
                    <a:pt x="10335" y="2653"/>
                  </a:cubicBezTo>
                  <a:cubicBezTo>
                    <a:pt x="9405" y="963"/>
                    <a:pt x="7645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915670" y="1904577"/>
              <a:ext cx="173893" cy="336368"/>
            </a:xfrm>
            <a:custGeom>
              <a:avLst/>
              <a:gdLst/>
              <a:ahLst/>
              <a:cxnLst/>
              <a:rect l="l" t="t" r="r" b="b"/>
              <a:pathLst>
                <a:path w="5300" h="10252" extrusionOk="0">
                  <a:moveTo>
                    <a:pt x="1465" y="667"/>
                  </a:moveTo>
                  <a:lnTo>
                    <a:pt x="1465" y="667"/>
                  </a:lnTo>
                  <a:cubicBezTo>
                    <a:pt x="1977" y="846"/>
                    <a:pt x="2453" y="1084"/>
                    <a:pt x="2870" y="1405"/>
                  </a:cubicBezTo>
                  <a:cubicBezTo>
                    <a:pt x="2692" y="1512"/>
                    <a:pt x="2477" y="1620"/>
                    <a:pt x="2239" y="1703"/>
                  </a:cubicBezTo>
                  <a:cubicBezTo>
                    <a:pt x="2025" y="1286"/>
                    <a:pt x="1763" y="953"/>
                    <a:pt x="1465" y="667"/>
                  </a:cubicBezTo>
                  <a:close/>
                  <a:moveTo>
                    <a:pt x="203" y="477"/>
                  </a:moveTo>
                  <a:cubicBezTo>
                    <a:pt x="846" y="560"/>
                    <a:pt x="1406" y="1072"/>
                    <a:pt x="1834" y="1846"/>
                  </a:cubicBezTo>
                  <a:cubicBezTo>
                    <a:pt x="1346" y="1977"/>
                    <a:pt x="787" y="2048"/>
                    <a:pt x="203" y="2060"/>
                  </a:cubicBezTo>
                  <a:lnTo>
                    <a:pt x="203" y="477"/>
                  </a:lnTo>
                  <a:close/>
                  <a:moveTo>
                    <a:pt x="2037" y="2227"/>
                  </a:moveTo>
                  <a:cubicBezTo>
                    <a:pt x="2358" y="2977"/>
                    <a:pt x="2573" y="3894"/>
                    <a:pt x="2596" y="4906"/>
                  </a:cubicBezTo>
                  <a:lnTo>
                    <a:pt x="203" y="4906"/>
                  </a:lnTo>
                  <a:lnTo>
                    <a:pt x="203" y="2501"/>
                  </a:lnTo>
                  <a:cubicBezTo>
                    <a:pt x="858" y="2477"/>
                    <a:pt x="1501" y="2393"/>
                    <a:pt x="2037" y="2227"/>
                  </a:cubicBezTo>
                  <a:close/>
                  <a:moveTo>
                    <a:pt x="3215" y="1703"/>
                  </a:moveTo>
                  <a:cubicBezTo>
                    <a:pt x="3549" y="2036"/>
                    <a:pt x="3870" y="2417"/>
                    <a:pt x="4108" y="2858"/>
                  </a:cubicBezTo>
                  <a:cubicBezTo>
                    <a:pt x="4466" y="3489"/>
                    <a:pt x="4644" y="4191"/>
                    <a:pt x="4668" y="4906"/>
                  </a:cubicBezTo>
                  <a:lnTo>
                    <a:pt x="3025" y="4906"/>
                  </a:lnTo>
                  <a:lnTo>
                    <a:pt x="3025" y="4918"/>
                  </a:lnTo>
                  <a:cubicBezTo>
                    <a:pt x="3001" y="3870"/>
                    <a:pt x="2787" y="2894"/>
                    <a:pt x="2430" y="2108"/>
                  </a:cubicBezTo>
                  <a:cubicBezTo>
                    <a:pt x="2727" y="1989"/>
                    <a:pt x="2989" y="1870"/>
                    <a:pt x="3215" y="1703"/>
                  </a:cubicBezTo>
                  <a:close/>
                  <a:moveTo>
                    <a:pt x="2596" y="5358"/>
                  </a:moveTo>
                  <a:cubicBezTo>
                    <a:pt x="2573" y="6370"/>
                    <a:pt x="2358" y="7287"/>
                    <a:pt x="2037" y="8037"/>
                  </a:cubicBezTo>
                  <a:cubicBezTo>
                    <a:pt x="1501" y="7882"/>
                    <a:pt x="858" y="7775"/>
                    <a:pt x="203" y="7763"/>
                  </a:cubicBezTo>
                  <a:lnTo>
                    <a:pt x="203" y="5358"/>
                  </a:lnTo>
                  <a:close/>
                  <a:moveTo>
                    <a:pt x="4668" y="5370"/>
                  </a:moveTo>
                  <a:cubicBezTo>
                    <a:pt x="4656" y="5715"/>
                    <a:pt x="4597" y="6072"/>
                    <a:pt x="4489" y="6430"/>
                  </a:cubicBezTo>
                  <a:cubicBezTo>
                    <a:pt x="4251" y="7263"/>
                    <a:pt x="3787" y="7966"/>
                    <a:pt x="3168" y="8549"/>
                  </a:cubicBezTo>
                  <a:cubicBezTo>
                    <a:pt x="2954" y="8418"/>
                    <a:pt x="2715" y="8287"/>
                    <a:pt x="2442" y="8180"/>
                  </a:cubicBezTo>
                  <a:cubicBezTo>
                    <a:pt x="2799" y="7394"/>
                    <a:pt x="3001" y="6406"/>
                    <a:pt x="3037" y="5370"/>
                  </a:cubicBezTo>
                  <a:close/>
                  <a:moveTo>
                    <a:pt x="2239" y="8573"/>
                  </a:moveTo>
                  <a:cubicBezTo>
                    <a:pt x="2465" y="8644"/>
                    <a:pt x="2656" y="8728"/>
                    <a:pt x="2823" y="8835"/>
                  </a:cubicBezTo>
                  <a:cubicBezTo>
                    <a:pt x="2644" y="8966"/>
                    <a:pt x="2453" y="9109"/>
                    <a:pt x="2239" y="9204"/>
                  </a:cubicBezTo>
                  <a:cubicBezTo>
                    <a:pt x="2025" y="9323"/>
                    <a:pt x="1787" y="9430"/>
                    <a:pt x="1537" y="9525"/>
                  </a:cubicBezTo>
                  <a:cubicBezTo>
                    <a:pt x="1799" y="9251"/>
                    <a:pt x="2037" y="8942"/>
                    <a:pt x="2239" y="8573"/>
                  </a:cubicBezTo>
                  <a:close/>
                  <a:moveTo>
                    <a:pt x="203" y="8192"/>
                  </a:moveTo>
                  <a:cubicBezTo>
                    <a:pt x="787" y="8216"/>
                    <a:pt x="1346" y="8287"/>
                    <a:pt x="1846" y="8418"/>
                  </a:cubicBezTo>
                  <a:cubicBezTo>
                    <a:pt x="1441" y="9144"/>
                    <a:pt x="906" y="9644"/>
                    <a:pt x="322" y="9775"/>
                  </a:cubicBezTo>
                  <a:lnTo>
                    <a:pt x="203" y="9775"/>
                  </a:lnTo>
                  <a:lnTo>
                    <a:pt x="203" y="8192"/>
                  </a:lnTo>
                  <a:close/>
                  <a:moveTo>
                    <a:pt x="1" y="0"/>
                  </a:moveTo>
                  <a:lnTo>
                    <a:pt x="1" y="10252"/>
                  </a:lnTo>
                  <a:cubicBezTo>
                    <a:pt x="108" y="10252"/>
                    <a:pt x="239" y="10240"/>
                    <a:pt x="334" y="10204"/>
                  </a:cubicBezTo>
                  <a:cubicBezTo>
                    <a:pt x="1049" y="10156"/>
                    <a:pt x="1787" y="9954"/>
                    <a:pt x="2453" y="9585"/>
                  </a:cubicBezTo>
                  <a:cubicBezTo>
                    <a:pt x="3656" y="8930"/>
                    <a:pt x="4513" y="7835"/>
                    <a:pt x="4906" y="6525"/>
                  </a:cubicBezTo>
                  <a:cubicBezTo>
                    <a:pt x="5299" y="5215"/>
                    <a:pt x="5144" y="3834"/>
                    <a:pt x="4478" y="2632"/>
                  </a:cubicBezTo>
                  <a:cubicBezTo>
                    <a:pt x="3549" y="965"/>
                    <a:pt x="181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20"/>
          <p:cNvGrpSpPr/>
          <p:nvPr/>
        </p:nvGrpSpPr>
        <p:grpSpPr>
          <a:xfrm>
            <a:off x="4665907" y="1444308"/>
            <a:ext cx="489894" cy="497712"/>
            <a:chOff x="3761929" y="1472437"/>
            <a:chExt cx="353954" cy="353954"/>
          </a:xfrm>
        </p:grpSpPr>
        <p:sp>
          <p:nvSpPr>
            <p:cNvPr id="484" name="Google Shape;484;p20"/>
            <p:cNvSpPr/>
            <p:nvPr/>
          </p:nvSpPr>
          <p:spPr>
            <a:xfrm>
              <a:off x="3761929" y="1472437"/>
              <a:ext cx="353954" cy="353954"/>
            </a:xfrm>
            <a:custGeom>
              <a:avLst/>
              <a:gdLst/>
              <a:ahLst/>
              <a:cxnLst/>
              <a:rect l="l" t="t" r="r" b="b"/>
              <a:pathLst>
                <a:path w="10788" h="10788" extrusionOk="0">
                  <a:moveTo>
                    <a:pt x="5428" y="2929"/>
                  </a:moveTo>
                  <a:cubicBezTo>
                    <a:pt x="6775" y="2929"/>
                    <a:pt x="7859" y="4044"/>
                    <a:pt x="7859" y="5394"/>
                  </a:cubicBezTo>
                  <a:cubicBezTo>
                    <a:pt x="7859" y="6740"/>
                    <a:pt x="6752" y="7847"/>
                    <a:pt x="5406" y="7847"/>
                  </a:cubicBezTo>
                  <a:cubicBezTo>
                    <a:pt x="4049" y="7847"/>
                    <a:pt x="2942" y="6740"/>
                    <a:pt x="2942" y="5394"/>
                  </a:cubicBezTo>
                  <a:cubicBezTo>
                    <a:pt x="2942" y="4037"/>
                    <a:pt x="4049" y="2930"/>
                    <a:pt x="5406" y="2930"/>
                  </a:cubicBezTo>
                  <a:cubicBezTo>
                    <a:pt x="5413" y="2929"/>
                    <a:pt x="5421" y="2929"/>
                    <a:pt x="5428" y="2929"/>
                  </a:cubicBezTo>
                  <a:close/>
                  <a:moveTo>
                    <a:pt x="5025" y="1"/>
                  </a:moveTo>
                  <a:cubicBezTo>
                    <a:pt x="4835" y="1"/>
                    <a:pt x="4668" y="167"/>
                    <a:pt x="4668" y="358"/>
                  </a:cubicBezTo>
                  <a:lnTo>
                    <a:pt x="4668" y="1501"/>
                  </a:lnTo>
                  <a:cubicBezTo>
                    <a:pt x="4109" y="1608"/>
                    <a:pt x="3585" y="1834"/>
                    <a:pt x="3144" y="2144"/>
                  </a:cubicBezTo>
                  <a:lnTo>
                    <a:pt x="2323" y="1322"/>
                  </a:lnTo>
                  <a:cubicBezTo>
                    <a:pt x="2257" y="1257"/>
                    <a:pt x="2168" y="1224"/>
                    <a:pt x="2078" y="1224"/>
                  </a:cubicBezTo>
                  <a:cubicBezTo>
                    <a:pt x="1989" y="1224"/>
                    <a:pt x="1900" y="1257"/>
                    <a:pt x="1834" y="1322"/>
                  </a:cubicBezTo>
                  <a:lnTo>
                    <a:pt x="1322" y="1834"/>
                  </a:lnTo>
                  <a:cubicBezTo>
                    <a:pt x="1191" y="1965"/>
                    <a:pt x="1191" y="2191"/>
                    <a:pt x="1322" y="2322"/>
                  </a:cubicBezTo>
                  <a:lnTo>
                    <a:pt x="2144" y="3144"/>
                  </a:lnTo>
                  <a:cubicBezTo>
                    <a:pt x="1834" y="3584"/>
                    <a:pt x="1608" y="4108"/>
                    <a:pt x="1501" y="4680"/>
                  </a:cubicBezTo>
                  <a:lnTo>
                    <a:pt x="358" y="4680"/>
                  </a:lnTo>
                  <a:cubicBezTo>
                    <a:pt x="168" y="4680"/>
                    <a:pt x="1" y="4835"/>
                    <a:pt x="1" y="5037"/>
                  </a:cubicBezTo>
                  <a:lnTo>
                    <a:pt x="1" y="5763"/>
                  </a:lnTo>
                  <a:cubicBezTo>
                    <a:pt x="1" y="5954"/>
                    <a:pt x="168" y="6120"/>
                    <a:pt x="358" y="6120"/>
                  </a:cubicBezTo>
                  <a:lnTo>
                    <a:pt x="1501" y="6120"/>
                  </a:lnTo>
                  <a:cubicBezTo>
                    <a:pt x="1608" y="6680"/>
                    <a:pt x="1834" y="7204"/>
                    <a:pt x="2144" y="7644"/>
                  </a:cubicBezTo>
                  <a:lnTo>
                    <a:pt x="1322" y="8466"/>
                  </a:lnTo>
                  <a:cubicBezTo>
                    <a:pt x="1191" y="8597"/>
                    <a:pt x="1191" y="8823"/>
                    <a:pt x="1322" y="8954"/>
                  </a:cubicBezTo>
                  <a:lnTo>
                    <a:pt x="1834" y="9466"/>
                  </a:lnTo>
                  <a:cubicBezTo>
                    <a:pt x="1900" y="9532"/>
                    <a:pt x="1989" y="9564"/>
                    <a:pt x="2078" y="9564"/>
                  </a:cubicBezTo>
                  <a:cubicBezTo>
                    <a:pt x="2168" y="9564"/>
                    <a:pt x="2257" y="9532"/>
                    <a:pt x="2323" y="9466"/>
                  </a:cubicBezTo>
                  <a:lnTo>
                    <a:pt x="3144" y="8645"/>
                  </a:lnTo>
                  <a:cubicBezTo>
                    <a:pt x="3585" y="8954"/>
                    <a:pt x="4109" y="9180"/>
                    <a:pt x="4668" y="9287"/>
                  </a:cubicBezTo>
                  <a:lnTo>
                    <a:pt x="4668" y="10430"/>
                  </a:lnTo>
                  <a:cubicBezTo>
                    <a:pt x="4668" y="10621"/>
                    <a:pt x="4835" y="10788"/>
                    <a:pt x="5025" y="10788"/>
                  </a:cubicBezTo>
                  <a:lnTo>
                    <a:pt x="5763" y="10788"/>
                  </a:lnTo>
                  <a:cubicBezTo>
                    <a:pt x="5954" y="10788"/>
                    <a:pt x="6121" y="10621"/>
                    <a:pt x="6121" y="10430"/>
                  </a:cubicBezTo>
                  <a:lnTo>
                    <a:pt x="6121" y="9287"/>
                  </a:lnTo>
                  <a:cubicBezTo>
                    <a:pt x="6680" y="9180"/>
                    <a:pt x="7204" y="8954"/>
                    <a:pt x="7657" y="8645"/>
                  </a:cubicBezTo>
                  <a:lnTo>
                    <a:pt x="8466" y="9466"/>
                  </a:lnTo>
                  <a:cubicBezTo>
                    <a:pt x="8538" y="9532"/>
                    <a:pt x="8627" y="9564"/>
                    <a:pt x="8716" y="9564"/>
                  </a:cubicBezTo>
                  <a:cubicBezTo>
                    <a:pt x="8806" y="9564"/>
                    <a:pt x="8895" y="9532"/>
                    <a:pt x="8966" y="9466"/>
                  </a:cubicBezTo>
                  <a:lnTo>
                    <a:pt x="9466" y="8954"/>
                  </a:lnTo>
                  <a:cubicBezTo>
                    <a:pt x="9597" y="8823"/>
                    <a:pt x="9597" y="8609"/>
                    <a:pt x="9466" y="8466"/>
                  </a:cubicBezTo>
                  <a:lnTo>
                    <a:pt x="8645" y="7644"/>
                  </a:lnTo>
                  <a:cubicBezTo>
                    <a:pt x="8966" y="7204"/>
                    <a:pt x="9181" y="6680"/>
                    <a:pt x="9288" y="6120"/>
                  </a:cubicBezTo>
                  <a:lnTo>
                    <a:pt x="10431" y="6120"/>
                  </a:lnTo>
                  <a:cubicBezTo>
                    <a:pt x="10633" y="6120"/>
                    <a:pt x="10788" y="5954"/>
                    <a:pt x="10788" y="5763"/>
                  </a:cubicBezTo>
                  <a:lnTo>
                    <a:pt x="10788" y="5037"/>
                  </a:lnTo>
                  <a:cubicBezTo>
                    <a:pt x="10788" y="4835"/>
                    <a:pt x="10633" y="4680"/>
                    <a:pt x="10431" y="4680"/>
                  </a:cubicBezTo>
                  <a:lnTo>
                    <a:pt x="9288" y="4680"/>
                  </a:lnTo>
                  <a:cubicBezTo>
                    <a:pt x="9181" y="4108"/>
                    <a:pt x="8966" y="3584"/>
                    <a:pt x="8645" y="3144"/>
                  </a:cubicBezTo>
                  <a:lnTo>
                    <a:pt x="9466" y="2322"/>
                  </a:lnTo>
                  <a:cubicBezTo>
                    <a:pt x="9597" y="2191"/>
                    <a:pt x="9597" y="1965"/>
                    <a:pt x="9466" y="1834"/>
                  </a:cubicBezTo>
                  <a:lnTo>
                    <a:pt x="8966" y="1322"/>
                  </a:lnTo>
                  <a:cubicBezTo>
                    <a:pt x="8895" y="1257"/>
                    <a:pt x="8806" y="1224"/>
                    <a:pt x="8716" y="1224"/>
                  </a:cubicBezTo>
                  <a:cubicBezTo>
                    <a:pt x="8627" y="1224"/>
                    <a:pt x="8538" y="1257"/>
                    <a:pt x="8466" y="1322"/>
                  </a:cubicBezTo>
                  <a:lnTo>
                    <a:pt x="7657" y="2144"/>
                  </a:lnTo>
                  <a:cubicBezTo>
                    <a:pt x="7204" y="1834"/>
                    <a:pt x="6680" y="1608"/>
                    <a:pt x="6121" y="1501"/>
                  </a:cubicBezTo>
                  <a:lnTo>
                    <a:pt x="6121" y="358"/>
                  </a:lnTo>
                  <a:cubicBezTo>
                    <a:pt x="6121" y="167"/>
                    <a:pt x="5954" y="1"/>
                    <a:pt x="5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3939299" y="1472437"/>
              <a:ext cx="176583" cy="353561"/>
            </a:xfrm>
            <a:custGeom>
              <a:avLst/>
              <a:gdLst/>
              <a:ahLst/>
              <a:cxnLst/>
              <a:rect l="l" t="t" r="r" b="b"/>
              <a:pathLst>
                <a:path w="5382" h="10776" extrusionOk="0">
                  <a:moveTo>
                    <a:pt x="0" y="1"/>
                  </a:moveTo>
                  <a:lnTo>
                    <a:pt x="0" y="2930"/>
                  </a:lnTo>
                  <a:cubicBezTo>
                    <a:pt x="1346" y="2930"/>
                    <a:pt x="2453" y="4037"/>
                    <a:pt x="2453" y="5394"/>
                  </a:cubicBezTo>
                  <a:cubicBezTo>
                    <a:pt x="2453" y="6740"/>
                    <a:pt x="1346" y="7847"/>
                    <a:pt x="0" y="7847"/>
                  </a:cubicBezTo>
                  <a:lnTo>
                    <a:pt x="0" y="10776"/>
                  </a:lnTo>
                  <a:lnTo>
                    <a:pt x="357" y="10776"/>
                  </a:lnTo>
                  <a:cubicBezTo>
                    <a:pt x="548" y="10776"/>
                    <a:pt x="715" y="10609"/>
                    <a:pt x="715" y="10419"/>
                  </a:cubicBezTo>
                  <a:lnTo>
                    <a:pt x="715" y="9276"/>
                  </a:lnTo>
                  <a:cubicBezTo>
                    <a:pt x="1274" y="9168"/>
                    <a:pt x="1798" y="8942"/>
                    <a:pt x="2251" y="8633"/>
                  </a:cubicBezTo>
                  <a:lnTo>
                    <a:pt x="3060" y="9454"/>
                  </a:lnTo>
                  <a:cubicBezTo>
                    <a:pt x="3132" y="9520"/>
                    <a:pt x="3221" y="9552"/>
                    <a:pt x="3310" y="9552"/>
                  </a:cubicBezTo>
                  <a:cubicBezTo>
                    <a:pt x="3400" y="9552"/>
                    <a:pt x="3489" y="9520"/>
                    <a:pt x="3560" y="9454"/>
                  </a:cubicBezTo>
                  <a:lnTo>
                    <a:pt x="4060" y="8942"/>
                  </a:lnTo>
                  <a:cubicBezTo>
                    <a:pt x="4191" y="8811"/>
                    <a:pt x="4191" y="8585"/>
                    <a:pt x="4060" y="8454"/>
                  </a:cubicBezTo>
                  <a:lnTo>
                    <a:pt x="3239" y="7632"/>
                  </a:lnTo>
                  <a:cubicBezTo>
                    <a:pt x="3560" y="7192"/>
                    <a:pt x="3775" y="6668"/>
                    <a:pt x="3882" y="6108"/>
                  </a:cubicBezTo>
                  <a:lnTo>
                    <a:pt x="5025" y="6108"/>
                  </a:lnTo>
                  <a:cubicBezTo>
                    <a:pt x="5227" y="6108"/>
                    <a:pt x="5382" y="5942"/>
                    <a:pt x="5382" y="5751"/>
                  </a:cubicBezTo>
                  <a:lnTo>
                    <a:pt x="5382" y="5013"/>
                  </a:lnTo>
                  <a:cubicBezTo>
                    <a:pt x="5382" y="4835"/>
                    <a:pt x="5227" y="4680"/>
                    <a:pt x="5025" y="4680"/>
                  </a:cubicBezTo>
                  <a:lnTo>
                    <a:pt x="3882" y="4680"/>
                  </a:lnTo>
                  <a:cubicBezTo>
                    <a:pt x="3775" y="4108"/>
                    <a:pt x="3560" y="3584"/>
                    <a:pt x="3239" y="3144"/>
                  </a:cubicBezTo>
                  <a:lnTo>
                    <a:pt x="4060" y="2322"/>
                  </a:lnTo>
                  <a:cubicBezTo>
                    <a:pt x="4191" y="2191"/>
                    <a:pt x="4191" y="1965"/>
                    <a:pt x="4060" y="1834"/>
                  </a:cubicBezTo>
                  <a:lnTo>
                    <a:pt x="3560" y="1322"/>
                  </a:lnTo>
                  <a:cubicBezTo>
                    <a:pt x="3489" y="1257"/>
                    <a:pt x="3400" y="1224"/>
                    <a:pt x="3310" y="1224"/>
                  </a:cubicBezTo>
                  <a:cubicBezTo>
                    <a:pt x="3221" y="1224"/>
                    <a:pt x="3132" y="1257"/>
                    <a:pt x="3060" y="1322"/>
                  </a:cubicBezTo>
                  <a:lnTo>
                    <a:pt x="2251" y="2144"/>
                  </a:lnTo>
                  <a:cubicBezTo>
                    <a:pt x="1798" y="1834"/>
                    <a:pt x="1274" y="1608"/>
                    <a:pt x="715" y="1501"/>
                  </a:cubicBezTo>
                  <a:lnTo>
                    <a:pt x="715" y="358"/>
                  </a:ln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3931884" y="1498226"/>
              <a:ext cx="14469" cy="14863"/>
            </a:xfrm>
            <a:custGeom>
              <a:avLst/>
              <a:gdLst/>
              <a:ahLst/>
              <a:cxnLst/>
              <a:rect l="l" t="t" r="r" b="b"/>
              <a:pathLst>
                <a:path w="441" h="453" extrusionOk="0">
                  <a:moveTo>
                    <a:pt x="226" y="0"/>
                  </a:moveTo>
                  <a:cubicBezTo>
                    <a:pt x="95" y="0"/>
                    <a:pt x="0" y="108"/>
                    <a:pt x="0" y="227"/>
                  </a:cubicBezTo>
                  <a:cubicBezTo>
                    <a:pt x="0" y="346"/>
                    <a:pt x="95" y="453"/>
                    <a:pt x="226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108"/>
                    <a:pt x="34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4032644" y="1540321"/>
              <a:ext cx="16077" cy="14666"/>
            </a:xfrm>
            <a:custGeom>
              <a:avLst/>
              <a:gdLst/>
              <a:ahLst/>
              <a:cxnLst/>
              <a:rect l="l" t="t" r="r" b="b"/>
              <a:pathLst>
                <a:path w="490" h="447" extrusionOk="0">
                  <a:moveTo>
                    <a:pt x="249" y="0"/>
                  </a:moveTo>
                  <a:cubicBezTo>
                    <a:pt x="191" y="0"/>
                    <a:pt x="132" y="21"/>
                    <a:pt x="84" y="63"/>
                  </a:cubicBezTo>
                  <a:cubicBezTo>
                    <a:pt x="1" y="146"/>
                    <a:pt x="1" y="289"/>
                    <a:pt x="84" y="384"/>
                  </a:cubicBezTo>
                  <a:cubicBezTo>
                    <a:pt x="132" y="426"/>
                    <a:pt x="191" y="447"/>
                    <a:pt x="249" y="447"/>
                  </a:cubicBezTo>
                  <a:cubicBezTo>
                    <a:pt x="307" y="447"/>
                    <a:pt x="364" y="426"/>
                    <a:pt x="406" y="384"/>
                  </a:cubicBezTo>
                  <a:cubicBezTo>
                    <a:pt x="489" y="289"/>
                    <a:pt x="489" y="146"/>
                    <a:pt x="406" y="63"/>
                  </a:cubicBezTo>
                  <a:cubicBezTo>
                    <a:pt x="364" y="21"/>
                    <a:pt x="307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4075625" y="1641967"/>
              <a:ext cx="14502" cy="14502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215" y="1"/>
                  </a:moveTo>
                  <a:cubicBezTo>
                    <a:pt x="96" y="1"/>
                    <a:pt x="1" y="96"/>
                    <a:pt x="1" y="227"/>
                  </a:cubicBezTo>
                  <a:cubicBezTo>
                    <a:pt x="1" y="346"/>
                    <a:pt x="96" y="441"/>
                    <a:pt x="215" y="441"/>
                  </a:cubicBezTo>
                  <a:cubicBezTo>
                    <a:pt x="346" y="441"/>
                    <a:pt x="441" y="346"/>
                    <a:pt x="441" y="227"/>
                  </a:cubicBezTo>
                  <a:cubicBezTo>
                    <a:pt x="441" y="96"/>
                    <a:pt x="346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4032644" y="1743842"/>
              <a:ext cx="16077" cy="14568"/>
            </a:xfrm>
            <a:custGeom>
              <a:avLst/>
              <a:gdLst/>
              <a:ahLst/>
              <a:cxnLst/>
              <a:rect l="l" t="t" r="r" b="b"/>
              <a:pathLst>
                <a:path w="490" h="444" extrusionOk="0">
                  <a:moveTo>
                    <a:pt x="251" y="0"/>
                  </a:moveTo>
                  <a:cubicBezTo>
                    <a:pt x="194" y="0"/>
                    <a:pt x="138" y="21"/>
                    <a:pt x="96" y="63"/>
                  </a:cubicBezTo>
                  <a:cubicBezTo>
                    <a:pt x="1" y="146"/>
                    <a:pt x="1" y="289"/>
                    <a:pt x="96" y="373"/>
                  </a:cubicBezTo>
                  <a:cubicBezTo>
                    <a:pt x="138" y="420"/>
                    <a:pt x="194" y="444"/>
                    <a:pt x="251" y="444"/>
                  </a:cubicBezTo>
                  <a:cubicBezTo>
                    <a:pt x="307" y="444"/>
                    <a:pt x="364" y="420"/>
                    <a:pt x="406" y="373"/>
                  </a:cubicBezTo>
                  <a:cubicBezTo>
                    <a:pt x="489" y="289"/>
                    <a:pt x="489" y="146"/>
                    <a:pt x="406" y="63"/>
                  </a:cubicBezTo>
                  <a:cubicBezTo>
                    <a:pt x="364" y="21"/>
                    <a:pt x="30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3931884" y="1785346"/>
              <a:ext cx="14469" cy="14863"/>
            </a:xfrm>
            <a:custGeom>
              <a:avLst/>
              <a:gdLst/>
              <a:ahLst/>
              <a:cxnLst/>
              <a:rect l="l" t="t" r="r" b="b"/>
              <a:pathLst>
                <a:path w="441" h="453" extrusionOk="0">
                  <a:moveTo>
                    <a:pt x="226" y="0"/>
                  </a:moveTo>
                  <a:cubicBezTo>
                    <a:pt x="95" y="0"/>
                    <a:pt x="0" y="108"/>
                    <a:pt x="0" y="227"/>
                  </a:cubicBezTo>
                  <a:cubicBezTo>
                    <a:pt x="0" y="346"/>
                    <a:pt x="95" y="453"/>
                    <a:pt x="226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108"/>
                    <a:pt x="34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3829517" y="1743546"/>
              <a:ext cx="16044" cy="14863"/>
            </a:xfrm>
            <a:custGeom>
              <a:avLst/>
              <a:gdLst/>
              <a:ahLst/>
              <a:cxnLst/>
              <a:rect l="l" t="t" r="r" b="b"/>
              <a:pathLst>
                <a:path w="489" h="453" extrusionOk="0">
                  <a:moveTo>
                    <a:pt x="249" y="1"/>
                  </a:moveTo>
                  <a:cubicBezTo>
                    <a:pt x="191" y="1"/>
                    <a:pt x="132" y="24"/>
                    <a:pt x="84" y="72"/>
                  </a:cubicBezTo>
                  <a:cubicBezTo>
                    <a:pt x="1" y="155"/>
                    <a:pt x="1" y="298"/>
                    <a:pt x="84" y="382"/>
                  </a:cubicBezTo>
                  <a:cubicBezTo>
                    <a:pt x="132" y="429"/>
                    <a:pt x="191" y="453"/>
                    <a:pt x="249" y="453"/>
                  </a:cubicBezTo>
                  <a:cubicBezTo>
                    <a:pt x="307" y="453"/>
                    <a:pt x="364" y="429"/>
                    <a:pt x="405" y="382"/>
                  </a:cubicBezTo>
                  <a:cubicBezTo>
                    <a:pt x="489" y="298"/>
                    <a:pt x="489" y="155"/>
                    <a:pt x="405" y="72"/>
                  </a:cubicBezTo>
                  <a:cubicBezTo>
                    <a:pt x="364" y="24"/>
                    <a:pt x="307" y="1"/>
                    <a:pt x="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3788111" y="1641967"/>
              <a:ext cx="14863" cy="14502"/>
            </a:xfrm>
            <a:custGeom>
              <a:avLst/>
              <a:gdLst/>
              <a:ahLst/>
              <a:cxnLst/>
              <a:rect l="l" t="t" r="r" b="b"/>
              <a:pathLst>
                <a:path w="453" h="442" extrusionOk="0">
                  <a:moveTo>
                    <a:pt x="227" y="1"/>
                  </a:moveTo>
                  <a:cubicBezTo>
                    <a:pt x="108" y="1"/>
                    <a:pt x="1" y="96"/>
                    <a:pt x="1" y="227"/>
                  </a:cubicBezTo>
                  <a:cubicBezTo>
                    <a:pt x="1" y="346"/>
                    <a:pt x="108" y="441"/>
                    <a:pt x="227" y="441"/>
                  </a:cubicBezTo>
                  <a:cubicBezTo>
                    <a:pt x="358" y="441"/>
                    <a:pt x="453" y="346"/>
                    <a:pt x="453" y="227"/>
                  </a:cubicBezTo>
                  <a:cubicBezTo>
                    <a:pt x="453" y="96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3829517" y="1540321"/>
              <a:ext cx="16044" cy="14666"/>
            </a:xfrm>
            <a:custGeom>
              <a:avLst/>
              <a:gdLst/>
              <a:ahLst/>
              <a:cxnLst/>
              <a:rect l="l" t="t" r="r" b="b"/>
              <a:pathLst>
                <a:path w="489" h="447" extrusionOk="0">
                  <a:moveTo>
                    <a:pt x="249" y="0"/>
                  </a:moveTo>
                  <a:cubicBezTo>
                    <a:pt x="191" y="0"/>
                    <a:pt x="132" y="21"/>
                    <a:pt x="84" y="63"/>
                  </a:cubicBezTo>
                  <a:cubicBezTo>
                    <a:pt x="1" y="146"/>
                    <a:pt x="1" y="289"/>
                    <a:pt x="84" y="384"/>
                  </a:cubicBezTo>
                  <a:cubicBezTo>
                    <a:pt x="132" y="426"/>
                    <a:pt x="191" y="447"/>
                    <a:pt x="249" y="447"/>
                  </a:cubicBezTo>
                  <a:cubicBezTo>
                    <a:pt x="307" y="447"/>
                    <a:pt x="364" y="426"/>
                    <a:pt x="405" y="384"/>
                  </a:cubicBezTo>
                  <a:cubicBezTo>
                    <a:pt x="489" y="289"/>
                    <a:pt x="489" y="146"/>
                    <a:pt x="405" y="63"/>
                  </a:cubicBezTo>
                  <a:cubicBezTo>
                    <a:pt x="364" y="21"/>
                    <a:pt x="307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Cybersecurity </a:t>
            </a: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 SKills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70" name="Google Shape;1070;p24"/>
          <p:cNvGrpSpPr/>
          <p:nvPr/>
        </p:nvGrpSpPr>
        <p:grpSpPr>
          <a:xfrm>
            <a:off x="1341530" y="2786289"/>
            <a:ext cx="2257786" cy="351534"/>
            <a:chOff x="1341530" y="2712139"/>
            <a:chExt cx="2257786" cy="351534"/>
          </a:xfrm>
        </p:grpSpPr>
        <p:sp>
          <p:nvSpPr>
            <p:cNvPr id="1071" name="Google Shape;1071;p24"/>
            <p:cNvSpPr/>
            <p:nvPr/>
          </p:nvSpPr>
          <p:spPr>
            <a:xfrm>
              <a:off x="1370850" y="2734875"/>
              <a:ext cx="2200310" cy="294494"/>
            </a:xfrm>
            <a:custGeom>
              <a:avLst/>
              <a:gdLst/>
              <a:ahLst/>
              <a:cxnLst/>
              <a:rect l="l" t="t" r="r" b="b"/>
              <a:pathLst>
                <a:path w="47971" h="11479" fill="none" extrusionOk="0">
                  <a:moveTo>
                    <a:pt x="0" y="11478"/>
                  </a:moveTo>
                  <a:lnTo>
                    <a:pt x="0" y="4584"/>
                  </a:lnTo>
                  <a:cubicBezTo>
                    <a:pt x="0" y="3584"/>
                    <a:pt x="810" y="2775"/>
                    <a:pt x="1798" y="2775"/>
                  </a:cubicBezTo>
                  <a:lnTo>
                    <a:pt x="47078" y="2775"/>
                  </a:lnTo>
                  <a:cubicBezTo>
                    <a:pt x="47578" y="2775"/>
                    <a:pt x="47971" y="2382"/>
                    <a:pt x="47971" y="1882"/>
                  </a:cubicBezTo>
                  <a:lnTo>
                    <a:pt x="4797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542942" y="2712139"/>
              <a:ext cx="56374" cy="45061"/>
            </a:xfrm>
            <a:custGeom>
              <a:avLst/>
              <a:gdLst/>
              <a:ahLst/>
              <a:cxnLst/>
              <a:rect l="l" t="t" r="r" b="b"/>
              <a:pathLst>
                <a:path w="1500" h="1199" extrusionOk="0">
                  <a:moveTo>
                    <a:pt x="801" y="1"/>
                  </a:moveTo>
                  <a:cubicBezTo>
                    <a:pt x="306" y="1"/>
                    <a:pt x="0" y="634"/>
                    <a:pt x="389" y="1022"/>
                  </a:cubicBezTo>
                  <a:cubicBezTo>
                    <a:pt x="512" y="1145"/>
                    <a:pt x="659" y="1198"/>
                    <a:pt x="803" y="1198"/>
                  </a:cubicBezTo>
                  <a:cubicBezTo>
                    <a:pt x="1161" y="1198"/>
                    <a:pt x="1499" y="867"/>
                    <a:pt x="1389" y="451"/>
                  </a:cubicBezTo>
                  <a:cubicBezTo>
                    <a:pt x="1341" y="236"/>
                    <a:pt x="1175" y="70"/>
                    <a:pt x="960" y="22"/>
                  </a:cubicBezTo>
                  <a:cubicBezTo>
                    <a:pt x="906" y="8"/>
                    <a:pt x="852" y="1"/>
                    <a:pt x="8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1341530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1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24"/>
          <p:cNvGrpSpPr/>
          <p:nvPr/>
        </p:nvGrpSpPr>
        <p:grpSpPr>
          <a:xfrm>
            <a:off x="2942467" y="2786289"/>
            <a:ext cx="1213680" cy="351534"/>
            <a:chOff x="2984242" y="2712139"/>
            <a:chExt cx="1213680" cy="351534"/>
          </a:xfrm>
        </p:grpSpPr>
        <p:sp>
          <p:nvSpPr>
            <p:cNvPr id="1075" name="Google Shape;1075;p24"/>
            <p:cNvSpPr/>
            <p:nvPr/>
          </p:nvSpPr>
          <p:spPr>
            <a:xfrm>
              <a:off x="3013950" y="2734875"/>
              <a:ext cx="1156002" cy="294494"/>
            </a:xfrm>
            <a:custGeom>
              <a:avLst/>
              <a:gdLst/>
              <a:ahLst/>
              <a:cxnLst/>
              <a:rect l="l" t="t" r="r" b="b"/>
              <a:pathLst>
                <a:path w="24111" h="11479" fill="none" extrusionOk="0">
                  <a:moveTo>
                    <a:pt x="1" y="11478"/>
                  </a:moveTo>
                  <a:lnTo>
                    <a:pt x="1" y="7906"/>
                  </a:lnTo>
                  <a:cubicBezTo>
                    <a:pt x="1" y="6918"/>
                    <a:pt x="977" y="6108"/>
                    <a:pt x="2191" y="6108"/>
                  </a:cubicBezTo>
                  <a:lnTo>
                    <a:pt x="23004" y="6108"/>
                  </a:lnTo>
                  <a:cubicBezTo>
                    <a:pt x="23611" y="6108"/>
                    <a:pt x="24111" y="5704"/>
                    <a:pt x="24111" y="5216"/>
                  </a:cubicBezTo>
                  <a:lnTo>
                    <a:pt x="2411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2984242" y="3018498"/>
              <a:ext cx="61072" cy="45174"/>
            </a:xfrm>
            <a:custGeom>
              <a:avLst/>
              <a:gdLst/>
              <a:ahLst/>
              <a:cxnLst/>
              <a:rect l="l" t="t" r="r" b="b"/>
              <a:pathLst>
                <a:path w="1625" h="1202" extrusionOk="0">
                  <a:moveTo>
                    <a:pt x="811" y="1"/>
                  </a:moveTo>
                  <a:cubicBezTo>
                    <a:pt x="341" y="1"/>
                    <a:pt x="0" y="546"/>
                    <a:pt x="367" y="1042"/>
                  </a:cubicBezTo>
                  <a:cubicBezTo>
                    <a:pt x="515" y="1153"/>
                    <a:pt x="666" y="1202"/>
                    <a:pt x="807" y="1202"/>
                  </a:cubicBezTo>
                  <a:cubicBezTo>
                    <a:pt x="1279" y="1202"/>
                    <a:pt x="1625" y="656"/>
                    <a:pt x="1248" y="161"/>
                  </a:cubicBezTo>
                  <a:cubicBezTo>
                    <a:pt x="1101" y="49"/>
                    <a:pt x="950" y="1"/>
                    <a:pt x="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142000" y="2712139"/>
              <a:ext cx="55923" cy="45061"/>
            </a:xfrm>
            <a:custGeom>
              <a:avLst/>
              <a:gdLst/>
              <a:ahLst/>
              <a:cxnLst/>
              <a:rect l="l" t="t" r="r" b="b"/>
              <a:pathLst>
                <a:path w="1488" h="1199" extrusionOk="0">
                  <a:moveTo>
                    <a:pt x="790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08" y="1145"/>
                    <a:pt x="653" y="1198"/>
                    <a:pt x="795" y="1198"/>
                  </a:cubicBezTo>
                  <a:cubicBezTo>
                    <a:pt x="1149" y="1198"/>
                    <a:pt x="1487" y="867"/>
                    <a:pt x="1377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24"/>
          <p:cNvGrpSpPr/>
          <p:nvPr/>
        </p:nvGrpSpPr>
        <p:grpSpPr>
          <a:xfrm>
            <a:off x="4541379" y="2786389"/>
            <a:ext cx="61447" cy="351534"/>
            <a:chOff x="4544192" y="2712139"/>
            <a:chExt cx="61447" cy="351534"/>
          </a:xfrm>
        </p:grpSpPr>
        <p:sp>
          <p:nvSpPr>
            <p:cNvPr id="1079" name="Google Shape;1079;p24"/>
            <p:cNvSpPr/>
            <p:nvPr/>
          </p:nvSpPr>
          <p:spPr>
            <a:xfrm>
              <a:off x="4575795" y="2734875"/>
              <a:ext cx="38" cy="294494"/>
            </a:xfrm>
            <a:custGeom>
              <a:avLst/>
              <a:gdLst/>
              <a:ahLst/>
              <a:cxnLst/>
              <a:rect l="l" t="t" r="r" b="b"/>
              <a:pathLst>
                <a:path w="1" h="11479" fill="none" extrusionOk="0">
                  <a:moveTo>
                    <a:pt x="0" y="1147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544192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545507" y="2712139"/>
              <a:ext cx="56073" cy="45061"/>
            </a:xfrm>
            <a:custGeom>
              <a:avLst/>
              <a:gdLst/>
              <a:ahLst/>
              <a:cxnLst/>
              <a:rect l="l" t="t" r="r" b="b"/>
              <a:pathLst>
                <a:path w="1492" h="1199" extrusionOk="0">
                  <a:moveTo>
                    <a:pt x="790" y="1"/>
                  </a:moveTo>
                  <a:cubicBezTo>
                    <a:pt x="297" y="1"/>
                    <a:pt x="1" y="634"/>
                    <a:pt x="389" y="1022"/>
                  </a:cubicBezTo>
                  <a:cubicBezTo>
                    <a:pt x="512" y="1145"/>
                    <a:pt x="658" y="1198"/>
                    <a:pt x="801" y="1198"/>
                  </a:cubicBezTo>
                  <a:cubicBezTo>
                    <a:pt x="1157" y="1198"/>
                    <a:pt x="1491" y="867"/>
                    <a:pt x="1390" y="451"/>
                  </a:cubicBezTo>
                  <a:cubicBezTo>
                    <a:pt x="1330" y="236"/>
                    <a:pt x="1163" y="70"/>
                    <a:pt x="949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24"/>
          <p:cNvGrpSpPr/>
          <p:nvPr/>
        </p:nvGrpSpPr>
        <p:grpSpPr>
          <a:xfrm>
            <a:off x="5018400" y="2786289"/>
            <a:ext cx="1183934" cy="351534"/>
            <a:chOff x="4977138" y="2712139"/>
            <a:chExt cx="1183934" cy="351534"/>
          </a:xfrm>
        </p:grpSpPr>
        <p:sp>
          <p:nvSpPr>
            <p:cNvPr id="1083" name="Google Shape;1083;p24"/>
            <p:cNvSpPr/>
            <p:nvPr/>
          </p:nvSpPr>
          <p:spPr>
            <a:xfrm>
              <a:off x="5005825" y="2734875"/>
              <a:ext cx="1124429" cy="294494"/>
            </a:xfrm>
            <a:custGeom>
              <a:avLst/>
              <a:gdLst/>
              <a:ahLst/>
              <a:cxnLst/>
              <a:rect l="l" t="t" r="r" b="b"/>
              <a:pathLst>
                <a:path w="23766" h="11479" fill="none" extrusionOk="0">
                  <a:moveTo>
                    <a:pt x="23765" y="11478"/>
                  </a:moveTo>
                  <a:lnTo>
                    <a:pt x="23765" y="7906"/>
                  </a:lnTo>
                  <a:cubicBezTo>
                    <a:pt x="23765" y="6918"/>
                    <a:pt x="22813" y="6108"/>
                    <a:pt x="21634" y="6108"/>
                  </a:cubicBezTo>
                  <a:lnTo>
                    <a:pt x="1060" y="6108"/>
                  </a:lnTo>
                  <a:cubicBezTo>
                    <a:pt x="465" y="6108"/>
                    <a:pt x="1" y="5704"/>
                    <a:pt x="1" y="5216"/>
                  </a:cubicBez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6099625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1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4977138" y="2712139"/>
              <a:ext cx="56073" cy="45061"/>
            </a:xfrm>
            <a:custGeom>
              <a:avLst/>
              <a:gdLst/>
              <a:ahLst/>
              <a:cxnLst/>
              <a:rect l="l" t="t" r="r" b="b"/>
              <a:pathLst>
                <a:path w="1492" h="1199" extrusionOk="0">
                  <a:moveTo>
                    <a:pt x="790" y="1"/>
                  </a:moveTo>
                  <a:cubicBezTo>
                    <a:pt x="297" y="1"/>
                    <a:pt x="1" y="634"/>
                    <a:pt x="389" y="1022"/>
                  </a:cubicBezTo>
                  <a:cubicBezTo>
                    <a:pt x="512" y="1145"/>
                    <a:pt x="658" y="1198"/>
                    <a:pt x="801" y="1198"/>
                  </a:cubicBezTo>
                  <a:cubicBezTo>
                    <a:pt x="1157" y="1198"/>
                    <a:pt x="1491" y="867"/>
                    <a:pt x="1389" y="451"/>
                  </a:cubicBezTo>
                  <a:cubicBezTo>
                    <a:pt x="1330" y="236"/>
                    <a:pt x="1163" y="70"/>
                    <a:pt x="949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24"/>
          <p:cNvGrpSpPr/>
          <p:nvPr/>
        </p:nvGrpSpPr>
        <p:grpSpPr>
          <a:xfrm>
            <a:off x="5547759" y="2786289"/>
            <a:ext cx="2253863" cy="351534"/>
            <a:chOff x="5547759" y="2712139"/>
            <a:chExt cx="2253863" cy="351534"/>
          </a:xfrm>
        </p:grpSpPr>
        <p:sp>
          <p:nvSpPr>
            <p:cNvPr id="1087" name="Google Shape;1087;p24"/>
            <p:cNvSpPr/>
            <p:nvPr/>
          </p:nvSpPr>
          <p:spPr>
            <a:xfrm>
              <a:off x="5578625" y="2734875"/>
              <a:ext cx="2194219" cy="294494"/>
            </a:xfrm>
            <a:custGeom>
              <a:avLst/>
              <a:gdLst/>
              <a:ahLst/>
              <a:cxnLst/>
              <a:rect l="l" t="t" r="r" b="b"/>
              <a:pathLst>
                <a:path w="47376" h="11479" fill="none" extrusionOk="0">
                  <a:moveTo>
                    <a:pt x="47375" y="11478"/>
                  </a:moveTo>
                  <a:lnTo>
                    <a:pt x="47375" y="4584"/>
                  </a:lnTo>
                  <a:cubicBezTo>
                    <a:pt x="47375" y="3584"/>
                    <a:pt x="46566" y="2775"/>
                    <a:pt x="45577" y="2775"/>
                  </a:cubicBezTo>
                  <a:lnTo>
                    <a:pt x="893" y="2775"/>
                  </a:lnTo>
                  <a:cubicBezTo>
                    <a:pt x="393" y="2775"/>
                    <a:pt x="0" y="2382"/>
                    <a:pt x="0" y="1882"/>
                  </a:cubicBez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7740175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5547759" y="2712139"/>
              <a:ext cx="56036" cy="45061"/>
            </a:xfrm>
            <a:custGeom>
              <a:avLst/>
              <a:gdLst/>
              <a:ahLst/>
              <a:cxnLst/>
              <a:rect l="l" t="t" r="r" b="b"/>
              <a:pathLst>
                <a:path w="1491" h="1199" extrusionOk="0">
                  <a:moveTo>
                    <a:pt x="789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11" y="1145"/>
                    <a:pt x="658" y="1198"/>
                    <a:pt x="800" y="1198"/>
                  </a:cubicBezTo>
                  <a:cubicBezTo>
                    <a:pt x="1156" y="1198"/>
                    <a:pt x="1491" y="867"/>
                    <a:pt x="1389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0" y="1"/>
                    <a:pt x="7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24"/>
          <p:cNvGrpSpPr/>
          <p:nvPr/>
        </p:nvGrpSpPr>
        <p:grpSpPr>
          <a:xfrm>
            <a:off x="2478056" y="1138634"/>
            <a:ext cx="4344950" cy="1560801"/>
            <a:chOff x="2478056" y="1138634"/>
            <a:chExt cx="4344950" cy="1560801"/>
          </a:xfrm>
        </p:grpSpPr>
        <p:sp>
          <p:nvSpPr>
            <p:cNvPr id="1132" name="Google Shape;1132;p24"/>
            <p:cNvSpPr/>
            <p:nvPr/>
          </p:nvSpPr>
          <p:spPr>
            <a:xfrm>
              <a:off x="3635672" y="1406673"/>
              <a:ext cx="1881605" cy="1219815"/>
            </a:xfrm>
            <a:custGeom>
              <a:avLst/>
              <a:gdLst/>
              <a:ahLst/>
              <a:cxnLst/>
              <a:rect l="l" t="t" r="r" b="b"/>
              <a:pathLst>
                <a:path w="50066" h="32457" extrusionOk="0">
                  <a:moveTo>
                    <a:pt x="2024" y="0"/>
                  </a:moveTo>
                  <a:cubicBezTo>
                    <a:pt x="905" y="0"/>
                    <a:pt x="0" y="905"/>
                    <a:pt x="0" y="2025"/>
                  </a:cubicBezTo>
                  <a:lnTo>
                    <a:pt x="0" y="30433"/>
                  </a:lnTo>
                  <a:cubicBezTo>
                    <a:pt x="0" y="31552"/>
                    <a:pt x="905" y="32457"/>
                    <a:pt x="2024" y="32457"/>
                  </a:cubicBezTo>
                  <a:lnTo>
                    <a:pt x="48042" y="32457"/>
                  </a:lnTo>
                  <a:cubicBezTo>
                    <a:pt x="49161" y="32457"/>
                    <a:pt x="50066" y="31552"/>
                    <a:pt x="50066" y="30433"/>
                  </a:cubicBezTo>
                  <a:lnTo>
                    <a:pt x="50066" y="2025"/>
                  </a:lnTo>
                  <a:cubicBezTo>
                    <a:pt x="50066" y="905"/>
                    <a:pt x="49161" y="0"/>
                    <a:pt x="48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3636086" y="1476463"/>
              <a:ext cx="1881192" cy="1150025"/>
            </a:xfrm>
            <a:custGeom>
              <a:avLst/>
              <a:gdLst/>
              <a:ahLst/>
              <a:cxnLst/>
              <a:rect l="l" t="t" r="r" b="b"/>
              <a:pathLst>
                <a:path w="50055" h="30600" extrusionOk="0">
                  <a:moveTo>
                    <a:pt x="50055" y="1299"/>
                  </a:moveTo>
                  <a:lnTo>
                    <a:pt x="50055" y="29874"/>
                  </a:lnTo>
                  <a:cubicBezTo>
                    <a:pt x="50055" y="30278"/>
                    <a:pt x="49721" y="30600"/>
                    <a:pt x="49329" y="30600"/>
                  </a:cubicBezTo>
                  <a:lnTo>
                    <a:pt x="715" y="30600"/>
                  </a:lnTo>
                  <a:cubicBezTo>
                    <a:pt x="322" y="30600"/>
                    <a:pt x="1" y="30278"/>
                    <a:pt x="1" y="29874"/>
                  </a:cubicBezTo>
                  <a:lnTo>
                    <a:pt x="1" y="27326"/>
                  </a:lnTo>
                  <a:lnTo>
                    <a:pt x="47138" y="27326"/>
                  </a:lnTo>
                  <a:cubicBezTo>
                    <a:pt x="48436" y="27326"/>
                    <a:pt x="49483" y="26278"/>
                    <a:pt x="49483" y="24992"/>
                  </a:cubicBezTo>
                  <a:lnTo>
                    <a:pt x="49483" y="1"/>
                  </a:lnTo>
                  <a:cubicBezTo>
                    <a:pt x="49841" y="334"/>
                    <a:pt x="50055" y="799"/>
                    <a:pt x="50055" y="1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3704110" y="1507807"/>
              <a:ext cx="1744730" cy="944185"/>
            </a:xfrm>
            <a:custGeom>
              <a:avLst/>
              <a:gdLst/>
              <a:ahLst/>
              <a:cxnLst/>
              <a:rect l="l" t="t" r="r" b="b"/>
              <a:pathLst>
                <a:path w="46424" h="25123" extrusionOk="0">
                  <a:moveTo>
                    <a:pt x="1" y="0"/>
                  </a:moveTo>
                  <a:lnTo>
                    <a:pt x="46423" y="0"/>
                  </a:lnTo>
                  <a:lnTo>
                    <a:pt x="46423" y="25122"/>
                  </a:lnTo>
                  <a:lnTo>
                    <a:pt x="1" y="2512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4420057" y="1911857"/>
              <a:ext cx="265859" cy="177239"/>
            </a:xfrm>
            <a:custGeom>
              <a:avLst/>
              <a:gdLst/>
              <a:ahLst/>
              <a:cxnLst/>
              <a:rect l="l" t="t" r="r" b="b"/>
              <a:pathLst>
                <a:path w="7074" h="4716" extrusionOk="0">
                  <a:moveTo>
                    <a:pt x="3531" y="1388"/>
                  </a:moveTo>
                  <a:cubicBezTo>
                    <a:pt x="3793" y="1388"/>
                    <a:pt x="4055" y="1560"/>
                    <a:pt x="4073" y="1906"/>
                  </a:cubicBezTo>
                  <a:cubicBezTo>
                    <a:pt x="4073" y="2096"/>
                    <a:pt x="3977" y="2263"/>
                    <a:pt x="3835" y="2358"/>
                  </a:cubicBezTo>
                  <a:lnTo>
                    <a:pt x="3835" y="2775"/>
                  </a:lnTo>
                  <a:cubicBezTo>
                    <a:pt x="3835" y="2971"/>
                    <a:pt x="3686" y="3069"/>
                    <a:pt x="3537" y="3069"/>
                  </a:cubicBezTo>
                  <a:cubicBezTo>
                    <a:pt x="3388" y="3069"/>
                    <a:pt x="3239" y="2971"/>
                    <a:pt x="3239" y="2775"/>
                  </a:cubicBezTo>
                  <a:lnTo>
                    <a:pt x="3239" y="2358"/>
                  </a:lnTo>
                  <a:cubicBezTo>
                    <a:pt x="3073" y="2263"/>
                    <a:pt x="2989" y="2096"/>
                    <a:pt x="2989" y="1906"/>
                  </a:cubicBezTo>
                  <a:cubicBezTo>
                    <a:pt x="3007" y="1560"/>
                    <a:pt x="3269" y="1388"/>
                    <a:pt x="3531" y="1388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51"/>
                  </a:cubicBezTo>
                  <a:lnTo>
                    <a:pt x="1" y="3977"/>
                  </a:lnTo>
                  <a:cubicBezTo>
                    <a:pt x="1" y="4382"/>
                    <a:pt x="334" y="4715"/>
                    <a:pt x="739" y="4715"/>
                  </a:cubicBezTo>
                  <a:lnTo>
                    <a:pt x="6323" y="4715"/>
                  </a:lnTo>
                  <a:cubicBezTo>
                    <a:pt x="6740" y="4715"/>
                    <a:pt x="7073" y="4382"/>
                    <a:pt x="7073" y="3977"/>
                  </a:cubicBezTo>
                  <a:lnTo>
                    <a:pt x="7073" y="751"/>
                  </a:lnTo>
                  <a:cubicBezTo>
                    <a:pt x="7073" y="334"/>
                    <a:pt x="6740" y="1"/>
                    <a:pt x="6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4467035" y="1814330"/>
              <a:ext cx="171865" cy="97564"/>
            </a:xfrm>
            <a:custGeom>
              <a:avLst/>
              <a:gdLst/>
              <a:ahLst/>
              <a:cxnLst/>
              <a:rect l="l" t="t" r="r" b="b"/>
              <a:pathLst>
                <a:path w="4573" h="2596" extrusionOk="0">
                  <a:moveTo>
                    <a:pt x="2287" y="0"/>
                  </a:moveTo>
                  <a:cubicBezTo>
                    <a:pt x="1025" y="0"/>
                    <a:pt x="1" y="1024"/>
                    <a:pt x="1" y="2286"/>
                  </a:cubicBezTo>
                  <a:lnTo>
                    <a:pt x="1" y="2596"/>
                  </a:lnTo>
                  <a:lnTo>
                    <a:pt x="644" y="2596"/>
                  </a:lnTo>
                  <a:lnTo>
                    <a:pt x="644" y="2286"/>
                  </a:lnTo>
                  <a:cubicBezTo>
                    <a:pt x="608" y="1357"/>
                    <a:pt x="1358" y="583"/>
                    <a:pt x="2287" y="583"/>
                  </a:cubicBezTo>
                  <a:cubicBezTo>
                    <a:pt x="3216" y="583"/>
                    <a:pt x="3966" y="1357"/>
                    <a:pt x="3942" y="2286"/>
                  </a:cubicBezTo>
                  <a:lnTo>
                    <a:pt x="3942" y="2596"/>
                  </a:lnTo>
                  <a:lnTo>
                    <a:pt x="4573" y="2596"/>
                  </a:lnTo>
                  <a:lnTo>
                    <a:pt x="4573" y="2286"/>
                  </a:lnTo>
                  <a:cubicBezTo>
                    <a:pt x="4573" y="1024"/>
                    <a:pt x="3549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4286263" y="1645622"/>
              <a:ext cx="532544" cy="665173"/>
            </a:xfrm>
            <a:custGeom>
              <a:avLst/>
              <a:gdLst/>
              <a:ahLst/>
              <a:cxnLst/>
              <a:rect l="l" t="t" r="r" b="b"/>
              <a:pathLst>
                <a:path w="14170" h="17699" extrusionOk="0">
                  <a:moveTo>
                    <a:pt x="7085" y="1548"/>
                  </a:moveTo>
                  <a:cubicBezTo>
                    <a:pt x="7213" y="1548"/>
                    <a:pt x="7341" y="1572"/>
                    <a:pt x="7466" y="1620"/>
                  </a:cubicBezTo>
                  <a:lnTo>
                    <a:pt x="12217" y="3358"/>
                  </a:lnTo>
                  <a:cubicBezTo>
                    <a:pt x="12645" y="3513"/>
                    <a:pt x="12931" y="3929"/>
                    <a:pt x="12931" y="4406"/>
                  </a:cubicBezTo>
                  <a:lnTo>
                    <a:pt x="12931" y="8442"/>
                  </a:lnTo>
                  <a:cubicBezTo>
                    <a:pt x="12931" y="11907"/>
                    <a:pt x="10728" y="15050"/>
                    <a:pt x="7430" y="16098"/>
                  </a:cubicBezTo>
                  <a:cubicBezTo>
                    <a:pt x="7323" y="16133"/>
                    <a:pt x="7210" y="16151"/>
                    <a:pt x="7097" y="16151"/>
                  </a:cubicBezTo>
                  <a:cubicBezTo>
                    <a:pt x="6984" y="16151"/>
                    <a:pt x="6871" y="16133"/>
                    <a:pt x="6764" y="16098"/>
                  </a:cubicBezTo>
                  <a:cubicBezTo>
                    <a:pt x="3465" y="15050"/>
                    <a:pt x="1263" y="11907"/>
                    <a:pt x="1263" y="8442"/>
                  </a:cubicBezTo>
                  <a:lnTo>
                    <a:pt x="1263" y="4394"/>
                  </a:lnTo>
                  <a:cubicBezTo>
                    <a:pt x="1251" y="3929"/>
                    <a:pt x="1549" y="3513"/>
                    <a:pt x="1977" y="3358"/>
                  </a:cubicBezTo>
                  <a:lnTo>
                    <a:pt x="6704" y="1620"/>
                  </a:lnTo>
                  <a:cubicBezTo>
                    <a:pt x="6829" y="1572"/>
                    <a:pt x="6957" y="1548"/>
                    <a:pt x="7085" y="1548"/>
                  </a:cubicBezTo>
                  <a:close/>
                  <a:moveTo>
                    <a:pt x="7091" y="0"/>
                  </a:moveTo>
                  <a:cubicBezTo>
                    <a:pt x="6960" y="0"/>
                    <a:pt x="6829" y="24"/>
                    <a:pt x="6704" y="72"/>
                  </a:cubicBezTo>
                  <a:lnTo>
                    <a:pt x="727" y="2263"/>
                  </a:lnTo>
                  <a:cubicBezTo>
                    <a:pt x="298" y="2417"/>
                    <a:pt x="1" y="2834"/>
                    <a:pt x="1" y="3298"/>
                  </a:cubicBezTo>
                  <a:lnTo>
                    <a:pt x="1" y="8359"/>
                  </a:lnTo>
                  <a:cubicBezTo>
                    <a:pt x="13" y="12561"/>
                    <a:pt x="2692" y="16348"/>
                    <a:pt x="6692" y="17634"/>
                  </a:cubicBezTo>
                  <a:lnTo>
                    <a:pt x="6752" y="17645"/>
                  </a:lnTo>
                  <a:cubicBezTo>
                    <a:pt x="6859" y="17681"/>
                    <a:pt x="6972" y="17699"/>
                    <a:pt x="7086" y="17699"/>
                  </a:cubicBezTo>
                  <a:cubicBezTo>
                    <a:pt x="7201" y="17699"/>
                    <a:pt x="7317" y="17681"/>
                    <a:pt x="7430" y="17645"/>
                  </a:cubicBezTo>
                  <a:lnTo>
                    <a:pt x="7502" y="17634"/>
                  </a:lnTo>
                  <a:cubicBezTo>
                    <a:pt x="11502" y="16348"/>
                    <a:pt x="14169" y="12561"/>
                    <a:pt x="14169" y="8359"/>
                  </a:cubicBezTo>
                  <a:lnTo>
                    <a:pt x="14169" y="3298"/>
                  </a:lnTo>
                  <a:cubicBezTo>
                    <a:pt x="14169" y="2822"/>
                    <a:pt x="13883" y="2405"/>
                    <a:pt x="13443" y="2251"/>
                  </a:cubicBezTo>
                  <a:lnTo>
                    <a:pt x="7478" y="72"/>
                  </a:lnTo>
                  <a:cubicBezTo>
                    <a:pt x="7353" y="24"/>
                    <a:pt x="7222" y="0"/>
                    <a:pt x="7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3394017" y="2522196"/>
              <a:ext cx="2327334" cy="177239"/>
            </a:xfrm>
            <a:custGeom>
              <a:avLst/>
              <a:gdLst/>
              <a:ahLst/>
              <a:cxnLst/>
              <a:rect l="l" t="t" r="r" b="b"/>
              <a:pathLst>
                <a:path w="61926" h="4716" extrusionOk="0">
                  <a:moveTo>
                    <a:pt x="1" y="1"/>
                  </a:moveTo>
                  <a:cubicBezTo>
                    <a:pt x="1" y="2608"/>
                    <a:pt x="2120" y="4716"/>
                    <a:pt x="4716" y="4716"/>
                  </a:cubicBezTo>
                  <a:lnTo>
                    <a:pt x="57210" y="4716"/>
                  </a:lnTo>
                  <a:cubicBezTo>
                    <a:pt x="59818" y="4716"/>
                    <a:pt x="61925" y="2608"/>
                    <a:pt x="619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3412808" y="2522196"/>
              <a:ext cx="2327334" cy="177239"/>
            </a:xfrm>
            <a:custGeom>
              <a:avLst/>
              <a:gdLst/>
              <a:ahLst/>
              <a:cxnLst/>
              <a:rect l="l" t="t" r="r" b="b"/>
              <a:pathLst>
                <a:path w="61926" h="4716" extrusionOk="0">
                  <a:moveTo>
                    <a:pt x="61925" y="1"/>
                  </a:moveTo>
                  <a:cubicBezTo>
                    <a:pt x="61925" y="2608"/>
                    <a:pt x="59818" y="4716"/>
                    <a:pt x="57210" y="4716"/>
                  </a:cubicBezTo>
                  <a:lnTo>
                    <a:pt x="4716" y="4716"/>
                  </a:lnTo>
                  <a:cubicBezTo>
                    <a:pt x="2120" y="4716"/>
                    <a:pt x="1" y="260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3412808" y="2522196"/>
              <a:ext cx="2102703" cy="137853"/>
            </a:xfrm>
            <a:custGeom>
              <a:avLst/>
              <a:gdLst/>
              <a:ahLst/>
              <a:cxnLst/>
              <a:rect l="l" t="t" r="r" b="b"/>
              <a:pathLst>
                <a:path w="55949" h="3668" extrusionOk="0">
                  <a:moveTo>
                    <a:pt x="1" y="1"/>
                  </a:moveTo>
                  <a:cubicBezTo>
                    <a:pt x="1" y="1418"/>
                    <a:pt x="644" y="2775"/>
                    <a:pt x="1751" y="3668"/>
                  </a:cubicBezTo>
                  <a:lnTo>
                    <a:pt x="53341" y="3668"/>
                  </a:lnTo>
                  <a:cubicBezTo>
                    <a:pt x="53436" y="3668"/>
                    <a:pt x="53531" y="3656"/>
                    <a:pt x="53615" y="3656"/>
                  </a:cubicBezTo>
                  <a:cubicBezTo>
                    <a:pt x="55948" y="3525"/>
                    <a:pt x="55793" y="1"/>
                    <a:pt x="53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4986575" y="1260364"/>
              <a:ext cx="673892" cy="673892"/>
            </a:xfrm>
            <a:custGeom>
              <a:avLst/>
              <a:gdLst/>
              <a:ahLst/>
              <a:cxnLst/>
              <a:rect l="l" t="t" r="r" b="b"/>
              <a:pathLst>
                <a:path w="17931" h="17931" extrusionOk="0">
                  <a:moveTo>
                    <a:pt x="8965" y="0"/>
                  </a:moveTo>
                  <a:cubicBezTo>
                    <a:pt x="4012" y="0"/>
                    <a:pt x="0" y="4013"/>
                    <a:pt x="0" y="8966"/>
                  </a:cubicBezTo>
                  <a:cubicBezTo>
                    <a:pt x="0" y="13919"/>
                    <a:pt x="4012" y="17931"/>
                    <a:pt x="8965" y="17931"/>
                  </a:cubicBezTo>
                  <a:cubicBezTo>
                    <a:pt x="13918" y="17931"/>
                    <a:pt x="17931" y="13919"/>
                    <a:pt x="17931" y="8966"/>
                  </a:cubicBezTo>
                  <a:cubicBezTo>
                    <a:pt x="17931" y="4013"/>
                    <a:pt x="13918" y="0"/>
                    <a:pt x="8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5020550" y="1315385"/>
              <a:ext cx="584896" cy="584896"/>
            </a:xfrm>
            <a:custGeom>
              <a:avLst/>
              <a:gdLst/>
              <a:ahLst/>
              <a:cxnLst/>
              <a:rect l="l" t="t" r="r" b="b"/>
              <a:pathLst>
                <a:path w="15563" h="15563" extrusionOk="0">
                  <a:moveTo>
                    <a:pt x="15527" y="7502"/>
                  </a:moveTo>
                  <a:cubicBezTo>
                    <a:pt x="15527" y="10526"/>
                    <a:pt x="13705" y="13252"/>
                    <a:pt x="10919" y="14407"/>
                  </a:cubicBezTo>
                  <a:cubicBezTo>
                    <a:pt x="8121" y="15562"/>
                    <a:pt x="4906" y="14919"/>
                    <a:pt x="2775" y="12788"/>
                  </a:cubicBezTo>
                  <a:cubicBezTo>
                    <a:pt x="632" y="10645"/>
                    <a:pt x="1" y="7430"/>
                    <a:pt x="1156" y="4644"/>
                  </a:cubicBezTo>
                  <a:cubicBezTo>
                    <a:pt x="2311" y="1846"/>
                    <a:pt x="5037" y="24"/>
                    <a:pt x="8061" y="24"/>
                  </a:cubicBezTo>
                  <a:cubicBezTo>
                    <a:pt x="12193" y="1"/>
                    <a:pt x="15562" y="3358"/>
                    <a:pt x="15527" y="750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5159267" y="1417872"/>
              <a:ext cx="287318" cy="245639"/>
            </a:xfrm>
            <a:custGeom>
              <a:avLst/>
              <a:gdLst/>
              <a:ahLst/>
              <a:cxnLst/>
              <a:rect l="l" t="t" r="r" b="b"/>
              <a:pathLst>
                <a:path w="7645" h="6536" extrusionOk="0">
                  <a:moveTo>
                    <a:pt x="4392" y="0"/>
                  </a:moveTo>
                  <a:cubicBezTo>
                    <a:pt x="4385" y="0"/>
                    <a:pt x="4378" y="0"/>
                    <a:pt x="4370" y="0"/>
                  </a:cubicBezTo>
                  <a:cubicBezTo>
                    <a:pt x="1453" y="0"/>
                    <a:pt x="1" y="3512"/>
                    <a:pt x="2061" y="5572"/>
                  </a:cubicBezTo>
                  <a:cubicBezTo>
                    <a:pt x="2722" y="6238"/>
                    <a:pt x="3538" y="6535"/>
                    <a:pt x="4339" y="6535"/>
                  </a:cubicBezTo>
                  <a:cubicBezTo>
                    <a:pt x="6018" y="6535"/>
                    <a:pt x="7633" y="5229"/>
                    <a:pt x="7633" y="3262"/>
                  </a:cubicBezTo>
                  <a:cubicBezTo>
                    <a:pt x="7645" y="1460"/>
                    <a:pt x="6192" y="0"/>
                    <a:pt x="4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5100676" y="1668886"/>
              <a:ext cx="445240" cy="209222"/>
            </a:xfrm>
            <a:custGeom>
              <a:avLst/>
              <a:gdLst/>
              <a:ahLst/>
              <a:cxnLst/>
              <a:rect l="l" t="t" r="r" b="b"/>
              <a:pathLst>
                <a:path w="11847" h="5567" extrusionOk="0">
                  <a:moveTo>
                    <a:pt x="3977" y="1"/>
                  </a:moveTo>
                  <a:cubicBezTo>
                    <a:pt x="2393" y="429"/>
                    <a:pt x="1000" y="1358"/>
                    <a:pt x="0" y="2656"/>
                  </a:cubicBezTo>
                  <a:cubicBezTo>
                    <a:pt x="1500" y="4596"/>
                    <a:pt x="3715" y="5567"/>
                    <a:pt x="5928" y="5567"/>
                  </a:cubicBezTo>
                  <a:cubicBezTo>
                    <a:pt x="8141" y="5567"/>
                    <a:pt x="10353" y="4596"/>
                    <a:pt x="11847" y="2656"/>
                  </a:cubicBezTo>
                  <a:cubicBezTo>
                    <a:pt x="10847" y="1358"/>
                    <a:pt x="9454" y="429"/>
                    <a:pt x="7870" y="1"/>
                  </a:cubicBezTo>
                  <a:cubicBezTo>
                    <a:pt x="7251" y="274"/>
                    <a:pt x="6587" y="411"/>
                    <a:pt x="5923" y="411"/>
                  </a:cubicBezTo>
                  <a:cubicBezTo>
                    <a:pt x="5260" y="411"/>
                    <a:pt x="4596" y="274"/>
                    <a:pt x="3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5198653" y="1498411"/>
              <a:ext cx="248383" cy="84824"/>
            </a:xfrm>
            <a:custGeom>
              <a:avLst/>
              <a:gdLst/>
              <a:ahLst/>
              <a:cxnLst/>
              <a:rect l="l" t="t" r="r" b="b"/>
              <a:pathLst>
                <a:path w="6609" h="2257" extrusionOk="0">
                  <a:moveTo>
                    <a:pt x="1203" y="905"/>
                  </a:moveTo>
                  <a:cubicBezTo>
                    <a:pt x="1207" y="905"/>
                    <a:pt x="1211" y="905"/>
                    <a:pt x="1215" y="905"/>
                  </a:cubicBezTo>
                  <a:lnTo>
                    <a:pt x="2751" y="905"/>
                  </a:lnTo>
                  <a:lnTo>
                    <a:pt x="2751" y="1310"/>
                  </a:lnTo>
                  <a:cubicBezTo>
                    <a:pt x="2751" y="1334"/>
                    <a:pt x="2739" y="1358"/>
                    <a:pt x="2715" y="1381"/>
                  </a:cubicBezTo>
                  <a:lnTo>
                    <a:pt x="2668" y="1429"/>
                  </a:lnTo>
                  <a:cubicBezTo>
                    <a:pt x="2587" y="1510"/>
                    <a:pt x="2473" y="1558"/>
                    <a:pt x="2360" y="1558"/>
                  </a:cubicBezTo>
                  <a:cubicBezTo>
                    <a:pt x="2306" y="1558"/>
                    <a:pt x="2253" y="1547"/>
                    <a:pt x="2203" y="1524"/>
                  </a:cubicBezTo>
                  <a:lnTo>
                    <a:pt x="1167" y="1108"/>
                  </a:lnTo>
                  <a:cubicBezTo>
                    <a:pt x="1052" y="1073"/>
                    <a:pt x="1082" y="905"/>
                    <a:pt x="1203" y="905"/>
                  </a:cubicBezTo>
                  <a:close/>
                  <a:moveTo>
                    <a:pt x="5406" y="905"/>
                  </a:moveTo>
                  <a:cubicBezTo>
                    <a:pt x="5525" y="905"/>
                    <a:pt x="5549" y="1072"/>
                    <a:pt x="5442" y="1108"/>
                  </a:cubicBezTo>
                  <a:lnTo>
                    <a:pt x="4418" y="1524"/>
                  </a:lnTo>
                  <a:cubicBezTo>
                    <a:pt x="4364" y="1547"/>
                    <a:pt x="4309" y="1558"/>
                    <a:pt x="4253" y="1558"/>
                  </a:cubicBezTo>
                  <a:cubicBezTo>
                    <a:pt x="4136" y="1558"/>
                    <a:pt x="4022" y="1510"/>
                    <a:pt x="3942" y="1429"/>
                  </a:cubicBezTo>
                  <a:lnTo>
                    <a:pt x="3894" y="1381"/>
                  </a:lnTo>
                  <a:cubicBezTo>
                    <a:pt x="3870" y="1358"/>
                    <a:pt x="3858" y="1334"/>
                    <a:pt x="3858" y="1310"/>
                  </a:cubicBezTo>
                  <a:lnTo>
                    <a:pt x="3858" y="905"/>
                  </a:lnTo>
                  <a:close/>
                  <a:moveTo>
                    <a:pt x="36" y="0"/>
                  </a:moveTo>
                  <a:cubicBezTo>
                    <a:pt x="13" y="143"/>
                    <a:pt x="1" y="274"/>
                    <a:pt x="1" y="417"/>
                  </a:cubicBezTo>
                  <a:lnTo>
                    <a:pt x="1" y="1179"/>
                  </a:lnTo>
                  <a:lnTo>
                    <a:pt x="2132" y="2179"/>
                  </a:lnTo>
                  <a:cubicBezTo>
                    <a:pt x="2249" y="2231"/>
                    <a:pt x="2373" y="2256"/>
                    <a:pt x="2496" y="2256"/>
                  </a:cubicBezTo>
                  <a:cubicBezTo>
                    <a:pt x="2686" y="2256"/>
                    <a:pt x="2873" y="2195"/>
                    <a:pt x="3025" y="2072"/>
                  </a:cubicBezTo>
                  <a:lnTo>
                    <a:pt x="3299" y="1846"/>
                  </a:lnTo>
                  <a:lnTo>
                    <a:pt x="3584" y="2072"/>
                  </a:lnTo>
                  <a:cubicBezTo>
                    <a:pt x="3736" y="2195"/>
                    <a:pt x="3923" y="2256"/>
                    <a:pt x="4110" y="2256"/>
                  </a:cubicBezTo>
                  <a:cubicBezTo>
                    <a:pt x="4232" y="2256"/>
                    <a:pt x="4353" y="2231"/>
                    <a:pt x="4465" y="2179"/>
                  </a:cubicBezTo>
                  <a:lnTo>
                    <a:pt x="6609" y="1179"/>
                  </a:lnTo>
                  <a:lnTo>
                    <a:pt x="6609" y="417"/>
                  </a:lnTo>
                  <a:cubicBezTo>
                    <a:pt x="6609" y="286"/>
                    <a:pt x="6597" y="143"/>
                    <a:pt x="6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5031750" y="1438881"/>
              <a:ext cx="448848" cy="449299"/>
            </a:xfrm>
            <a:custGeom>
              <a:avLst/>
              <a:gdLst/>
              <a:ahLst/>
              <a:cxnLst/>
              <a:rect l="l" t="t" r="r" b="b"/>
              <a:pathLst>
                <a:path w="11943" h="11955" extrusionOk="0">
                  <a:moveTo>
                    <a:pt x="1036" y="1"/>
                  </a:moveTo>
                  <a:lnTo>
                    <a:pt x="1" y="1037"/>
                  </a:lnTo>
                  <a:lnTo>
                    <a:pt x="10907" y="11955"/>
                  </a:lnTo>
                  <a:lnTo>
                    <a:pt x="11943" y="1091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4139579" y="1290543"/>
              <a:ext cx="56148" cy="44911"/>
            </a:xfrm>
            <a:custGeom>
              <a:avLst/>
              <a:gdLst/>
              <a:ahLst/>
              <a:cxnLst/>
              <a:rect l="l" t="t" r="r" b="b"/>
              <a:pathLst>
                <a:path w="1494" h="1195" extrusionOk="0">
                  <a:moveTo>
                    <a:pt x="812" y="0"/>
                  </a:moveTo>
                  <a:cubicBezTo>
                    <a:pt x="312" y="0"/>
                    <a:pt x="1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9" y="1195"/>
                    <a:pt x="1493" y="864"/>
                    <a:pt x="1392" y="447"/>
                  </a:cubicBezTo>
                  <a:cubicBezTo>
                    <a:pt x="1344" y="233"/>
                    <a:pt x="1177" y="66"/>
                    <a:pt x="963" y="19"/>
                  </a:cubicBezTo>
                  <a:cubicBezTo>
                    <a:pt x="911" y="6"/>
                    <a:pt x="861" y="0"/>
                    <a:pt x="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4342261" y="1290543"/>
              <a:ext cx="56036" cy="44911"/>
            </a:xfrm>
            <a:custGeom>
              <a:avLst/>
              <a:gdLst/>
              <a:ahLst/>
              <a:cxnLst/>
              <a:rect l="l" t="t" r="r" b="b"/>
              <a:pathLst>
                <a:path w="1491" h="1195" extrusionOk="0">
                  <a:moveTo>
                    <a:pt x="801" y="0"/>
                  </a:moveTo>
                  <a:cubicBezTo>
                    <a:pt x="303" y="0"/>
                    <a:pt x="0" y="628"/>
                    <a:pt x="380" y="1019"/>
                  </a:cubicBezTo>
                  <a:cubicBezTo>
                    <a:pt x="503" y="1142"/>
                    <a:pt x="650" y="1195"/>
                    <a:pt x="794" y="1195"/>
                  </a:cubicBezTo>
                  <a:cubicBezTo>
                    <a:pt x="1152" y="1195"/>
                    <a:pt x="1491" y="864"/>
                    <a:pt x="1380" y="447"/>
                  </a:cubicBezTo>
                  <a:cubicBezTo>
                    <a:pt x="1333" y="233"/>
                    <a:pt x="1166" y="66"/>
                    <a:pt x="952" y="19"/>
                  </a:cubicBezTo>
                  <a:cubicBezTo>
                    <a:pt x="900" y="6"/>
                    <a:pt x="850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4544530" y="1290543"/>
              <a:ext cx="56148" cy="44911"/>
            </a:xfrm>
            <a:custGeom>
              <a:avLst/>
              <a:gdLst/>
              <a:ahLst/>
              <a:cxnLst/>
              <a:rect l="l" t="t" r="r" b="b"/>
              <a:pathLst>
                <a:path w="1494" h="1195" extrusionOk="0">
                  <a:moveTo>
                    <a:pt x="801" y="0"/>
                  </a:moveTo>
                  <a:cubicBezTo>
                    <a:pt x="303" y="0"/>
                    <a:pt x="1" y="628"/>
                    <a:pt x="392" y="1019"/>
                  </a:cubicBezTo>
                  <a:cubicBezTo>
                    <a:pt x="514" y="1142"/>
                    <a:pt x="661" y="1195"/>
                    <a:pt x="803" y="1195"/>
                  </a:cubicBezTo>
                  <a:cubicBezTo>
                    <a:pt x="1159" y="1195"/>
                    <a:pt x="1494" y="864"/>
                    <a:pt x="1392" y="447"/>
                  </a:cubicBezTo>
                  <a:cubicBezTo>
                    <a:pt x="1332" y="233"/>
                    <a:pt x="1165" y="66"/>
                    <a:pt x="951" y="19"/>
                  </a:cubicBezTo>
                  <a:cubicBezTo>
                    <a:pt x="899" y="6"/>
                    <a:pt x="849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4746799" y="1290543"/>
              <a:ext cx="56148" cy="44911"/>
            </a:xfrm>
            <a:custGeom>
              <a:avLst/>
              <a:gdLst/>
              <a:ahLst/>
              <a:cxnLst/>
              <a:rect l="l" t="t" r="r" b="b"/>
              <a:pathLst>
                <a:path w="1494" h="1195" extrusionOk="0">
                  <a:moveTo>
                    <a:pt x="809" y="0"/>
                  </a:moveTo>
                  <a:cubicBezTo>
                    <a:pt x="302" y="0"/>
                    <a:pt x="1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9" y="1195"/>
                    <a:pt x="1493" y="864"/>
                    <a:pt x="1391" y="447"/>
                  </a:cubicBezTo>
                  <a:cubicBezTo>
                    <a:pt x="1332" y="233"/>
                    <a:pt x="1165" y="66"/>
                    <a:pt x="963" y="19"/>
                  </a:cubicBezTo>
                  <a:cubicBezTo>
                    <a:pt x="910" y="6"/>
                    <a:pt x="859" y="0"/>
                    <a:pt x="8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4169945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4372628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1" y="4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4574897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4777579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1" y="4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4979848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4949068" y="1290543"/>
              <a:ext cx="56111" cy="44911"/>
            </a:xfrm>
            <a:custGeom>
              <a:avLst/>
              <a:gdLst/>
              <a:ahLst/>
              <a:cxnLst/>
              <a:rect l="l" t="t" r="r" b="b"/>
              <a:pathLst>
                <a:path w="1493" h="1195" extrusionOk="0">
                  <a:moveTo>
                    <a:pt x="812" y="0"/>
                  </a:moveTo>
                  <a:cubicBezTo>
                    <a:pt x="312" y="0"/>
                    <a:pt x="0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8" y="1195"/>
                    <a:pt x="1493" y="864"/>
                    <a:pt x="1391" y="447"/>
                  </a:cubicBezTo>
                  <a:cubicBezTo>
                    <a:pt x="1343" y="233"/>
                    <a:pt x="1177" y="66"/>
                    <a:pt x="962" y="19"/>
                  </a:cubicBezTo>
                  <a:cubicBezTo>
                    <a:pt x="911" y="6"/>
                    <a:pt x="860" y="0"/>
                    <a:pt x="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3304533" y="2202707"/>
              <a:ext cx="75203" cy="75203"/>
            </a:xfrm>
            <a:custGeom>
              <a:avLst/>
              <a:gdLst/>
              <a:ahLst/>
              <a:cxnLst/>
              <a:rect l="l" t="t" r="r" b="b"/>
              <a:pathLst>
                <a:path w="2001" h="2001" extrusionOk="0">
                  <a:moveTo>
                    <a:pt x="1001" y="1"/>
                  </a:moveTo>
                  <a:cubicBezTo>
                    <a:pt x="453" y="1"/>
                    <a:pt x="0" y="453"/>
                    <a:pt x="0" y="1001"/>
                  </a:cubicBezTo>
                  <a:cubicBezTo>
                    <a:pt x="0" y="1548"/>
                    <a:pt x="453" y="2001"/>
                    <a:pt x="1001" y="2001"/>
                  </a:cubicBezTo>
                  <a:cubicBezTo>
                    <a:pt x="1548" y="2001"/>
                    <a:pt x="2001" y="1548"/>
                    <a:pt x="2001" y="1001"/>
                  </a:cubicBezTo>
                  <a:cubicBezTo>
                    <a:pt x="2001" y="453"/>
                    <a:pt x="154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3243687" y="2135247"/>
              <a:ext cx="196895" cy="65732"/>
            </a:xfrm>
            <a:custGeom>
              <a:avLst/>
              <a:gdLst/>
              <a:ahLst/>
              <a:cxnLst/>
              <a:rect l="l" t="t" r="r" b="b"/>
              <a:pathLst>
                <a:path w="5239" h="1749" extrusionOk="0">
                  <a:moveTo>
                    <a:pt x="661" y="1742"/>
                  </a:moveTo>
                  <a:lnTo>
                    <a:pt x="661" y="1742"/>
                  </a:lnTo>
                  <a:cubicBezTo>
                    <a:pt x="659" y="1744"/>
                    <a:pt x="657" y="1746"/>
                    <a:pt x="655" y="1748"/>
                  </a:cubicBezTo>
                  <a:lnTo>
                    <a:pt x="667" y="1748"/>
                  </a:lnTo>
                  <a:lnTo>
                    <a:pt x="661" y="1742"/>
                  </a:lnTo>
                  <a:close/>
                  <a:moveTo>
                    <a:pt x="2620" y="1"/>
                  </a:moveTo>
                  <a:cubicBezTo>
                    <a:pt x="1670" y="1"/>
                    <a:pt x="721" y="361"/>
                    <a:pt x="0" y="1081"/>
                  </a:cubicBezTo>
                  <a:lnTo>
                    <a:pt x="661" y="1742"/>
                  </a:lnTo>
                  <a:lnTo>
                    <a:pt x="661" y="1742"/>
                  </a:lnTo>
                  <a:cubicBezTo>
                    <a:pt x="1202" y="1204"/>
                    <a:pt x="1911" y="935"/>
                    <a:pt x="2620" y="935"/>
                  </a:cubicBezTo>
                  <a:cubicBezTo>
                    <a:pt x="3331" y="935"/>
                    <a:pt x="4042" y="1206"/>
                    <a:pt x="4584" y="1748"/>
                  </a:cubicBezTo>
                  <a:lnTo>
                    <a:pt x="5239" y="1081"/>
                  </a:lnTo>
                  <a:cubicBezTo>
                    <a:pt x="4519" y="361"/>
                    <a:pt x="3569" y="1"/>
                    <a:pt x="2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3202497" y="2068576"/>
              <a:ext cx="279727" cy="83170"/>
            </a:xfrm>
            <a:custGeom>
              <a:avLst/>
              <a:gdLst/>
              <a:ahLst/>
              <a:cxnLst/>
              <a:rect l="l" t="t" r="r" b="b"/>
              <a:pathLst>
                <a:path w="7443" h="2213" extrusionOk="0">
                  <a:moveTo>
                    <a:pt x="3717" y="1"/>
                  </a:moveTo>
                  <a:cubicBezTo>
                    <a:pt x="2370" y="1"/>
                    <a:pt x="1025" y="516"/>
                    <a:pt x="1" y="1546"/>
                  </a:cubicBezTo>
                  <a:lnTo>
                    <a:pt x="656" y="2212"/>
                  </a:lnTo>
                  <a:cubicBezTo>
                    <a:pt x="1501" y="1367"/>
                    <a:pt x="2608" y="944"/>
                    <a:pt x="3716" y="944"/>
                  </a:cubicBezTo>
                  <a:cubicBezTo>
                    <a:pt x="4823" y="944"/>
                    <a:pt x="5930" y="1367"/>
                    <a:pt x="6775" y="2212"/>
                  </a:cubicBezTo>
                  <a:lnTo>
                    <a:pt x="7442" y="1546"/>
                  </a:lnTo>
                  <a:cubicBezTo>
                    <a:pt x="6412" y="516"/>
                    <a:pt x="5064" y="1"/>
                    <a:pt x="3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3161344" y="1999912"/>
              <a:ext cx="361581" cy="99932"/>
            </a:xfrm>
            <a:custGeom>
              <a:avLst/>
              <a:gdLst/>
              <a:ahLst/>
              <a:cxnLst/>
              <a:rect l="l" t="t" r="r" b="b"/>
              <a:pathLst>
                <a:path w="9621" h="2659" extrusionOk="0">
                  <a:moveTo>
                    <a:pt x="661" y="2652"/>
                  </a:moveTo>
                  <a:lnTo>
                    <a:pt x="661" y="2652"/>
                  </a:lnTo>
                  <a:cubicBezTo>
                    <a:pt x="659" y="2654"/>
                    <a:pt x="657" y="2656"/>
                    <a:pt x="655" y="2658"/>
                  </a:cubicBezTo>
                  <a:lnTo>
                    <a:pt x="667" y="2658"/>
                  </a:lnTo>
                  <a:lnTo>
                    <a:pt x="661" y="2652"/>
                  </a:lnTo>
                  <a:close/>
                  <a:moveTo>
                    <a:pt x="4811" y="0"/>
                  </a:moveTo>
                  <a:cubicBezTo>
                    <a:pt x="3069" y="0"/>
                    <a:pt x="1328" y="664"/>
                    <a:pt x="0" y="1991"/>
                  </a:cubicBezTo>
                  <a:lnTo>
                    <a:pt x="661" y="2652"/>
                  </a:lnTo>
                  <a:lnTo>
                    <a:pt x="661" y="2652"/>
                  </a:lnTo>
                  <a:cubicBezTo>
                    <a:pt x="1809" y="1507"/>
                    <a:pt x="3310" y="935"/>
                    <a:pt x="4809" y="935"/>
                  </a:cubicBezTo>
                  <a:cubicBezTo>
                    <a:pt x="6311" y="935"/>
                    <a:pt x="7811" y="1509"/>
                    <a:pt x="8954" y="2658"/>
                  </a:cubicBezTo>
                  <a:lnTo>
                    <a:pt x="9621" y="1991"/>
                  </a:lnTo>
                  <a:cubicBezTo>
                    <a:pt x="8293" y="664"/>
                    <a:pt x="6552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6208157" y="2302940"/>
              <a:ext cx="44310" cy="44347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17"/>
                    <a:pt x="274" y="1179"/>
                    <a:pt x="595" y="1179"/>
                  </a:cubicBezTo>
                  <a:cubicBezTo>
                    <a:pt x="917" y="1179"/>
                    <a:pt x="1179" y="917"/>
                    <a:pt x="1179" y="596"/>
                  </a:cubicBezTo>
                  <a:cubicBezTo>
                    <a:pt x="1179" y="274"/>
                    <a:pt x="917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6172341" y="2263103"/>
              <a:ext cx="116393" cy="38973"/>
            </a:xfrm>
            <a:custGeom>
              <a:avLst/>
              <a:gdLst/>
              <a:ahLst/>
              <a:cxnLst/>
              <a:rect l="l" t="t" r="r" b="b"/>
              <a:pathLst>
                <a:path w="3097" h="1037" extrusionOk="0">
                  <a:moveTo>
                    <a:pt x="388" y="1031"/>
                  </a:moveTo>
                  <a:lnTo>
                    <a:pt x="388" y="1031"/>
                  </a:lnTo>
                  <a:cubicBezTo>
                    <a:pt x="386" y="1033"/>
                    <a:pt x="384" y="1035"/>
                    <a:pt x="382" y="1037"/>
                  </a:cubicBezTo>
                  <a:lnTo>
                    <a:pt x="394" y="1037"/>
                  </a:lnTo>
                  <a:lnTo>
                    <a:pt x="388" y="1031"/>
                  </a:lnTo>
                  <a:close/>
                  <a:moveTo>
                    <a:pt x="1548" y="1"/>
                  </a:moveTo>
                  <a:cubicBezTo>
                    <a:pt x="989" y="1"/>
                    <a:pt x="429" y="215"/>
                    <a:pt x="1" y="644"/>
                  </a:cubicBezTo>
                  <a:lnTo>
                    <a:pt x="388" y="1031"/>
                  </a:lnTo>
                  <a:lnTo>
                    <a:pt x="388" y="1031"/>
                  </a:lnTo>
                  <a:cubicBezTo>
                    <a:pt x="708" y="713"/>
                    <a:pt x="1125" y="555"/>
                    <a:pt x="1542" y="555"/>
                  </a:cubicBezTo>
                  <a:cubicBezTo>
                    <a:pt x="1962" y="555"/>
                    <a:pt x="2382" y="715"/>
                    <a:pt x="2703" y="1037"/>
                  </a:cubicBezTo>
                  <a:lnTo>
                    <a:pt x="3096" y="644"/>
                  </a:lnTo>
                  <a:cubicBezTo>
                    <a:pt x="2668" y="215"/>
                    <a:pt x="2108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6147724" y="2223979"/>
              <a:ext cx="165175" cy="49008"/>
            </a:xfrm>
            <a:custGeom>
              <a:avLst/>
              <a:gdLst/>
              <a:ahLst/>
              <a:cxnLst/>
              <a:rect l="l" t="t" r="r" b="b"/>
              <a:pathLst>
                <a:path w="4395" h="1304" extrusionOk="0">
                  <a:moveTo>
                    <a:pt x="2197" y="0"/>
                  </a:moveTo>
                  <a:cubicBezTo>
                    <a:pt x="1403" y="0"/>
                    <a:pt x="608" y="304"/>
                    <a:pt x="1" y="911"/>
                  </a:cubicBezTo>
                  <a:lnTo>
                    <a:pt x="394" y="1304"/>
                  </a:lnTo>
                  <a:cubicBezTo>
                    <a:pt x="894" y="804"/>
                    <a:pt x="1549" y="554"/>
                    <a:pt x="2203" y="554"/>
                  </a:cubicBezTo>
                  <a:cubicBezTo>
                    <a:pt x="2858" y="554"/>
                    <a:pt x="3513" y="804"/>
                    <a:pt x="4013" y="1304"/>
                  </a:cubicBezTo>
                  <a:lnTo>
                    <a:pt x="4394" y="911"/>
                  </a:lnTo>
                  <a:cubicBezTo>
                    <a:pt x="3787" y="304"/>
                    <a:pt x="2992" y="0"/>
                    <a:pt x="2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6123559" y="2183014"/>
              <a:ext cx="213920" cy="59117"/>
            </a:xfrm>
            <a:custGeom>
              <a:avLst/>
              <a:gdLst/>
              <a:ahLst/>
              <a:cxnLst/>
              <a:rect l="l" t="t" r="r" b="b"/>
              <a:pathLst>
                <a:path w="5692" h="1573" extrusionOk="0">
                  <a:moveTo>
                    <a:pt x="2846" y="1"/>
                  </a:moveTo>
                  <a:cubicBezTo>
                    <a:pt x="1817" y="1"/>
                    <a:pt x="787" y="394"/>
                    <a:pt x="1" y="1179"/>
                  </a:cubicBezTo>
                  <a:lnTo>
                    <a:pt x="394" y="1572"/>
                  </a:lnTo>
                  <a:cubicBezTo>
                    <a:pt x="1072" y="894"/>
                    <a:pt x="1959" y="554"/>
                    <a:pt x="2846" y="554"/>
                  </a:cubicBezTo>
                  <a:cubicBezTo>
                    <a:pt x="3733" y="554"/>
                    <a:pt x="4620" y="894"/>
                    <a:pt x="5299" y="1572"/>
                  </a:cubicBezTo>
                  <a:lnTo>
                    <a:pt x="5692" y="1179"/>
                  </a:lnTo>
                  <a:cubicBezTo>
                    <a:pt x="4906" y="394"/>
                    <a:pt x="3876" y="1"/>
                    <a:pt x="2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3003835" y="1748974"/>
              <a:ext cx="168745" cy="172316"/>
            </a:xfrm>
            <a:custGeom>
              <a:avLst/>
              <a:gdLst/>
              <a:ahLst/>
              <a:cxnLst/>
              <a:rect l="l" t="t" r="r" b="b"/>
              <a:pathLst>
                <a:path w="4490" h="4585" extrusionOk="0">
                  <a:moveTo>
                    <a:pt x="2239" y="394"/>
                  </a:moveTo>
                  <a:cubicBezTo>
                    <a:pt x="2822" y="394"/>
                    <a:pt x="3287" y="870"/>
                    <a:pt x="3287" y="1441"/>
                  </a:cubicBezTo>
                  <a:lnTo>
                    <a:pt x="3287" y="1596"/>
                  </a:lnTo>
                  <a:lnTo>
                    <a:pt x="1203" y="1596"/>
                  </a:lnTo>
                  <a:lnTo>
                    <a:pt x="1191" y="1441"/>
                  </a:lnTo>
                  <a:cubicBezTo>
                    <a:pt x="1191" y="870"/>
                    <a:pt x="1655" y="394"/>
                    <a:pt x="2239" y="394"/>
                  </a:cubicBezTo>
                  <a:close/>
                  <a:moveTo>
                    <a:pt x="2239" y="2462"/>
                  </a:moveTo>
                  <a:cubicBezTo>
                    <a:pt x="2411" y="2462"/>
                    <a:pt x="2584" y="2578"/>
                    <a:pt x="2584" y="2811"/>
                  </a:cubicBezTo>
                  <a:cubicBezTo>
                    <a:pt x="2584" y="2918"/>
                    <a:pt x="2525" y="3025"/>
                    <a:pt x="2429" y="3096"/>
                  </a:cubicBezTo>
                  <a:lnTo>
                    <a:pt x="2429" y="3358"/>
                  </a:lnTo>
                  <a:cubicBezTo>
                    <a:pt x="2441" y="3495"/>
                    <a:pt x="2340" y="3564"/>
                    <a:pt x="2239" y="3564"/>
                  </a:cubicBezTo>
                  <a:cubicBezTo>
                    <a:pt x="2138" y="3564"/>
                    <a:pt x="2036" y="3495"/>
                    <a:pt x="2048" y="3358"/>
                  </a:cubicBezTo>
                  <a:lnTo>
                    <a:pt x="2048" y="3096"/>
                  </a:lnTo>
                  <a:cubicBezTo>
                    <a:pt x="1953" y="3037"/>
                    <a:pt x="1894" y="2930"/>
                    <a:pt x="1894" y="2811"/>
                  </a:cubicBezTo>
                  <a:cubicBezTo>
                    <a:pt x="1894" y="2578"/>
                    <a:pt x="2066" y="2462"/>
                    <a:pt x="2239" y="2462"/>
                  </a:cubicBezTo>
                  <a:close/>
                  <a:moveTo>
                    <a:pt x="2239" y="1"/>
                  </a:moveTo>
                  <a:cubicBezTo>
                    <a:pt x="1441" y="1"/>
                    <a:pt x="798" y="644"/>
                    <a:pt x="798" y="1441"/>
                  </a:cubicBezTo>
                  <a:lnTo>
                    <a:pt x="798" y="1596"/>
                  </a:lnTo>
                  <a:lnTo>
                    <a:pt x="477" y="1596"/>
                  </a:lnTo>
                  <a:cubicBezTo>
                    <a:pt x="215" y="1596"/>
                    <a:pt x="0" y="1810"/>
                    <a:pt x="0" y="2072"/>
                  </a:cubicBezTo>
                  <a:lnTo>
                    <a:pt x="0" y="4120"/>
                  </a:lnTo>
                  <a:cubicBezTo>
                    <a:pt x="0" y="4370"/>
                    <a:pt x="215" y="4585"/>
                    <a:pt x="477" y="4585"/>
                  </a:cubicBezTo>
                  <a:lnTo>
                    <a:pt x="4013" y="4585"/>
                  </a:lnTo>
                  <a:cubicBezTo>
                    <a:pt x="4275" y="4585"/>
                    <a:pt x="4489" y="4370"/>
                    <a:pt x="4489" y="4120"/>
                  </a:cubicBezTo>
                  <a:lnTo>
                    <a:pt x="4489" y="2072"/>
                  </a:lnTo>
                  <a:cubicBezTo>
                    <a:pt x="4489" y="1810"/>
                    <a:pt x="4275" y="1596"/>
                    <a:pt x="4013" y="1596"/>
                  </a:cubicBezTo>
                  <a:lnTo>
                    <a:pt x="3691" y="1596"/>
                  </a:lnTo>
                  <a:lnTo>
                    <a:pt x="3691" y="1441"/>
                  </a:lnTo>
                  <a:cubicBezTo>
                    <a:pt x="3691" y="644"/>
                    <a:pt x="3048" y="1"/>
                    <a:pt x="2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6058691" y="1739578"/>
              <a:ext cx="134282" cy="134282"/>
            </a:xfrm>
            <a:custGeom>
              <a:avLst/>
              <a:gdLst/>
              <a:ahLst/>
              <a:cxnLst/>
              <a:rect l="l" t="t" r="r" b="b"/>
              <a:pathLst>
                <a:path w="3573" h="3573" extrusionOk="0">
                  <a:moveTo>
                    <a:pt x="1786" y="1"/>
                  </a:moveTo>
                  <a:cubicBezTo>
                    <a:pt x="798" y="1"/>
                    <a:pt x="0" y="798"/>
                    <a:pt x="0" y="1787"/>
                  </a:cubicBezTo>
                  <a:cubicBezTo>
                    <a:pt x="0" y="2775"/>
                    <a:pt x="798" y="3573"/>
                    <a:pt x="1786" y="3573"/>
                  </a:cubicBezTo>
                  <a:cubicBezTo>
                    <a:pt x="2775" y="3573"/>
                    <a:pt x="3572" y="2775"/>
                    <a:pt x="3572" y="1787"/>
                  </a:cubicBezTo>
                  <a:cubicBezTo>
                    <a:pt x="3572" y="798"/>
                    <a:pt x="2775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5995590" y="1870253"/>
              <a:ext cx="260484" cy="104291"/>
            </a:xfrm>
            <a:custGeom>
              <a:avLst/>
              <a:gdLst/>
              <a:ahLst/>
              <a:cxnLst/>
              <a:rect l="l" t="t" r="r" b="b"/>
              <a:pathLst>
                <a:path w="6931" h="2775" extrusionOk="0">
                  <a:moveTo>
                    <a:pt x="2156" y="0"/>
                  </a:moveTo>
                  <a:cubicBezTo>
                    <a:pt x="1239" y="369"/>
                    <a:pt x="513" y="1096"/>
                    <a:pt x="155" y="2012"/>
                  </a:cubicBezTo>
                  <a:cubicBezTo>
                    <a:pt x="1" y="2370"/>
                    <a:pt x="274" y="2763"/>
                    <a:pt x="667" y="2774"/>
                  </a:cubicBezTo>
                  <a:lnTo>
                    <a:pt x="6275" y="2774"/>
                  </a:lnTo>
                  <a:cubicBezTo>
                    <a:pt x="6668" y="2774"/>
                    <a:pt x="6930" y="2370"/>
                    <a:pt x="6787" y="2012"/>
                  </a:cubicBezTo>
                  <a:cubicBezTo>
                    <a:pt x="6430" y="1096"/>
                    <a:pt x="5704" y="369"/>
                    <a:pt x="4799" y="0"/>
                  </a:cubicBezTo>
                  <a:cubicBezTo>
                    <a:pt x="4406" y="304"/>
                    <a:pt x="3939" y="456"/>
                    <a:pt x="3473" y="456"/>
                  </a:cubicBezTo>
                  <a:cubicBezTo>
                    <a:pt x="3007" y="456"/>
                    <a:pt x="2543" y="304"/>
                    <a:pt x="2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5632694" y="2076092"/>
              <a:ext cx="298969" cy="292392"/>
            </a:xfrm>
            <a:custGeom>
              <a:avLst/>
              <a:gdLst/>
              <a:ahLst/>
              <a:cxnLst/>
              <a:rect l="l" t="t" r="r" b="b"/>
              <a:pathLst>
                <a:path w="7955" h="7780" extrusionOk="0">
                  <a:moveTo>
                    <a:pt x="3983" y="2527"/>
                  </a:moveTo>
                  <a:cubicBezTo>
                    <a:pt x="5168" y="2527"/>
                    <a:pt x="5882" y="3916"/>
                    <a:pt x="5120" y="4882"/>
                  </a:cubicBezTo>
                  <a:cubicBezTo>
                    <a:pt x="4832" y="5245"/>
                    <a:pt x="4406" y="5435"/>
                    <a:pt x="3976" y="5435"/>
                  </a:cubicBezTo>
                  <a:cubicBezTo>
                    <a:pt x="3659" y="5435"/>
                    <a:pt x="3340" y="5332"/>
                    <a:pt x="3072" y="5120"/>
                  </a:cubicBezTo>
                  <a:cubicBezTo>
                    <a:pt x="2060" y="4310"/>
                    <a:pt x="2525" y="2691"/>
                    <a:pt x="3811" y="2536"/>
                  </a:cubicBezTo>
                  <a:cubicBezTo>
                    <a:pt x="3869" y="2530"/>
                    <a:pt x="3927" y="2527"/>
                    <a:pt x="3983" y="2527"/>
                  </a:cubicBezTo>
                  <a:close/>
                  <a:moveTo>
                    <a:pt x="3955" y="0"/>
                  </a:moveTo>
                  <a:cubicBezTo>
                    <a:pt x="3778" y="0"/>
                    <a:pt x="3602" y="12"/>
                    <a:pt x="3430" y="36"/>
                  </a:cubicBezTo>
                  <a:cubicBezTo>
                    <a:pt x="3227" y="60"/>
                    <a:pt x="3108" y="250"/>
                    <a:pt x="3144" y="441"/>
                  </a:cubicBezTo>
                  <a:lnTo>
                    <a:pt x="3299" y="1048"/>
                  </a:lnTo>
                  <a:cubicBezTo>
                    <a:pt x="2858" y="1155"/>
                    <a:pt x="2441" y="1357"/>
                    <a:pt x="2096" y="1643"/>
                  </a:cubicBezTo>
                  <a:lnTo>
                    <a:pt x="1703" y="1155"/>
                  </a:lnTo>
                  <a:cubicBezTo>
                    <a:pt x="1639" y="1071"/>
                    <a:pt x="1543" y="1029"/>
                    <a:pt x="1446" y="1029"/>
                  </a:cubicBezTo>
                  <a:cubicBezTo>
                    <a:pt x="1364" y="1029"/>
                    <a:pt x="1281" y="1059"/>
                    <a:pt x="1215" y="1119"/>
                  </a:cubicBezTo>
                  <a:cubicBezTo>
                    <a:pt x="1084" y="1238"/>
                    <a:pt x="977" y="1369"/>
                    <a:pt x="870" y="1500"/>
                  </a:cubicBezTo>
                  <a:cubicBezTo>
                    <a:pt x="751" y="1643"/>
                    <a:pt x="656" y="1798"/>
                    <a:pt x="560" y="1953"/>
                  </a:cubicBezTo>
                  <a:cubicBezTo>
                    <a:pt x="453" y="2119"/>
                    <a:pt x="525" y="2334"/>
                    <a:pt x="703" y="2417"/>
                  </a:cubicBezTo>
                  <a:lnTo>
                    <a:pt x="1275" y="2691"/>
                  </a:lnTo>
                  <a:cubicBezTo>
                    <a:pt x="1072" y="3096"/>
                    <a:pt x="977" y="3548"/>
                    <a:pt x="977" y="3989"/>
                  </a:cubicBezTo>
                  <a:lnTo>
                    <a:pt x="346" y="3989"/>
                  </a:lnTo>
                  <a:cubicBezTo>
                    <a:pt x="155" y="4001"/>
                    <a:pt x="1" y="4167"/>
                    <a:pt x="24" y="4358"/>
                  </a:cubicBezTo>
                  <a:cubicBezTo>
                    <a:pt x="60" y="4715"/>
                    <a:pt x="132" y="5060"/>
                    <a:pt x="263" y="5382"/>
                  </a:cubicBezTo>
                  <a:cubicBezTo>
                    <a:pt x="317" y="5517"/>
                    <a:pt x="446" y="5598"/>
                    <a:pt x="578" y="5598"/>
                  </a:cubicBezTo>
                  <a:cubicBezTo>
                    <a:pt x="620" y="5598"/>
                    <a:pt x="663" y="5590"/>
                    <a:pt x="703" y="5572"/>
                  </a:cubicBezTo>
                  <a:lnTo>
                    <a:pt x="1275" y="5298"/>
                  </a:lnTo>
                  <a:cubicBezTo>
                    <a:pt x="1465" y="5703"/>
                    <a:pt x="1751" y="6060"/>
                    <a:pt x="2108" y="6334"/>
                  </a:cubicBezTo>
                  <a:lnTo>
                    <a:pt x="1715" y="6822"/>
                  </a:lnTo>
                  <a:cubicBezTo>
                    <a:pt x="1596" y="6977"/>
                    <a:pt x="1632" y="7203"/>
                    <a:pt x="1799" y="7311"/>
                  </a:cubicBezTo>
                  <a:cubicBezTo>
                    <a:pt x="2096" y="7501"/>
                    <a:pt x="2418" y="7656"/>
                    <a:pt x="2751" y="7763"/>
                  </a:cubicBezTo>
                  <a:cubicBezTo>
                    <a:pt x="2787" y="7774"/>
                    <a:pt x="2822" y="7779"/>
                    <a:pt x="2857" y="7779"/>
                  </a:cubicBezTo>
                  <a:cubicBezTo>
                    <a:pt x="3008" y="7779"/>
                    <a:pt x="3141" y="7680"/>
                    <a:pt x="3180" y="7525"/>
                  </a:cubicBezTo>
                  <a:lnTo>
                    <a:pt x="3311" y="6918"/>
                  </a:lnTo>
                  <a:cubicBezTo>
                    <a:pt x="3531" y="6965"/>
                    <a:pt x="3757" y="6989"/>
                    <a:pt x="3983" y="6989"/>
                  </a:cubicBezTo>
                  <a:cubicBezTo>
                    <a:pt x="4210" y="6989"/>
                    <a:pt x="4436" y="6965"/>
                    <a:pt x="4656" y="6918"/>
                  </a:cubicBezTo>
                  <a:lnTo>
                    <a:pt x="4799" y="7525"/>
                  </a:lnTo>
                  <a:cubicBezTo>
                    <a:pt x="4838" y="7680"/>
                    <a:pt x="4971" y="7779"/>
                    <a:pt x="5121" y="7779"/>
                  </a:cubicBezTo>
                  <a:cubicBezTo>
                    <a:pt x="5156" y="7779"/>
                    <a:pt x="5192" y="7774"/>
                    <a:pt x="5228" y="7763"/>
                  </a:cubicBezTo>
                  <a:cubicBezTo>
                    <a:pt x="5561" y="7656"/>
                    <a:pt x="5882" y="7501"/>
                    <a:pt x="6180" y="7299"/>
                  </a:cubicBezTo>
                  <a:cubicBezTo>
                    <a:pt x="6347" y="7192"/>
                    <a:pt x="6382" y="6965"/>
                    <a:pt x="6263" y="6822"/>
                  </a:cubicBezTo>
                  <a:lnTo>
                    <a:pt x="5870" y="6322"/>
                  </a:lnTo>
                  <a:cubicBezTo>
                    <a:pt x="6216" y="6049"/>
                    <a:pt x="6501" y="5691"/>
                    <a:pt x="6692" y="5287"/>
                  </a:cubicBezTo>
                  <a:lnTo>
                    <a:pt x="7263" y="5560"/>
                  </a:lnTo>
                  <a:cubicBezTo>
                    <a:pt x="7304" y="5578"/>
                    <a:pt x="7347" y="5586"/>
                    <a:pt x="7390" y="5586"/>
                  </a:cubicBezTo>
                  <a:cubicBezTo>
                    <a:pt x="7525" y="5586"/>
                    <a:pt x="7659" y="5505"/>
                    <a:pt x="7704" y="5370"/>
                  </a:cubicBezTo>
                  <a:cubicBezTo>
                    <a:pt x="7835" y="5037"/>
                    <a:pt x="7906" y="4691"/>
                    <a:pt x="7942" y="4334"/>
                  </a:cubicBezTo>
                  <a:cubicBezTo>
                    <a:pt x="7954" y="4144"/>
                    <a:pt x="7799" y="3977"/>
                    <a:pt x="7609" y="3977"/>
                  </a:cubicBezTo>
                  <a:lnTo>
                    <a:pt x="6978" y="3977"/>
                  </a:lnTo>
                  <a:cubicBezTo>
                    <a:pt x="6978" y="3524"/>
                    <a:pt x="6882" y="3072"/>
                    <a:pt x="6680" y="2667"/>
                  </a:cubicBezTo>
                  <a:lnTo>
                    <a:pt x="7252" y="2393"/>
                  </a:lnTo>
                  <a:cubicBezTo>
                    <a:pt x="7430" y="2310"/>
                    <a:pt x="7490" y="2096"/>
                    <a:pt x="7394" y="1929"/>
                  </a:cubicBezTo>
                  <a:cubicBezTo>
                    <a:pt x="7180" y="1619"/>
                    <a:pt x="6954" y="1322"/>
                    <a:pt x="6680" y="1048"/>
                  </a:cubicBezTo>
                  <a:cubicBezTo>
                    <a:pt x="6630" y="993"/>
                    <a:pt x="6563" y="966"/>
                    <a:pt x="6494" y="966"/>
                  </a:cubicBezTo>
                  <a:cubicBezTo>
                    <a:pt x="6414" y="966"/>
                    <a:pt x="6333" y="1002"/>
                    <a:pt x="6275" y="1072"/>
                  </a:cubicBezTo>
                  <a:lnTo>
                    <a:pt x="5835" y="1619"/>
                  </a:lnTo>
                  <a:cubicBezTo>
                    <a:pt x="5489" y="1346"/>
                    <a:pt x="5073" y="1143"/>
                    <a:pt x="4632" y="1048"/>
                  </a:cubicBezTo>
                  <a:lnTo>
                    <a:pt x="4763" y="441"/>
                  </a:lnTo>
                  <a:cubicBezTo>
                    <a:pt x="4811" y="250"/>
                    <a:pt x="4680" y="60"/>
                    <a:pt x="4489" y="36"/>
                  </a:cubicBezTo>
                  <a:cubicBezTo>
                    <a:pt x="4311" y="12"/>
                    <a:pt x="4132" y="0"/>
                    <a:pt x="3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2861999" y="2126979"/>
              <a:ext cx="174984" cy="171000"/>
            </a:xfrm>
            <a:custGeom>
              <a:avLst/>
              <a:gdLst/>
              <a:ahLst/>
              <a:cxnLst/>
              <a:rect l="l" t="t" r="r" b="b"/>
              <a:pathLst>
                <a:path w="4656" h="4550" extrusionOk="0">
                  <a:moveTo>
                    <a:pt x="2339" y="1485"/>
                  </a:moveTo>
                  <a:cubicBezTo>
                    <a:pt x="3023" y="1485"/>
                    <a:pt x="3429" y="2296"/>
                    <a:pt x="2989" y="2861"/>
                  </a:cubicBezTo>
                  <a:cubicBezTo>
                    <a:pt x="2817" y="3074"/>
                    <a:pt x="2566" y="3184"/>
                    <a:pt x="2316" y="3184"/>
                  </a:cubicBezTo>
                  <a:cubicBezTo>
                    <a:pt x="2132" y="3184"/>
                    <a:pt x="1949" y="3125"/>
                    <a:pt x="1798" y="3004"/>
                  </a:cubicBezTo>
                  <a:cubicBezTo>
                    <a:pt x="1203" y="2528"/>
                    <a:pt x="1465" y="1575"/>
                    <a:pt x="2227" y="1492"/>
                  </a:cubicBezTo>
                  <a:cubicBezTo>
                    <a:pt x="2265" y="1487"/>
                    <a:pt x="2303" y="1485"/>
                    <a:pt x="2339" y="1485"/>
                  </a:cubicBezTo>
                  <a:close/>
                  <a:moveTo>
                    <a:pt x="2310" y="1"/>
                  </a:moveTo>
                  <a:cubicBezTo>
                    <a:pt x="2206" y="1"/>
                    <a:pt x="2102" y="9"/>
                    <a:pt x="2000" y="27"/>
                  </a:cubicBezTo>
                  <a:cubicBezTo>
                    <a:pt x="1881" y="39"/>
                    <a:pt x="1810" y="146"/>
                    <a:pt x="1834" y="254"/>
                  </a:cubicBezTo>
                  <a:lnTo>
                    <a:pt x="1917" y="611"/>
                  </a:lnTo>
                  <a:cubicBezTo>
                    <a:pt x="1667" y="682"/>
                    <a:pt x="1417" y="789"/>
                    <a:pt x="1215" y="956"/>
                  </a:cubicBezTo>
                  <a:lnTo>
                    <a:pt x="1000" y="682"/>
                  </a:lnTo>
                  <a:cubicBezTo>
                    <a:pt x="962" y="631"/>
                    <a:pt x="903" y="607"/>
                    <a:pt x="846" y="607"/>
                  </a:cubicBezTo>
                  <a:cubicBezTo>
                    <a:pt x="796" y="607"/>
                    <a:pt x="748" y="625"/>
                    <a:pt x="715" y="658"/>
                  </a:cubicBezTo>
                  <a:cubicBezTo>
                    <a:pt x="643" y="730"/>
                    <a:pt x="572" y="801"/>
                    <a:pt x="512" y="885"/>
                  </a:cubicBezTo>
                  <a:cubicBezTo>
                    <a:pt x="441" y="968"/>
                    <a:pt x="381" y="1051"/>
                    <a:pt x="322" y="1146"/>
                  </a:cubicBezTo>
                  <a:cubicBezTo>
                    <a:pt x="274" y="1242"/>
                    <a:pt x="310" y="1373"/>
                    <a:pt x="405" y="1420"/>
                  </a:cubicBezTo>
                  <a:lnTo>
                    <a:pt x="738" y="1575"/>
                  </a:lnTo>
                  <a:cubicBezTo>
                    <a:pt x="631" y="1813"/>
                    <a:pt x="572" y="2075"/>
                    <a:pt x="572" y="2337"/>
                  </a:cubicBezTo>
                  <a:lnTo>
                    <a:pt x="203" y="2337"/>
                  </a:lnTo>
                  <a:cubicBezTo>
                    <a:pt x="95" y="2337"/>
                    <a:pt x="0" y="2444"/>
                    <a:pt x="12" y="2551"/>
                  </a:cubicBezTo>
                  <a:cubicBezTo>
                    <a:pt x="36" y="2754"/>
                    <a:pt x="84" y="2956"/>
                    <a:pt x="155" y="3159"/>
                  </a:cubicBezTo>
                  <a:cubicBezTo>
                    <a:pt x="181" y="3238"/>
                    <a:pt x="259" y="3284"/>
                    <a:pt x="337" y="3284"/>
                  </a:cubicBezTo>
                  <a:cubicBezTo>
                    <a:pt x="364" y="3284"/>
                    <a:pt x="392" y="3278"/>
                    <a:pt x="417" y="3266"/>
                  </a:cubicBezTo>
                  <a:lnTo>
                    <a:pt x="750" y="3099"/>
                  </a:lnTo>
                  <a:cubicBezTo>
                    <a:pt x="869" y="3337"/>
                    <a:pt x="1036" y="3540"/>
                    <a:pt x="1238" y="3706"/>
                  </a:cubicBezTo>
                  <a:lnTo>
                    <a:pt x="1012" y="3992"/>
                  </a:lnTo>
                  <a:cubicBezTo>
                    <a:pt x="941" y="4087"/>
                    <a:pt x="965" y="4218"/>
                    <a:pt x="1060" y="4278"/>
                  </a:cubicBezTo>
                  <a:cubicBezTo>
                    <a:pt x="1227" y="4385"/>
                    <a:pt x="1417" y="4480"/>
                    <a:pt x="1619" y="4540"/>
                  </a:cubicBezTo>
                  <a:cubicBezTo>
                    <a:pt x="1638" y="4546"/>
                    <a:pt x="1658" y="4549"/>
                    <a:pt x="1677" y="4549"/>
                  </a:cubicBezTo>
                  <a:cubicBezTo>
                    <a:pt x="1765" y="4549"/>
                    <a:pt x="1848" y="4485"/>
                    <a:pt x="1858" y="4397"/>
                  </a:cubicBezTo>
                  <a:lnTo>
                    <a:pt x="1941" y="4040"/>
                  </a:lnTo>
                  <a:cubicBezTo>
                    <a:pt x="2072" y="4069"/>
                    <a:pt x="2203" y="4084"/>
                    <a:pt x="2334" y="4084"/>
                  </a:cubicBezTo>
                  <a:cubicBezTo>
                    <a:pt x="2465" y="4084"/>
                    <a:pt x="2596" y="4069"/>
                    <a:pt x="2727" y="4040"/>
                  </a:cubicBezTo>
                  <a:lnTo>
                    <a:pt x="2810" y="4397"/>
                  </a:lnTo>
                  <a:cubicBezTo>
                    <a:pt x="2829" y="4483"/>
                    <a:pt x="2910" y="4538"/>
                    <a:pt x="2996" y="4538"/>
                  </a:cubicBezTo>
                  <a:cubicBezTo>
                    <a:pt x="3017" y="4538"/>
                    <a:pt x="3039" y="4535"/>
                    <a:pt x="3060" y="4528"/>
                  </a:cubicBezTo>
                  <a:cubicBezTo>
                    <a:pt x="3251" y="4468"/>
                    <a:pt x="3441" y="4373"/>
                    <a:pt x="3620" y="4266"/>
                  </a:cubicBezTo>
                  <a:cubicBezTo>
                    <a:pt x="3715" y="4194"/>
                    <a:pt x="3727" y="4075"/>
                    <a:pt x="3655" y="3980"/>
                  </a:cubicBezTo>
                  <a:lnTo>
                    <a:pt x="3429" y="3694"/>
                  </a:lnTo>
                  <a:cubicBezTo>
                    <a:pt x="3632" y="3528"/>
                    <a:pt x="3798" y="3325"/>
                    <a:pt x="3917" y="3087"/>
                  </a:cubicBezTo>
                  <a:lnTo>
                    <a:pt x="4251" y="3242"/>
                  </a:lnTo>
                  <a:cubicBezTo>
                    <a:pt x="4276" y="3255"/>
                    <a:pt x="4303" y="3260"/>
                    <a:pt x="4331" y="3260"/>
                  </a:cubicBezTo>
                  <a:cubicBezTo>
                    <a:pt x="4408" y="3260"/>
                    <a:pt x="4486" y="3214"/>
                    <a:pt x="4513" y="3135"/>
                  </a:cubicBezTo>
                  <a:cubicBezTo>
                    <a:pt x="4584" y="2944"/>
                    <a:pt x="4632" y="2742"/>
                    <a:pt x="4644" y="2528"/>
                  </a:cubicBezTo>
                  <a:cubicBezTo>
                    <a:pt x="4656" y="2420"/>
                    <a:pt x="4572" y="2325"/>
                    <a:pt x="4453" y="2313"/>
                  </a:cubicBezTo>
                  <a:lnTo>
                    <a:pt x="4084" y="2313"/>
                  </a:lnTo>
                  <a:cubicBezTo>
                    <a:pt x="4084" y="2051"/>
                    <a:pt x="4024" y="1789"/>
                    <a:pt x="3917" y="1551"/>
                  </a:cubicBezTo>
                  <a:lnTo>
                    <a:pt x="4239" y="1397"/>
                  </a:lnTo>
                  <a:cubicBezTo>
                    <a:pt x="4346" y="1349"/>
                    <a:pt x="4382" y="1218"/>
                    <a:pt x="4322" y="1123"/>
                  </a:cubicBezTo>
                  <a:cubicBezTo>
                    <a:pt x="4203" y="932"/>
                    <a:pt x="4072" y="765"/>
                    <a:pt x="3917" y="611"/>
                  </a:cubicBezTo>
                  <a:cubicBezTo>
                    <a:pt x="3885" y="578"/>
                    <a:pt x="3844" y="563"/>
                    <a:pt x="3805" y="563"/>
                  </a:cubicBezTo>
                  <a:cubicBezTo>
                    <a:pt x="3758" y="563"/>
                    <a:pt x="3711" y="584"/>
                    <a:pt x="3679" y="623"/>
                  </a:cubicBezTo>
                  <a:lnTo>
                    <a:pt x="3405" y="956"/>
                  </a:lnTo>
                  <a:cubicBezTo>
                    <a:pt x="3203" y="789"/>
                    <a:pt x="2965" y="670"/>
                    <a:pt x="2703" y="623"/>
                  </a:cubicBezTo>
                  <a:lnTo>
                    <a:pt x="2786" y="254"/>
                  </a:lnTo>
                  <a:cubicBezTo>
                    <a:pt x="2810" y="146"/>
                    <a:pt x="2727" y="39"/>
                    <a:pt x="2620" y="27"/>
                  </a:cubicBezTo>
                  <a:cubicBezTo>
                    <a:pt x="2518" y="9"/>
                    <a:pt x="2414" y="1"/>
                    <a:pt x="2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5964735" y="2430194"/>
              <a:ext cx="361581" cy="214220"/>
            </a:xfrm>
            <a:custGeom>
              <a:avLst/>
              <a:gdLst/>
              <a:ahLst/>
              <a:cxnLst/>
              <a:rect l="l" t="t" r="r" b="b"/>
              <a:pathLst>
                <a:path w="9621" h="5700" extrusionOk="0">
                  <a:moveTo>
                    <a:pt x="3769" y="0"/>
                  </a:moveTo>
                  <a:cubicBezTo>
                    <a:pt x="2881" y="0"/>
                    <a:pt x="1993" y="518"/>
                    <a:pt x="1679" y="1544"/>
                  </a:cubicBezTo>
                  <a:cubicBezTo>
                    <a:pt x="667" y="1806"/>
                    <a:pt x="0" y="2782"/>
                    <a:pt x="119" y="3818"/>
                  </a:cubicBezTo>
                  <a:cubicBezTo>
                    <a:pt x="238" y="4854"/>
                    <a:pt x="1095" y="5651"/>
                    <a:pt x="2143" y="5687"/>
                  </a:cubicBezTo>
                  <a:lnTo>
                    <a:pt x="8025" y="5687"/>
                  </a:lnTo>
                  <a:cubicBezTo>
                    <a:pt x="8073" y="5687"/>
                    <a:pt x="8132" y="5699"/>
                    <a:pt x="8180" y="5699"/>
                  </a:cubicBezTo>
                  <a:cubicBezTo>
                    <a:pt x="8977" y="5699"/>
                    <a:pt x="9620" y="5056"/>
                    <a:pt x="9620" y="4258"/>
                  </a:cubicBezTo>
                  <a:cubicBezTo>
                    <a:pt x="9620" y="3461"/>
                    <a:pt x="8977" y="2818"/>
                    <a:pt x="8180" y="2818"/>
                  </a:cubicBezTo>
                  <a:cubicBezTo>
                    <a:pt x="8025" y="2818"/>
                    <a:pt x="7882" y="2842"/>
                    <a:pt x="7739" y="2889"/>
                  </a:cubicBezTo>
                  <a:cubicBezTo>
                    <a:pt x="7453" y="2080"/>
                    <a:pt x="6691" y="1520"/>
                    <a:pt x="5834" y="1484"/>
                  </a:cubicBezTo>
                  <a:cubicBezTo>
                    <a:pt x="5499" y="492"/>
                    <a:pt x="4634" y="0"/>
                    <a:pt x="3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3196709" y="1544525"/>
              <a:ext cx="255974" cy="153938"/>
            </a:xfrm>
            <a:custGeom>
              <a:avLst/>
              <a:gdLst/>
              <a:ahLst/>
              <a:cxnLst/>
              <a:rect l="l" t="t" r="r" b="b"/>
              <a:pathLst>
                <a:path w="6811" h="4096" extrusionOk="0">
                  <a:moveTo>
                    <a:pt x="2694" y="1"/>
                  </a:moveTo>
                  <a:cubicBezTo>
                    <a:pt x="2054" y="1"/>
                    <a:pt x="1414" y="376"/>
                    <a:pt x="1191" y="1119"/>
                  </a:cubicBezTo>
                  <a:cubicBezTo>
                    <a:pt x="464" y="1321"/>
                    <a:pt x="0" y="2012"/>
                    <a:pt x="83" y="2750"/>
                  </a:cubicBezTo>
                  <a:cubicBezTo>
                    <a:pt x="167" y="3488"/>
                    <a:pt x="786" y="4060"/>
                    <a:pt x="1524" y="4095"/>
                  </a:cubicBezTo>
                  <a:lnTo>
                    <a:pt x="5870" y="4095"/>
                  </a:lnTo>
                  <a:cubicBezTo>
                    <a:pt x="6406" y="4036"/>
                    <a:pt x="6810" y="3595"/>
                    <a:pt x="6810" y="3059"/>
                  </a:cubicBezTo>
                  <a:cubicBezTo>
                    <a:pt x="6810" y="2524"/>
                    <a:pt x="6406" y="2071"/>
                    <a:pt x="5870" y="2024"/>
                  </a:cubicBezTo>
                  <a:lnTo>
                    <a:pt x="5870" y="2036"/>
                  </a:lnTo>
                  <a:cubicBezTo>
                    <a:pt x="5763" y="2036"/>
                    <a:pt x="5656" y="2047"/>
                    <a:pt x="5548" y="2083"/>
                  </a:cubicBezTo>
                  <a:cubicBezTo>
                    <a:pt x="5346" y="1500"/>
                    <a:pt x="4798" y="1095"/>
                    <a:pt x="4179" y="1071"/>
                  </a:cubicBezTo>
                  <a:cubicBezTo>
                    <a:pt x="3939" y="355"/>
                    <a:pt x="3316" y="1"/>
                    <a:pt x="2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2917471" y="2500286"/>
              <a:ext cx="170963" cy="146008"/>
            </a:xfrm>
            <a:custGeom>
              <a:avLst/>
              <a:gdLst/>
              <a:ahLst/>
              <a:cxnLst/>
              <a:rect l="l" t="t" r="r" b="b"/>
              <a:pathLst>
                <a:path w="4549" h="3885" extrusionOk="0">
                  <a:moveTo>
                    <a:pt x="2588" y="896"/>
                  </a:moveTo>
                  <a:cubicBezTo>
                    <a:pt x="3126" y="896"/>
                    <a:pt x="3644" y="1312"/>
                    <a:pt x="3644" y="1941"/>
                  </a:cubicBezTo>
                  <a:cubicBezTo>
                    <a:pt x="3644" y="2512"/>
                    <a:pt x="3168" y="2977"/>
                    <a:pt x="2596" y="2977"/>
                  </a:cubicBezTo>
                  <a:cubicBezTo>
                    <a:pt x="1667" y="2977"/>
                    <a:pt x="1203" y="1858"/>
                    <a:pt x="1858" y="1203"/>
                  </a:cubicBezTo>
                  <a:cubicBezTo>
                    <a:pt x="2069" y="991"/>
                    <a:pt x="2331" y="896"/>
                    <a:pt x="2588" y="896"/>
                  </a:cubicBezTo>
                  <a:close/>
                  <a:moveTo>
                    <a:pt x="2618" y="0"/>
                  </a:moveTo>
                  <a:cubicBezTo>
                    <a:pt x="2610" y="0"/>
                    <a:pt x="2603" y="0"/>
                    <a:pt x="2596" y="0"/>
                  </a:cubicBezTo>
                  <a:cubicBezTo>
                    <a:pt x="870" y="0"/>
                    <a:pt x="1" y="2084"/>
                    <a:pt x="1227" y="3310"/>
                  </a:cubicBezTo>
                  <a:cubicBezTo>
                    <a:pt x="1620" y="3707"/>
                    <a:pt x="2105" y="3884"/>
                    <a:pt x="2582" y="3884"/>
                  </a:cubicBezTo>
                  <a:cubicBezTo>
                    <a:pt x="3578" y="3884"/>
                    <a:pt x="4537" y="3109"/>
                    <a:pt x="4537" y="1941"/>
                  </a:cubicBezTo>
                  <a:cubicBezTo>
                    <a:pt x="4549" y="877"/>
                    <a:pt x="3679" y="0"/>
                    <a:pt x="2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3058443" y="2550195"/>
              <a:ext cx="327118" cy="87943"/>
            </a:xfrm>
            <a:custGeom>
              <a:avLst/>
              <a:gdLst/>
              <a:ahLst/>
              <a:cxnLst/>
              <a:rect l="l" t="t" r="r" b="b"/>
              <a:pathLst>
                <a:path w="8704" h="2340" extrusionOk="0">
                  <a:moveTo>
                    <a:pt x="8117" y="0"/>
                  </a:moveTo>
                  <a:cubicBezTo>
                    <a:pt x="8091" y="0"/>
                    <a:pt x="8064" y="2"/>
                    <a:pt x="8037" y="6"/>
                  </a:cubicBezTo>
                  <a:lnTo>
                    <a:pt x="702" y="6"/>
                  </a:lnTo>
                  <a:cubicBezTo>
                    <a:pt x="0" y="89"/>
                    <a:pt x="0" y="1101"/>
                    <a:pt x="702" y="1184"/>
                  </a:cubicBezTo>
                  <a:lnTo>
                    <a:pt x="5227" y="1184"/>
                  </a:lnTo>
                  <a:lnTo>
                    <a:pt x="5227" y="1708"/>
                  </a:lnTo>
                  <a:cubicBezTo>
                    <a:pt x="5227" y="1863"/>
                    <a:pt x="5346" y="1982"/>
                    <a:pt x="5501" y="1982"/>
                  </a:cubicBezTo>
                  <a:lnTo>
                    <a:pt x="5810" y="1982"/>
                  </a:lnTo>
                  <a:cubicBezTo>
                    <a:pt x="5953" y="1982"/>
                    <a:pt x="6084" y="1863"/>
                    <a:pt x="6084" y="1708"/>
                  </a:cubicBezTo>
                  <a:lnTo>
                    <a:pt x="6084" y="1184"/>
                  </a:lnTo>
                  <a:lnTo>
                    <a:pt x="6715" y="1184"/>
                  </a:lnTo>
                  <a:lnTo>
                    <a:pt x="6715" y="2066"/>
                  </a:lnTo>
                  <a:cubicBezTo>
                    <a:pt x="6715" y="2220"/>
                    <a:pt x="6834" y="2339"/>
                    <a:pt x="6989" y="2339"/>
                  </a:cubicBezTo>
                  <a:lnTo>
                    <a:pt x="7299" y="2339"/>
                  </a:lnTo>
                  <a:cubicBezTo>
                    <a:pt x="7453" y="2339"/>
                    <a:pt x="7572" y="2220"/>
                    <a:pt x="7572" y="2066"/>
                  </a:cubicBezTo>
                  <a:lnTo>
                    <a:pt x="7572" y="1184"/>
                  </a:lnTo>
                  <a:lnTo>
                    <a:pt x="8037" y="1184"/>
                  </a:lnTo>
                  <a:cubicBezTo>
                    <a:pt x="8064" y="1188"/>
                    <a:pt x="8091" y="1190"/>
                    <a:pt x="8117" y="1190"/>
                  </a:cubicBezTo>
                  <a:cubicBezTo>
                    <a:pt x="8439" y="1190"/>
                    <a:pt x="8703" y="931"/>
                    <a:pt x="8703" y="601"/>
                  </a:cubicBezTo>
                  <a:cubicBezTo>
                    <a:pt x="8703" y="260"/>
                    <a:pt x="8439" y="0"/>
                    <a:pt x="8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4"/>
            <p:cNvSpPr/>
            <p:nvPr/>
          </p:nvSpPr>
          <p:spPr>
            <a:xfrm>
              <a:off x="6476158" y="2493709"/>
              <a:ext cx="346849" cy="113274"/>
            </a:xfrm>
            <a:custGeom>
              <a:avLst/>
              <a:gdLst/>
              <a:ahLst/>
              <a:cxnLst/>
              <a:rect l="l" t="t" r="r" b="b"/>
              <a:pathLst>
                <a:path w="9229" h="3014" extrusionOk="0">
                  <a:moveTo>
                    <a:pt x="1498" y="699"/>
                  </a:moveTo>
                  <a:cubicBezTo>
                    <a:pt x="1911" y="699"/>
                    <a:pt x="2311" y="1024"/>
                    <a:pt x="2311" y="1509"/>
                  </a:cubicBezTo>
                  <a:cubicBezTo>
                    <a:pt x="2311" y="1949"/>
                    <a:pt x="1954" y="2318"/>
                    <a:pt x="1513" y="2318"/>
                  </a:cubicBezTo>
                  <a:cubicBezTo>
                    <a:pt x="787" y="2318"/>
                    <a:pt x="430" y="1449"/>
                    <a:pt x="942" y="937"/>
                  </a:cubicBezTo>
                  <a:cubicBezTo>
                    <a:pt x="1103" y="772"/>
                    <a:pt x="1302" y="699"/>
                    <a:pt x="1498" y="699"/>
                  </a:cubicBezTo>
                  <a:close/>
                  <a:moveTo>
                    <a:pt x="1505" y="1"/>
                  </a:moveTo>
                  <a:cubicBezTo>
                    <a:pt x="1425" y="1"/>
                    <a:pt x="1344" y="7"/>
                    <a:pt x="1263" y="21"/>
                  </a:cubicBezTo>
                  <a:cubicBezTo>
                    <a:pt x="525" y="151"/>
                    <a:pt x="1" y="783"/>
                    <a:pt x="1" y="1521"/>
                  </a:cubicBezTo>
                  <a:cubicBezTo>
                    <a:pt x="13" y="2271"/>
                    <a:pt x="561" y="2890"/>
                    <a:pt x="1287" y="2997"/>
                  </a:cubicBezTo>
                  <a:cubicBezTo>
                    <a:pt x="1361" y="3008"/>
                    <a:pt x="1435" y="3013"/>
                    <a:pt x="1508" y="3013"/>
                  </a:cubicBezTo>
                  <a:cubicBezTo>
                    <a:pt x="2161" y="3013"/>
                    <a:pt x="2749" y="2592"/>
                    <a:pt x="2942" y="1949"/>
                  </a:cubicBezTo>
                  <a:lnTo>
                    <a:pt x="6442" y="1949"/>
                  </a:lnTo>
                  <a:lnTo>
                    <a:pt x="6442" y="2354"/>
                  </a:lnTo>
                  <a:cubicBezTo>
                    <a:pt x="6442" y="2473"/>
                    <a:pt x="6537" y="2568"/>
                    <a:pt x="6657" y="2568"/>
                  </a:cubicBezTo>
                  <a:lnTo>
                    <a:pt x="6895" y="2568"/>
                  </a:lnTo>
                  <a:cubicBezTo>
                    <a:pt x="7014" y="2568"/>
                    <a:pt x="7097" y="2473"/>
                    <a:pt x="7097" y="2354"/>
                  </a:cubicBezTo>
                  <a:lnTo>
                    <a:pt x="7097" y="1949"/>
                  </a:lnTo>
                  <a:lnTo>
                    <a:pt x="7597" y="1949"/>
                  </a:lnTo>
                  <a:lnTo>
                    <a:pt x="7597" y="2628"/>
                  </a:lnTo>
                  <a:cubicBezTo>
                    <a:pt x="7597" y="2747"/>
                    <a:pt x="7692" y="2842"/>
                    <a:pt x="7800" y="2842"/>
                  </a:cubicBezTo>
                  <a:lnTo>
                    <a:pt x="8050" y="2842"/>
                  </a:lnTo>
                  <a:cubicBezTo>
                    <a:pt x="8169" y="2842"/>
                    <a:pt x="8252" y="2747"/>
                    <a:pt x="8252" y="2628"/>
                  </a:cubicBezTo>
                  <a:lnTo>
                    <a:pt x="8252" y="1949"/>
                  </a:lnTo>
                  <a:lnTo>
                    <a:pt x="8621" y="1949"/>
                  </a:lnTo>
                  <a:cubicBezTo>
                    <a:pt x="9224" y="1949"/>
                    <a:pt x="9228" y="1044"/>
                    <a:pt x="8633" y="1044"/>
                  </a:cubicBezTo>
                  <a:cubicBezTo>
                    <a:pt x="8629" y="1044"/>
                    <a:pt x="8625" y="1044"/>
                    <a:pt x="8621" y="1044"/>
                  </a:cubicBezTo>
                  <a:lnTo>
                    <a:pt x="2930" y="1044"/>
                  </a:lnTo>
                  <a:cubicBezTo>
                    <a:pt x="2729" y="410"/>
                    <a:pt x="2143" y="1"/>
                    <a:pt x="1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2478056" y="2335599"/>
              <a:ext cx="234515" cy="294496"/>
            </a:xfrm>
            <a:custGeom>
              <a:avLst/>
              <a:gdLst/>
              <a:ahLst/>
              <a:cxnLst/>
              <a:rect l="l" t="t" r="r" b="b"/>
              <a:pathLst>
                <a:path w="6240" h="7836" extrusionOk="0">
                  <a:moveTo>
                    <a:pt x="3120" y="679"/>
                  </a:moveTo>
                  <a:lnTo>
                    <a:pt x="5680" y="1620"/>
                  </a:lnTo>
                  <a:lnTo>
                    <a:pt x="5692" y="3739"/>
                  </a:lnTo>
                  <a:cubicBezTo>
                    <a:pt x="5704" y="5275"/>
                    <a:pt x="4715" y="6633"/>
                    <a:pt x="3263" y="7109"/>
                  </a:cubicBezTo>
                  <a:lnTo>
                    <a:pt x="3120" y="7156"/>
                  </a:lnTo>
                  <a:lnTo>
                    <a:pt x="2965" y="7109"/>
                  </a:lnTo>
                  <a:cubicBezTo>
                    <a:pt x="1513" y="6633"/>
                    <a:pt x="536" y="5275"/>
                    <a:pt x="548" y="3739"/>
                  </a:cubicBezTo>
                  <a:lnTo>
                    <a:pt x="548" y="1620"/>
                  </a:lnTo>
                  <a:lnTo>
                    <a:pt x="3120" y="679"/>
                  </a:lnTo>
                  <a:close/>
                  <a:moveTo>
                    <a:pt x="3120" y="1"/>
                  </a:moveTo>
                  <a:lnTo>
                    <a:pt x="13" y="1144"/>
                  </a:lnTo>
                  <a:lnTo>
                    <a:pt x="13" y="3704"/>
                  </a:lnTo>
                  <a:cubicBezTo>
                    <a:pt x="1" y="5561"/>
                    <a:pt x="1179" y="7204"/>
                    <a:pt x="2941" y="7787"/>
                  </a:cubicBezTo>
                  <a:lnTo>
                    <a:pt x="3120" y="7835"/>
                  </a:lnTo>
                  <a:lnTo>
                    <a:pt x="3299" y="7787"/>
                  </a:lnTo>
                  <a:cubicBezTo>
                    <a:pt x="5061" y="7204"/>
                    <a:pt x="6239" y="5561"/>
                    <a:pt x="6228" y="3704"/>
                  </a:cubicBezTo>
                  <a:lnTo>
                    <a:pt x="6228" y="1144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2523268" y="2406104"/>
              <a:ext cx="144542" cy="142024"/>
            </a:xfrm>
            <a:custGeom>
              <a:avLst/>
              <a:gdLst/>
              <a:ahLst/>
              <a:cxnLst/>
              <a:rect l="l" t="t" r="r" b="b"/>
              <a:pathLst>
                <a:path w="3846" h="3779" extrusionOk="0">
                  <a:moveTo>
                    <a:pt x="1919" y="1227"/>
                  </a:moveTo>
                  <a:cubicBezTo>
                    <a:pt x="2489" y="1227"/>
                    <a:pt x="2839" y="1899"/>
                    <a:pt x="2465" y="2375"/>
                  </a:cubicBezTo>
                  <a:cubicBezTo>
                    <a:pt x="2329" y="2546"/>
                    <a:pt x="2126" y="2634"/>
                    <a:pt x="1920" y="2634"/>
                  </a:cubicBezTo>
                  <a:cubicBezTo>
                    <a:pt x="1766" y="2634"/>
                    <a:pt x="1609" y="2584"/>
                    <a:pt x="1477" y="2482"/>
                  </a:cubicBezTo>
                  <a:cubicBezTo>
                    <a:pt x="988" y="2090"/>
                    <a:pt x="1215" y="1304"/>
                    <a:pt x="1834" y="1232"/>
                  </a:cubicBezTo>
                  <a:cubicBezTo>
                    <a:pt x="1863" y="1229"/>
                    <a:pt x="1891" y="1227"/>
                    <a:pt x="1919" y="1227"/>
                  </a:cubicBezTo>
                  <a:close/>
                  <a:moveTo>
                    <a:pt x="1907" y="0"/>
                  </a:moveTo>
                  <a:cubicBezTo>
                    <a:pt x="1822" y="0"/>
                    <a:pt x="1738" y="6"/>
                    <a:pt x="1655" y="18"/>
                  </a:cubicBezTo>
                  <a:cubicBezTo>
                    <a:pt x="1560" y="30"/>
                    <a:pt x="1500" y="125"/>
                    <a:pt x="1512" y="208"/>
                  </a:cubicBezTo>
                  <a:lnTo>
                    <a:pt x="1584" y="506"/>
                  </a:lnTo>
                  <a:cubicBezTo>
                    <a:pt x="1369" y="566"/>
                    <a:pt x="1167" y="661"/>
                    <a:pt x="1000" y="804"/>
                  </a:cubicBezTo>
                  <a:lnTo>
                    <a:pt x="810" y="566"/>
                  </a:lnTo>
                  <a:cubicBezTo>
                    <a:pt x="778" y="527"/>
                    <a:pt x="731" y="506"/>
                    <a:pt x="686" y="506"/>
                  </a:cubicBezTo>
                  <a:cubicBezTo>
                    <a:pt x="648" y="506"/>
                    <a:pt x="611" y="521"/>
                    <a:pt x="584" y="554"/>
                  </a:cubicBezTo>
                  <a:cubicBezTo>
                    <a:pt x="512" y="613"/>
                    <a:pt x="464" y="673"/>
                    <a:pt x="405" y="744"/>
                  </a:cubicBezTo>
                  <a:cubicBezTo>
                    <a:pt x="357" y="804"/>
                    <a:pt x="310" y="875"/>
                    <a:pt x="262" y="958"/>
                  </a:cubicBezTo>
                  <a:cubicBezTo>
                    <a:pt x="214" y="1030"/>
                    <a:pt x="238" y="1137"/>
                    <a:pt x="334" y="1185"/>
                  </a:cubicBezTo>
                  <a:lnTo>
                    <a:pt x="607" y="1316"/>
                  </a:lnTo>
                  <a:cubicBezTo>
                    <a:pt x="512" y="1506"/>
                    <a:pt x="464" y="1720"/>
                    <a:pt x="464" y="1947"/>
                  </a:cubicBezTo>
                  <a:lnTo>
                    <a:pt x="167" y="1947"/>
                  </a:lnTo>
                  <a:cubicBezTo>
                    <a:pt x="72" y="1947"/>
                    <a:pt x="0" y="2030"/>
                    <a:pt x="12" y="2125"/>
                  </a:cubicBezTo>
                  <a:cubicBezTo>
                    <a:pt x="24" y="2292"/>
                    <a:pt x="60" y="2459"/>
                    <a:pt x="119" y="2625"/>
                  </a:cubicBezTo>
                  <a:cubicBezTo>
                    <a:pt x="146" y="2687"/>
                    <a:pt x="211" y="2722"/>
                    <a:pt x="277" y="2722"/>
                  </a:cubicBezTo>
                  <a:cubicBezTo>
                    <a:pt x="300" y="2722"/>
                    <a:pt x="324" y="2718"/>
                    <a:pt x="345" y="2709"/>
                  </a:cubicBezTo>
                  <a:lnTo>
                    <a:pt x="619" y="2578"/>
                  </a:lnTo>
                  <a:cubicBezTo>
                    <a:pt x="715" y="2768"/>
                    <a:pt x="845" y="2947"/>
                    <a:pt x="1024" y="3078"/>
                  </a:cubicBezTo>
                  <a:lnTo>
                    <a:pt x="834" y="3316"/>
                  </a:lnTo>
                  <a:cubicBezTo>
                    <a:pt x="774" y="3387"/>
                    <a:pt x="786" y="3495"/>
                    <a:pt x="869" y="3554"/>
                  </a:cubicBezTo>
                  <a:cubicBezTo>
                    <a:pt x="1012" y="3649"/>
                    <a:pt x="1167" y="3721"/>
                    <a:pt x="1334" y="3768"/>
                  </a:cubicBezTo>
                  <a:cubicBezTo>
                    <a:pt x="1350" y="3775"/>
                    <a:pt x="1367" y="3779"/>
                    <a:pt x="1384" y="3779"/>
                  </a:cubicBezTo>
                  <a:cubicBezTo>
                    <a:pt x="1452" y="3779"/>
                    <a:pt x="1517" y="3725"/>
                    <a:pt x="1536" y="3649"/>
                  </a:cubicBezTo>
                  <a:lnTo>
                    <a:pt x="1607" y="3352"/>
                  </a:lnTo>
                  <a:cubicBezTo>
                    <a:pt x="1709" y="3375"/>
                    <a:pt x="1816" y="3387"/>
                    <a:pt x="1924" y="3387"/>
                  </a:cubicBezTo>
                  <a:cubicBezTo>
                    <a:pt x="2033" y="3387"/>
                    <a:pt x="2143" y="3375"/>
                    <a:pt x="2250" y="3352"/>
                  </a:cubicBezTo>
                  <a:lnTo>
                    <a:pt x="2322" y="3649"/>
                  </a:lnTo>
                  <a:cubicBezTo>
                    <a:pt x="2331" y="3725"/>
                    <a:pt x="2394" y="3779"/>
                    <a:pt x="2468" y="3779"/>
                  </a:cubicBezTo>
                  <a:cubicBezTo>
                    <a:pt x="2486" y="3779"/>
                    <a:pt x="2505" y="3775"/>
                    <a:pt x="2524" y="3768"/>
                  </a:cubicBezTo>
                  <a:cubicBezTo>
                    <a:pt x="2691" y="3721"/>
                    <a:pt x="2846" y="3637"/>
                    <a:pt x="2989" y="3542"/>
                  </a:cubicBezTo>
                  <a:cubicBezTo>
                    <a:pt x="3060" y="3495"/>
                    <a:pt x="3084" y="3387"/>
                    <a:pt x="3024" y="3316"/>
                  </a:cubicBezTo>
                  <a:lnTo>
                    <a:pt x="2834" y="3078"/>
                  </a:lnTo>
                  <a:cubicBezTo>
                    <a:pt x="2917" y="3006"/>
                    <a:pt x="2989" y="2935"/>
                    <a:pt x="3060" y="2840"/>
                  </a:cubicBezTo>
                  <a:cubicBezTo>
                    <a:pt x="3131" y="2756"/>
                    <a:pt x="3191" y="2661"/>
                    <a:pt x="3239" y="2566"/>
                  </a:cubicBezTo>
                  <a:lnTo>
                    <a:pt x="3512" y="2697"/>
                  </a:lnTo>
                  <a:cubicBezTo>
                    <a:pt x="3535" y="2710"/>
                    <a:pt x="3559" y="2716"/>
                    <a:pt x="3582" y="2716"/>
                  </a:cubicBezTo>
                  <a:cubicBezTo>
                    <a:pt x="3643" y="2716"/>
                    <a:pt x="3701" y="2674"/>
                    <a:pt x="3727" y="2613"/>
                  </a:cubicBezTo>
                  <a:cubicBezTo>
                    <a:pt x="3786" y="2447"/>
                    <a:pt x="3822" y="2280"/>
                    <a:pt x="3846" y="2101"/>
                  </a:cubicBezTo>
                  <a:cubicBezTo>
                    <a:pt x="3846" y="2018"/>
                    <a:pt x="3774" y="1935"/>
                    <a:pt x="3679" y="1935"/>
                  </a:cubicBezTo>
                  <a:lnTo>
                    <a:pt x="3382" y="1935"/>
                  </a:lnTo>
                  <a:cubicBezTo>
                    <a:pt x="3382" y="1709"/>
                    <a:pt x="3334" y="1494"/>
                    <a:pt x="3239" y="1304"/>
                  </a:cubicBezTo>
                  <a:lnTo>
                    <a:pt x="3512" y="1173"/>
                  </a:lnTo>
                  <a:cubicBezTo>
                    <a:pt x="3596" y="1125"/>
                    <a:pt x="3620" y="1030"/>
                    <a:pt x="3572" y="947"/>
                  </a:cubicBezTo>
                  <a:cubicBezTo>
                    <a:pt x="3477" y="792"/>
                    <a:pt x="3358" y="649"/>
                    <a:pt x="3239" y="518"/>
                  </a:cubicBezTo>
                  <a:cubicBezTo>
                    <a:pt x="3212" y="491"/>
                    <a:pt x="3178" y="479"/>
                    <a:pt x="3144" y="479"/>
                  </a:cubicBezTo>
                  <a:cubicBezTo>
                    <a:pt x="3103" y="479"/>
                    <a:pt x="3062" y="497"/>
                    <a:pt x="3036" y="530"/>
                  </a:cubicBezTo>
                  <a:lnTo>
                    <a:pt x="2822" y="792"/>
                  </a:lnTo>
                  <a:cubicBezTo>
                    <a:pt x="2643" y="649"/>
                    <a:pt x="2441" y="554"/>
                    <a:pt x="2239" y="506"/>
                  </a:cubicBezTo>
                  <a:lnTo>
                    <a:pt x="2298" y="208"/>
                  </a:lnTo>
                  <a:cubicBezTo>
                    <a:pt x="2322" y="125"/>
                    <a:pt x="2250" y="30"/>
                    <a:pt x="2167" y="18"/>
                  </a:cubicBezTo>
                  <a:cubicBezTo>
                    <a:pt x="2078" y="6"/>
                    <a:pt x="1991" y="0"/>
                    <a:pt x="1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5762917" y="1450982"/>
              <a:ext cx="219745" cy="276119"/>
            </a:xfrm>
            <a:custGeom>
              <a:avLst/>
              <a:gdLst/>
              <a:ahLst/>
              <a:cxnLst/>
              <a:rect l="l" t="t" r="r" b="b"/>
              <a:pathLst>
                <a:path w="5847" h="7347" extrusionOk="0">
                  <a:moveTo>
                    <a:pt x="2929" y="643"/>
                  </a:moveTo>
                  <a:lnTo>
                    <a:pt x="5334" y="1524"/>
                  </a:lnTo>
                  <a:lnTo>
                    <a:pt x="5334" y="3513"/>
                  </a:lnTo>
                  <a:cubicBezTo>
                    <a:pt x="5346" y="4941"/>
                    <a:pt x="4430" y="6215"/>
                    <a:pt x="3060" y="6668"/>
                  </a:cubicBezTo>
                  <a:lnTo>
                    <a:pt x="2929" y="6715"/>
                  </a:lnTo>
                  <a:lnTo>
                    <a:pt x="2786" y="6668"/>
                  </a:lnTo>
                  <a:cubicBezTo>
                    <a:pt x="1429" y="6215"/>
                    <a:pt x="512" y="4941"/>
                    <a:pt x="512" y="3513"/>
                  </a:cubicBezTo>
                  <a:lnTo>
                    <a:pt x="512" y="1524"/>
                  </a:lnTo>
                  <a:lnTo>
                    <a:pt x="2929" y="643"/>
                  </a:lnTo>
                  <a:close/>
                  <a:moveTo>
                    <a:pt x="2929" y="0"/>
                  </a:moveTo>
                  <a:lnTo>
                    <a:pt x="12" y="1072"/>
                  </a:lnTo>
                  <a:lnTo>
                    <a:pt x="12" y="3477"/>
                  </a:lnTo>
                  <a:cubicBezTo>
                    <a:pt x="0" y="5215"/>
                    <a:pt x="1108" y="6751"/>
                    <a:pt x="2763" y="7299"/>
                  </a:cubicBezTo>
                  <a:lnTo>
                    <a:pt x="2929" y="7346"/>
                  </a:lnTo>
                  <a:lnTo>
                    <a:pt x="3096" y="7299"/>
                  </a:lnTo>
                  <a:cubicBezTo>
                    <a:pt x="4739" y="6751"/>
                    <a:pt x="5846" y="5215"/>
                    <a:pt x="5846" y="3477"/>
                  </a:cubicBezTo>
                  <a:lnTo>
                    <a:pt x="5846" y="1072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5804972" y="1516977"/>
              <a:ext cx="136086" cy="133380"/>
            </a:xfrm>
            <a:custGeom>
              <a:avLst/>
              <a:gdLst/>
              <a:ahLst/>
              <a:cxnLst/>
              <a:rect l="l" t="t" r="r" b="b"/>
              <a:pathLst>
                <a:path w="3621" h="3549" extrusionOk="0">
                  <a:moveTo>
                    <a:pt x="1812" y="1156"/>
                  </a:moveTo>
                  <a:cubicBezTo>
                    <a:pt x="2346" y="1156"/>
                    <a:pt x="2673" y="1791"/>
                    <a:pt x="2322" y="2233"/>
                  </a:cubicBezTo>
                  <a:cubicBezTo>
                    <a:pt x="2192" y="2397"/>
                    <a:pt x="1999" y="2483"/>
                    <a:pt x="1804" y="2483"/>
                  </a:cubicBezTo>
                  <a:cubicBezTo>
                    <a:pt x="1660" y="2483"/>
                    <a:pt x="1515" y="2436"/>
                    <a:pt x="1394" y="2340"/>
                  </a:cubicBezTo>
                  <a:cubicBezTo>
                    <a:pt x="941" y="1971"/>
                    <a:pt x="1144" y="1233"/>
                    <a:pt x="1727" y="1161"/>
                  </a:cubicBezTo>
                  <a:cubicBezTo>
                    <a:pt x="1756" y="1158"/>
                    <a:pt x="1784" y="1156"/>
                    <a:pt x="1812" y="1156"/>
                  </a:cubicBezTo>
                  <a:close/>
                  <a:moveTo>
                    <a:pt x="1792" y="0"/>
                  </a:moveTo>
                  <a:cubicBezTo>
                    <a:pt x="1712" y="0"/>
                    <a:pt x="1632" y="6"/>
                    <a:pt x="1548" y="18"/>
                  </a:cubicBezTo>
                  <a:cubicBezTo>
                    <a:pt x="1465" y="30"/>
                    <a:pt x="1406" y="113"/>
                    <a:pt x="1429" y="209"/>
                  </a:cubicBezTo>
                  <a:lnTo>
                    <a:pt x="1489" y="483"/>
                  </a:lnTo>
                  <a:cubicBezTo>
                    <a:pt x="1298" y="530"/>
                    <a:pt x="1108" y="614"/>
                    <a:pt x="953" y="744"/>
                  </a:cubicBezTo>
                  <a:lnTo>
                    <a:pt x="774" y="530"/>
                  </a:lnTo>
                  <a:cubicBezTo>
                    <a:pt x="742" y="492"/>
                    <a:pt x="696" y="470"/>
                    <a:pt x="651" y="470"/>
                  </a:cubicBezTo>
                  <a:cubicBezTo>
                    <a:pt x="613" y="470"/>
                    <a:pt x="576" y="486"/>
                    <a:pt x="548" y="518"/>
                  </a:cubicBezTo>
                  <a:cubicBezTo>
                    <a:pt x="489" y="566"/>
                    <a:pt x="441" y="625"/>
                    <a:pt x="393" y="685"/>
                  </a:cubicBezTo>
                  <a:cubicBezTo>
                    <a:pt x="334" y="756"/>
                    <a:pt x="298" y="816"/>
                    <a:pt x="251" y="887"/>
                  </a:cubicBezTo>
                  <a:cubicBezTo>
                    <a:pt x="203" y="959"/>
                    <a:pt x="239" y="1066"/>
                    <a:pt x="310" y="1102"/>
                  </a:cubicBezTo>
                  <a:lnTo>
                    <a:pt x="572" y="1221"/>
                  </a:lnTo>
                  <a:cubicBezTo>
                    <a:pt x="489" y="1411"/>
                    <a:pt x="441" y="1614"/>
                    <a:pt x="441" y="1816"/>
                  </a:cubicBezTo>
                  <a:lnTo>
                    <a:pt x="155" y="1816"/>
                  </a:lnTo>
                  <a:cubicBezTo>
                    <a:pt x="72" y="1816"/>
                    <a:pt x="1" y="1899"/>
                    <a:pt x="12" y="1983"/>
                  </a:cubicBezTo>
                  <a:cubicBezTo>
                    <a:pt x="24" y="2138"/>
                    <a:pt x="60" y="2304"/>
                    <a:pt x="120" y="2447"/>
                  </a:cubicBezTo>
                  <a:cubicBezTo>
                    <a:pt x="137" y="2508"/>
                    <a:pt x="192" y="2549"/>
                    <a:pt x="253" y="2549"/>
                  </a:cubicBezTo>
                  <a:cubicBezTo>
                    <a:pt x="276" y="2549"/>
                    <a:pt x="299" y="2543"/>
                    <a:pt x="322" y="2530"/>
                  </a:cubicBezTo>
                  <a:lnTo>
                    <a:pt x="572" y="2411"/>
                  </a:lnTo>
                  <a:cubicBezTo>
                    <a:pt x="667" y="2590"/>
                    <a:pt x="798" y="2757"/>
                    <a:pt x="953" y="2876"/>
                  </a:cubicBezTo>
                  <a:lnTo>
                    <a:pt x="774" y="3102"/>
                  </a:lnTo>
                  <a:cubicBezTo>
                    <a:pt x="715" y="3173"/>
                    <a:pt x="739" y="3281"/>
                    <a:pt x="822" y="3328"/>
                  </a:cubicBezTo>
                  <a:cubicBezTo>
                    <a:pt x="953" y="3411"/>
                    <a:pt x="1108" y="3483"/>
                    <a:pt x="1263" y="3542"/>
                  </a:cubicBezTo>
                  <a:cubicBezTo>
                    <a:pt x="1277" y="3547"/>
                    <a:pt x="1291" y="3549"/>
                    <a:pt x="1305" y="3549"/>
                  </a:cubicBezTo>
                  <a:cubicBezTo>
                    <a:pt x="1373" y="3549"/>
                    <a:pt x="1433" y="3502"/>
                    <a:pt x="1453" y="3423"/>
                  </a:cubicBezTo>
                  <a:lnTo>
                    <a:pt x="1513" y="3150"/>
                  </a:lnTo>
                  <a:cubicBezTo>
                    <a:pt x="1614" y="3173"/>
                    <a:pt x="1715" y="3185"/>
                    <a:pt x="1816" y="3185"/>
                  </a:cubicBezTo>
                  <a:cubicBezTo>
                    <a:pt x="1917" y="3185"/>
                    <a:pt x="2019" y="3173"/>
                    <a:pt x="2120" y="3150"/>
                  </a:cubicBezTo>
                  <a:lnTo>
                    <a:pt x="2179" y="3423"/>
                  </a:lnTo>
                  <a:cubicBezTo>
                    <a:pt x="2198" y="3497"/>
                    <a:pt x="2252" y="3542"/>
                    <a:pt x="2320" y="3542"/>
                  </a:cubicBezTo>
                  <a:cubicBezTo>
                    <a:pt x="2340" y="3542"/>
                    <a:pt x="2360" y="3539"/>
                    <a:pt x="2382" y="3531"/>
                  </a:cubicBezTo>
                  <a:cubicBezTo>
                    <a:pt x="2525" y="3483"/>
                    <a:pt x="2679" y="3411"/>
                    <a:pt x="2810" y="3328"/>
                  </a:cubicBezTo>
                  <a:cubicBezTo>
                    <a:pt x="2882" y="3281"/>
                    <a:pt x="2894" y="3173"/>
                    <a:pt x="2846" y="3102"/>
                  </a:cubicBezTo>
                  <a:lnTo>
                    <a:pt x="2668" y="2888"/>
                  </a:lnTo>
                  <a:cubicBezTo>
                    <a:pt x="2822" y="2757"/>
                    <a:pt x="2953" y="2590"/>
                    <a:pt x="3037" y="2411"/>
                  </a:cubicBezTo>
                  <a:lnTo>
                    <a:pt x="3299" y="2530"/>
                  </a:lnTo>
                  <a:cubicBezTo>
                    <a:pt x="3320" y="2540"/>
                    <a:pt x="3343" y="2544"/>
                    <a:pt x="3365" y="2544"/>
                  </a:cubicBezTo>
                  <a:cubicBezTo>
                    <a:pt x="3427" y="2544"/>
                    <a:pt x="3483" y="2509"/>
                    <a:pt x="3501" y="2447"/>
                  </a:cubicBezTo>
                  <a:cubicBezTo>
                    <a:pt x="3561" y="2292"/>
                    <a:pt x="3596" y="2138"/>
                    <a:pt x="3608" y="1983"/>
                  </a:cubicBezTo>
                  <a:cubicBezTo>
                    <a:pt x="3620" y="1887"/>
                    <a:pt x="3549" y="1816"/>
                    <a:pt x="3465" y="1816"/>
                  </a:cubicBezTo>
                  <a:lnTo>
                    <a:pt x="3180" y="1816"/>
                  </a:lnTo>
                  <a:cubicBezTo>
                    <a:pt x="3180" y="1614"/>
                    <a:pt x="3132" y="1411"/>
                    <a:pt x="3037" y="1221"/>
                  </a:cubicBezTo>
                  <a:lnTo>
                    <a:pt x="3299" y="1102"/>
                  </a:lnTo>
                  <a:cubicBezTo>
                    <a:pt x="3382" y="1054"/>
                    <a:pt x="3406" y="959"/>
                    <a:pt x="3358" y="887"/>
                  </a:cubicBezTo>
                  <a:cubicBezTo>
                    <a:pt x="3263" y="744"/>
                    <a:pt x="3168" y="614"/>
                    <a:pt x="3049" y="483"/>
                  </a:cubicBezTo>
                  <a:cubicBezTo>
                    <a:pt x="3020" y="460"/>
                    <a:pt x="2987" y="448"/>
                    <a:pt x="2955" y="448"/>
                  </a:cubicBezTo>
                  <a:cubicBezTo>
                    <a:pt x="2918" y="448"/>
                    <a:pt x="2883" y="463"/>
                    <a:pt x="2858" y="494"/>
                  </a:cubicBezTo>
                  <a:lnTo>
                    <a:pt x="2656" y="744"/>
                  </a:lnTo>
                  <a:cubicBezTo>
                    <a:pt x="2489" y="614"/>
                    <a:pt x="2298" y="530"/>
                    <a:pt x="2096" y="483"/>
                  </a:cubicBezTo>
                  <a:lnTo>
                    <a:pt x="2168" y="209"/>
                  </a:lnTo>
                  <a:cubicBezTo>
                    <a:pt x="2179" y="113"/>
                    <a:pt x="2120" y="30"/>
                    <a:pt x="2037" y="18"/>
                  </a:cubicBezTo>
                  <a:cubicBezTo>
                    <a:pt x="1953" y="6"/>
                    <a:pt x="1873" y="0"/>
                    <a:pt x="1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4"/>
          <p:cNvGrpSpPr/>
          <p:nvPr/>
        </p:nvGrpSpPr>
        <p:grpSpPr>
          <a:xfrm>
            <a:off x="572756" y="3852900"/>
            <a:ext cx="1481344" cy="947700"/>
            <a:chOff x="614531" y="3852900"/>
            <a:chExt cx="1481344" cy="947700"/>
          </a:xfrm>
        </p:grpSpPr>
        <p:sp>
          <p:nvSpPr>
            <p:cNvPr id="1180" name="Google Shape;1180;p24"/>
            <p:cNvSpPr txBox="1"/>
            <p:nvPr/>
          </p:nvSpPr>
          <p:spPr>
            <a:xfrm>
              <a:off x="737925" y="3852900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Python</a:t>
              </a:r>
              <a:endParaRPr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81" name="Google Shape;1181;p24"/>
            <p:cNvSpPr txBox="1"/>
            <p:nvPr/>
          </p:nvSpPr>
          <p:spPr>
            <a:xfrm>
              <a:off x="614531" y="4257000"/>
              <a:ext cx="1481344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Advanced</a:t>
              </a:r>
              <a:endParaRPr sz="18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82" name="Google Shape;1182;p24"/>
          <p:cNvGrpSpPr/>
          <p:nvPr/>
        </p:nvGrpSpPr>
        <p:grpSpPr>
          <a:xfrm>
            <a:off x="2291025" y="3852925"/>
            <a:ext cx="1366500" cy="947675"/>
            <a:chOff x="2365136" y="3852925"/>
            <a:chExt cx="1366500" cy="947675"/>
          </a:xfrm>
        </p:grpSpPr>
        <p:sp>
          <p:nvSpPr>
            <p:cNvPr id="1183" name="Google Shape;1183;p24"/>
            <p:cNvSpPr txBox="1"/>
            <p:nvPr/>
          </p:nvSpPr>
          <p:spPr>
            <a:xfrm>
              <a:off x="2373686" y="3852925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C++</a:t>
              </a:r>
              <a:endParaRPr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84" name="Google Shape;1184;p24"/>
            <p:cNvSpPr txBox="1"/>
            <p:nvPr/>
          </p:nvSpPr>
          <p:spPr>
            <a:xfrm>
              <a:off x="2365136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Basic</a:t>
              </a:r>
              <a:endParaRPr sz="18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85" name="Google Shape;1185;p24"/>
          <p:cNvGrpSpPr/>
          <p:nvPr/>
        </p:nvGrpSpPr>
        <p:grpSpPr>
          <a:xfrm>
            <a:off x="3867249" y="3852900"/>
            <a:ext cx="1579335" cy="947700"/>
            <a:chOff x="3888852" y="3852900"/>
            <a:chExt cx="1579335" cy="947700"/>
          </a:xfrm>
        </p:grpSpPr>
        <p:sp>
          <p:nvSpPr>
            <p:cNvPr id="1186" name="Google Shape;1186;p24"/>
            <p:cNvSpPr txBox="1"/>
            <p:nvPr/>
          </p:nvSpPr>
          <p:spPr>
            <a:xfrm>
              <a:off x="3897403" y="3852900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Java</a:t>
              </a:r>
              <a:endParaRPr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87" name="Google Shape;1187;p24"/>
            <p:cNvSpPr txBox="1"/>
            <p:nvPr/>
          </p:nvSpPr>
          <p:spPr>
            <a:xfrm flipH="1">
              <a:off x="3888852" y="4257000"/>
              <a:ext cx="1579335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Proffesient </a:t>
              </a:r>
              <a:endParaRPr sz="18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88" name="Google Shape;1188;p24"/>
          <p:cNvGrpSpPr/>
          <p:nvPr/>
        </p:nvGrpSpPr>
        <p:grpSpPr>
          <a:xfrm>
            <a:off x="5477387" y="3852925"/>
            <a:ext cx="1367100" cy="947675"/>
            <a:chOff x="5446796" y="3852925"/>
            <a:chExt cx="1367100" cy="947675"/>
          </a:xfrm>
        </p:grpSpPr>
        <p:sp>
          <p:nvSpPr>
            <p:cNvPr id="1189" name="Google Shape;1189;p24"/>
            <p:cNvSpPr txBox="1"/>
            <p:nvPr/>
          </p:nvSpPr>
          <p:spPr>
            <a:xfrm>
              <a:off x="5446796" y="3852925"/>
              <a:ext cx="1367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Node</a:t>
              </a:r>
              <a:endParaRPr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90" name="Google Shape;1190;p24"/>
            <p:cNvSpPr txBox="1"/>
            <p:nvPr/>
          </p:nvSpPr>
          <p:spPr>
            <a:xfrm flipH="1">
              <a:off x="5447096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latin typeface="Fira Sans"/>
                  <a:ea typeface="Fira Sans"/>
                  <a:cs typeface="Fira Sans"/>
                  <a:sym typeface="Fira Sans"/>
                </a:rPr>
                <a:t>Basic</a:t>
              </a:r>
              <a:endParaRPr sz="18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91" name="Google Shape;1191;p24"/>
          <p:cNvGrpSpPr/>
          <p:nvPr/>
        </p:nvGrpSpPr>
        <p:grpSpPr>
          <a:xfrm>
            <a:off x="7088400" y="3853000"/>
            <a:ext cx="1492892" cy="947600"/>
            <a:chOff x="7005613" y="3853000"/>
            <a:chExt cx="1492892" cy="947600"/>
          </a:xfrm>
        </p:grpSpPr>
        <p:sp>
          <p:nvSpPr>
            <p:cNvPr id="1192" name="Google Shape;1192;p24"/>
            <p:cNvSpPr txBox="1"/>
            <p:nvPr/>
          </p:nvSpPr>
          <p:spPr>
            <a:xfrm>
              <a:off x="7005613" y="3853000"/>
              <a:ext cx="1367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GO</a:t>
              </a:r>
              <a:endParaRPr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93" name="Google Shape;1193;p24"/>
            <p:cNvSpPr txBox="1"/>
            <p:nvPr/>
          </p:nvSpPr>
          <p:spPr>
            <a:xfrm flipH="1">
              <a:off x="7005913" y="4257000"/>
              <a:ext cx="1492592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 smtClean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Advanced</a:t>
              </a:r>
              <a:endParaRPr sz="18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672" y="3164471"/>
            <a:ext cx="636777" cy="7158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7" y="3164471"/>
            <a:ext cx="700905" cy="7227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31" y="3083566"/>
            <a:ext cx="832837" cy="832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972" y="3164471"/>
            <a:ext cx="754807" cy="7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22" y="3178290"/>
            <a:ext cx="847657" cy="792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5" name="Google Shape;1795;p29"/>
          <p:cNvGrpSpPr/>
          <p:nvPr/>
        </p:nvGrpSpPr>
        <p:grpSpPr>
          <a:xfrm>
            <a:off x="435450" y="3193782"/>
            <a:ext cx="1483226" cy="1262401"/>
            <a:chOff x="481238" y="2773600"/>
            <a:chExt cx="1483226" cy="1541309"/>
          </a:xfrm>
        </p:grpSpPr>
        <p:sp>
          <p:nvSpPr>
            <p:cNvPr id="1796" name="Google Shape;1796;p29"/>
            <p:cNvSpPr/>
            <p:nvPr/>
          </p:nvSpPr>
          <p:spPr>
            <a:xfrm>
              <a:off x="481238" y="3072383"/>
              <a:ext cx="1483214" cy="1242526"/>
            </a:xfrm>
            <a:custGeom>
              <a:avLst/>
              <a:gdLst/>
              <a:ahLst/>
              <a:cxnLst/>
              <a:rect l="l" t="t" r="r" b="b"/>
              <a:pathLst>
                <a:path w="42077" h="48352" extrusionOk="0">
                  <a:moveTo>
                    <a:pt x="1619" y="0"/>
                  </a:moveTo>
                  <a:cubicBezTo>
                    <a:pt x="714" y="0"/>
                    <a:pt x="0" y="714"/>
                    <a:pt x="0" y="1607"/>
                  </a:cubicBezTo>
                  <a:lnTo>
                    <a:pt x="0" y="46744"/>
                  </a:lnTo>
                  <a:cubicBezTo>
                    <a:pt x="0" y="47637"/>
                    <a:pt x="714" y="48351"/>
                    <a:pt x="1619" y="48351"/>
                  </a:cubicBezTo>
                  <a:lnTo>
                    <a:pt x="40458" y="48351"/>
                  </a:lnTo>
                  <a:cubicBezTo>
                    <a:pt x="41350" y="48351"/>
                    <a:pt x="42077" y="47637"/>
                    <a:pt x="42077" y="46744"/>
                  </a:cubicBezTo>
                  <a:lnTo>
                    <a:pt x="42077" y="1607"/>
                  </a:lnTo>
                  <a:cubicBezTo>
                    <a:pt x="42077" y="714"/>
                    <a:pt x="41350" y="0"/>
                    <a:pt x="40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9"/>
            <p:cNvSpPr/>
            <p:nvPr/>
          </p:nvSpPr>
          <p:spPr>
            <a:xfrm>
              <a:off x="481250" y="2773600"/>
              <a:ext cx="1483214" cy="1541309"/>
            </a:xfrm>
            <a:custGeom>
              <a:avLst/>
              <a:gdLst/>
              <a:ahLst/>
              <a:cxnLst/>
              <a:rect l="l" t="t" r="r" b="b"/>
              <a:pathLst>
                <a:path w="42077" h="48352" extrusionOk="0">
                  <a:moveTo>
                    <a:pt x="1619" y="0"/>
                  </a:moveTo>
                  <a:cubicBezTo>
                    <a:pt x="714" y="0"/>
                    <a:pt x="0" y="714"/>
                    <a:pt x="0" y="1607"/>
                  </a:cubicBezTo>
                  <a:lnTo>
                    <a:pt x="0" y="46744"/>
                  </a:lnTo>
                  <a:cubicBezTo>
                    <a:pt x="0" y="47637"/>
                    <a:pt x="714" y="48351"/>
                    <a:pt x="1619" y="48351"/>
                  </a:cubicBezTo>
                  <a:lnTo>
                    <a:pt x="40458" y="48351"/>
                  </a:lnTo>
                  <a:cubicBezTo>
                    <a:pt x="41350" y="48351"/>
                    <a:pt x="42077" y="47637"/>
                    <a:pt x="42077" y="46744"/>
                  </a:cubicBezTo>
                  <a:lnTo>
                    <a:pt x="42077" y="1607"/>
                  </a:lnTo>
                  <a:cubicBezTo>
                    <a:pt x="42077" y="714"/>
                    <a:pt x="41350" y="0"/>
                    <a:pt x="40458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0" name="Google Shape;1800;p29"/>
          <p:cNvGrpSpPr/>
          <p:nvPr/>
        </p:nvGrpSpPr>
        <p:grpSpPr>
          <a:xfrm>
            <a:off x="2640790" y="1835975"/>
            <a:ext cx="1554700" cy="2560330"/>
            <a:chOff x="2642485" y="1444380"/>
            <a:chExt cx="1554700" cy="2560330"/>
          </a:xfrm>
        </p:grpSpPr>
        <p:grpSp>
          <p:nvGrpSpPr>
            <p:cNvPr id="1801" name="Google Shape;1801;p29"/>
            <p:cNvGrpSpPr/>
            <p:nvPr/>
          </p:nvGrpSpPr>
          <p:grpSpPr>
            <a:xfrm>
              <a:off x="2698740" y="1444380"/>
              <a:ext cx="1498445" cy="2560330"/>
              <a:chOff x="2698740" y="1444380"/>
              <a:chExt cx="1498445" cy="2560330"/>
            </a:xfrm>
          </p:grpSpPr>
          <p:grpSp>
            <p:nvGrpSpPr>
              <p:cNvPr id="1802" name="Google Shape;1802;p29"/>
              <p:cNvGrpSpPr/>
              <p:nvPr/>
            </p:nvGrpSpPr>
            <p:grpSpPr>
              <a:xfrm>
                <a:off x="2698740" y="2786523"/>
                <a:ext cx="1492314" cy="1218187"/>
                <a:chOff x="2698740" y="2786523"/>
                <a:chExt cx="1492314" cy="1218187"/>
              </a:xfrm>
            </p:grpSpPr>
            <p:sp>
              <p:nvSpPr>
                <p:cNvPr id="1803" name="Google Shape;1803;p29"/>
                <p:cNvSpPr/>
                <p:nvPr/>
              </p:nvSpPr>
              <p:spPr>
                <a:xfrm>
                  <a:off x="2698740" y="3072385"/>
                  <a:ext cx="1483214" cy="91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77" h="48352" extrusionOk="0">
                      <a:moveTo>
                        <a:pt x="1619" y="0"/>
                      </a:moveTo>
                      <a:cubicBezTo>
                        <a:pt x="714" y="0"/>
                        <a:pt x="0" y="714"/>
                        <a:pt x="0" y="1607"/>
                      </a:cubicBezTo>
                      <a:lnTo>
                        <a:pt x="0" y="46744"/>
                      </a:lnTo>
                      <a:cubicBezTo>
                        <a:pt x="0" y="47637"/>
                        <a:pt x="714" y="48351"/>
                        <a:pt x="1619" y="48351"/>
                      </a:cubicBezTo>
                      <a:lnTo>
                        <a:pt x="40458" y="48351"/>
                      </a:lnTo>
                      <a:cubicBezTo>
                        <a:pt x="41350" y="48351"/>
                        <a:pt x="42077" y="47637"/>
                        <a:pt x="42077" y="46744"/>
                      </a:cubicBezTo>
                      <a:lnTo>
                        <a:pt x="42077" y="1607"/>
                      </a:lnTo>
                      <a:cubicBezTo>
                        <a:pt x="42077" y="714"/>
                        <a:pt x="41350" y="0"/>
                        <a:pt x="404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9"/>
                <p:cNvSpPr/>
                <p:nvPr/>
              </p:nvSpPr>
              <p:spPr>
                <a:xfrm>
                  <a:off x="2707804" y="2786523"/>
                  <a:ext cx="1483250" cy="1218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78" h="48019" extrusionOk="0">
                      <a:moveTo>
                        <a:pt x="1263" y="0"/>
                      </a:moveTo>
                      <a:cubicBezTo>
                        <a:pt x="560" y="0"/>
                        <a:pt x="1" y="560"/>
                        <a:pt x="1" y="1262"/>
                      </a:cubicBezTo>
                      <a:lnTo>
                        <a:pt x="1" y="46756"/>
                      </a:lnTo>
                      <a:cubicBezTo>
                        <a:pt x="1" y="47459"/>
                        <a:pt x="560" y="48018"/>
                        <a:pt x="1263" y="48018"/>
                      </a:cubicBezTo>
                      <a:lnTo>
                        <a:pt x="40803" y="48018"/>
                      </a:lnTo>
                      <a:cubicBezTo>
                        <a:pt x="41506" y="48018"/>
                        <a:pt x="42077" y="47459"/>
                        <a:pt x="42077" y="46756"/>
                      </a:cubicBezTo>
                      <a:lnTo>
                        <a:pt x="42077" y="1262"/>
                      </a:lnTo>
                      <a:cubicBezTo>
                        <a:pt x="42077" y="560"/>
                        <a:pt x="41506" y="0"/>
                        <a:pt x="4080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07" name="Google Shape;1807;p29"/>
              <p:cNvGrpSpPr/>
              <p:nvPr/>
            </p:nvGrpSpPr>
            <p:grpSpPr>
              <a:xfrm>
                <a:off x="2713937" y="1444380"/>
                <a:ext cx="1483248" cy="1115906"/>
                <a:chOff x="2636961" y="3290876"/>
                <a:chExt cx="940789" cy="707703"/>
              </a:xfrm>
            </p:grpSpPr>
            <p:sp>
              <p:nvSpPr>
                <p:cNvPr id="1808" name="Google Shape;1808;p29"/>
                <p:cNvSpPr/>
                <p:nvPr/>
              </p:nvSpPr>
              <p:spPr>
                <a:xfrm>
                  <a:off x="2636961" y="3303699"/>
                  <a:ext cx="940789" cy="69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68" h="31589" extrusionOk="0">
                      <a:moveTo>
                        <a:pt x="1763" y="1"/>
                      </a:moveTo>
                      <a:cubicBezTo>
                        <a:pt x="786" y="1"/>
                        <a:pt x="0" y="787"/>
                        <a:pt x="0" y="1775"/>
                      </a:cubicBezTo>
                      <a:lnTo>
                        <a:pt x="0" y="29814"/>
                      </a:lnTo>
                      <a:cubicBezTo>
                        <a:pt x="0" y="30802"/>
                        <a:pt x="786" y="31588"/>
                        <a:pt x="1763" y="31588"/>
                      </a:cubicBezTo>
                      <a:lnTo>
                        <a:pt x="40994" y="31588"/>
                      </a:lnTo>
                      <a:cubicBezTo>
                        <a:pt x="41982" y="31588"/>
                        <a:pt x="42768" y="30802"/>
                        <a:pt x="42768" y="29814"/>
                      </a:cubicBezTo>
                      <a:lnTo>
                        <a:pt x="42768" y="1775"/>
                      </a:lnTo>
                      <a:cubicBezTo>
                        <a:pt x="42768" y="787"/>
                        <a:pt x="41982" y="1"/>
                        <a:pt x="4099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2925" cap="flat" cmpd="sng">
                  <a:solidFill>
                    <a:srgbClr val="000000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9"/>
                <p:cNvSpPr/>
                <p:nvPr/>
              </p:nvSpPr>
              <p:spPr>
                <a:xfrm>
                  <a:off x="2911169" y="3747365"/>
                  <a:ext cx="103740" cy="130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5930" extrusionOk="0">
                      <a:moveTo>
                        <a:pt x="0" y="0"/>
                      </a:moveTo>
                      <a:lnTo>
                        <a:pt x="560" y="4322"/>
                      </a:lnTo>
                      <a:lnTo>
                        <a:pt x="1846" y="3346"/>
                      </a:lnTo>
                      <a:lnTo>
                        <a:pt x="3822" y="5929"/>
                      </a:lnTo>
                      <a:lnTo>
                        <a:pt x="4715" y="5239"/>
                      </a:lnTo>
                      <a:lnTo>
                        <a:pt x="2739" y="2655"/>
                      </a:lnTo>
                      <a:lnTo>
                        <a:pt x="4013" y="16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9"/>
                <p:cNvSpPr/>
                <p:nvPr/>
              </p:nvSpPr>
              <p:spPr>
                <a:xfrm>
                  <a:off x="2749583" y="3536794"/>
                  <a:ext cx="212430" cy="18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8264" extrusionOk="0">
                      <a:moveTo>
                        <a:pt x="4132" y="1"/>
                      </a:moveTo>
                      <a:cubicBezTo>
                        <a:pt x="1846" y="1"/>
                        <a:pt x="0" y="1846"/>
                        <a:pt x="0" y="4132"/>
                      </a:cubicBezTo>
                      <a:cubicBezTo>
                        <a:pt x="0" y="6406"/>
                        <a:pt x="1846" y="8252"/>
                        <a:pt x="4132" y="8263"/>
                      </a:cubicBezTo>
                      <a:lnTo>
                        <a:pt x="9656" y="8263"/>
                      </a:lnTo>
                      <a:lnTo>
                        <a:pt x="965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9"/>
                <p:cNvSpPr/>
                <p:nvPr/>
              </p:nvSpPr>
              <p:spPr>
                <a:xfrm>
                  <a:off x="2962222" y="3536794"/>
                  <a:ext cx="529612" cy="18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" h="8264" extrusionOk="0">
                      <a:moveTo>
                        <a:pt x="1" y="1"/>
                      </a:moveTo>
                      <a:lnTo>
                        <a:pt x="1" y="8263"/>
                      </a:lnTo>
                      <a:lnTo>
                        <a:pt x="19944" y="8263"/>
                      </a:lnTo>
                      <a:cubicBezTo>
                        <a:pt x="22218" y="8252"/>
                        <a:pt x="24075" y="6406"/>
                        <a:pt x="24075" y="4132"/>
                      </a:cubicBezTo>
                      <a:cubicBezTo>
                        <a:pt x="24075" y="1846"/>
                        <a:pt x="22218" y="1"/>
                        <a:pt x="1994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9"/>
                <p:cNvSpPr/>
                <p:nvPr/>
              </p:nvSpPr>
              <p:spPr>
                <a:xfrm>
                  <a:off x="2829452" y="3567435"/>
                  <a:ext cx="73890" cy="115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9" h="5252" extrusionOk="0">
                      <a:moveTo>
                        <a:pt x="1679" y="417"/>
                      </a:moveTo>
                      <a:cubicBezTo>
                        <a:pt x="2179" y="417"/>
                        <a:pt x="2584" y="822"/>
                        <a:pt x="2584" y="1322"/>
                      </a:cubicBezTo>
                      <a:lnTo>
                        <a:pt x="2584" y="2441"/>
                      </a:lnTo>
                      <a:lnTo>
                        <a:pt x="774" y="2441"/>
                      </a:lnTo>
                      <a:lnTo>
                        <a:pt x="774" y="1322"/>
                      </a:lnTo>
                      <a:cubicBezTo>
                        <a:pt x="774" y="822"/>
                        <a:pt x="1179" y="417"/>
                        <a:pt x="1679" y="417"/>
                      </a:cubicBezTo>
                      <a:close/>
                      <a:moveTo>
                        <a:pt x="1679" y="1"/>
                      </a:moveTo>
                      <a:cubicBezTo>
                        <a:pt x="953" y="1"/>
                        <a:pt x="358" y="596"/>
                        <a:pt x="358" y="1322"/>
                      </a:cubicBezTo>
                      <a:lnTo>
                        <a:pt x="358" y="2441"/>
                      </a:lnTo>
                      <a:lnTo>
                        <a:pt x="239" y="2441"/>
                      </a:lnTo>
                      <a:cubicBezTo>
                        <a:pt x="233" y="2441"/>
                        <a:pt x="227" y="2440"/>
                        <a:pt x="221" y="2440"/>
                      </a:cubicBezTo>
                      <a:cubicBezTo>
                        <a:pt x="98" y="2440"/>
                        <a:pt x="1" y="2555"/>
                        <a:pt x="1" y="2679"/>
                      </a:cubicBezTo>
                      <a:lnTo>
                        <a:pt x="1" y="5001"/>
                      </a:lnTo>
                      <a:cubicBezTo>
                        <a:pt x="1" y="5132"/>
                        <a:pt x="108" y="5251"/>
                        <a:pt x="239" y="5251"/>
                      </a:cubicBezTo>
                      <a:lnTo>
                        <a:pt x="3120" y="5251"/>
                      </a:lnTo>
                      <a:cubicBezTo>
                        <a:pt x="3251" y="5251"/>
                        <a:pt x="3358" y="5132"/>
                        <a:pt x="3358" y="5001"/>
                      </a:cubicBezTo>
                      <a:lnTo>
                        <a:pt x="3358" y="2679"/>
                      </a:lnTo>
                      <a:cubicBezTo>
                        <a:pt x="3358" y="2555"/>
                        <a:pt x="3261" y="2440"/>
                        <a:pt x="3138" y="2440"/>
                      </a:cubicBezTo>
                      <a:cubicBezTo>
                        <a:pt x="3132" y="2440"/>
                        <a:pt x="3126" y="2441"/>
                        <a:pt x="3120" y="2441"/>
                      </a:cubicBezTo>
                      <a:lnTo>
                        <a:pt x="3001" y="2441"/>
                      </a:lnTo>
                      <a:lnTo>
                        <a:pt x="3001" y="1322"/>
                      </a:lnTo>
                      <a:cubicBezTo>
                        <a:pt x="3001" y="596"/>
                        <a:pt x="2406" y="1"/>
                        <a:pt x="16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9"/>
                <p:cNvSpPr/>
                <p:nvPr/>
              </p:nvSpPr>
              <p:spPr>
                <a:xfrm>
                  <a:off x="3044203" y="3603839"/>
                  <a:ext cx="106622" cy="66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3037" extrusionOk="0">
                      <a:moveTo>
                        <a:pt x="1" y="1"/>
                      </a:moveTo>
                      <a:lnTo>
                        <a:pt x="822" y="3037"/>
                      </a:lnTo>
                      <a:lnTo>
                        <a:pt x="1929" y="3037"/>
                      </a:lnTo>
                      <a:lnTo>
                        <a:pt x="2239" y="1751"/>
                      </a:lnTo>
                      <a:cubicBezTo>
                        <a:pt x="2263" y="1620"/>
                        <a:pt x="2322" y="1298"/>
                        <a:pt x="2406" y="810"/>
                      </a:cubicBezTo>
                      <a:lnTo>
                        <a:pt x="2430" y="810"/>
                      </a:lnTo>
                      <a:lnTo>
                        <a:pt x="2477" y="1155"/>
                      </a:lnTo>
                      <a:lnTo>
                        <a:pt x="2560" y="1596"/>
                      </a:lnTo>
                      <a:lnTo>
                        <a:pt x="2906" y="3037"/>
                      </a:lnTo>
                      <a:lnTo>
                        <a:pt x="4025" y="3037"/>
                      </a:lnTo>
                      <a:lnTo>
                        <a:pt x="4846" y="1"/>
                      </a:lnTo>
                      <a:lnTo>
                        <a:pt x="3846" y="1"/>
                      </a:lnTo>
                      <a:lnTo>
                        <a:pt x="3573" y="1167"/>
                      </a:lnTo>
                      <a:cubicBezTo>
                        <a:pt x="3549" y="1286"/>
                        <a:pt x="3513" y="1453"/>
                        <a:pt x="3489" y="1655"/>
                      </a:cubicBezTo>
                      <a:cubicBezTo>
                        <a:pt x="3465" y="1858"/>
                        <a:pt x="3453" y="2025"/>
                        <a:pt x="3442" y="2167"/>
                      </a:cubicBezTo>
                      <a:lnTo>
                        <a:pt x="3418" y="2167"/>
                      </a:lnTo>
                      <a:cubicBezTo>
                        <a:pt x="3406" y="1941"/>
                        <a:pt x="3346" y="1632"/>
                        <a:pt x="3263" y="1239"/>
                      </a:cubicBezTo>
                      <a:lnTo>
                        <a:pt x="3013" y="1"/>
                      </a:lnTo>
                      <a:lnTo>
                        <a:pt x="1858" y="1"/>
                      </a:lnTo>
                      <a:lnTo>
                        <a:pt x="1572" y="1227"/>
                      </a:lnTo>
                      <a:cubicBezTo>
                        <a:pt x="1489" y="1691"/>
                        <a:pt x="1429" y="2001"/>
                        <a:pt x="1429" y="2167"/>
                      </a:cubicBezTo>
                      <a:lnTo>
                        <a:pt x="1417" y="2167"/>
                      </a:lnTo>
                      <a:cubicBezTo>
                        <a:pt x="1406" y="1894"/>
                        <a:pt x="1358" y="1572"/>
                        <a:pt x="1275" y="1167"/>
                      </a:cubicBezTo>
                      <a:lnTo>
                        <a:pt x="103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9"/>
                <p:cNvSpPr/>
                <p:nvPr/>
              </p:nvSpPr>
              <p:spPr>
                <a:xfrm>
                  <a:off x="3162324" y="3603839"/>
                  <a:ext cx="106622" cy="66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3037" extrusionOk="0">
                      <a:moveTo>
                        <a:pt x="0" y="1"/>
                      </a:moveTo>
                      <a:lnTo>
                        <a:pt x="822" y="3037"/>
                      </a:lnTo>
                      <a:lnTo>
                        <a:pt x="1917" y="3037"/>
                      </a:lnTo>
                      <a:lnTo>
                        <a:pt x="2227" y="1751"/>
                      </a:lnTo>
                      <a:cubicBezTo>
                        <a:pt x="2263" y="1620"/>
                        <a:pt x="2322" y="1298"/>
                        <a:pt x="2405" y="810"/>
                      </a:cubicBezTo>
                      <a:lnTo>
                        <a:pt x="2417" y="810"/>
                      </a:lnTo>
                      <a:lnTo>
                        <a:pt x="2477" y="1155"/>
                      </a:lnTo>
                      <a:lnTo>
                        <a:pt x="2560" y="1596"/>
                      </a:lnTo>
                      <a:lnTo>
                        <a:pt x="2894" y="3037"/>
                      </a:lnTo>
                      <a:lnTo>
                        <a:pt x="4013" y="3037"/>
                      </a:lnTo>
                      <a:lnTo>
                        <a:pt x="4846" y="1"/>
                      </a:lnTo>
                      <a:lnTo>
                        <a:pt x="3834" y="1"/>
                      </a:lnTo>
                      <a:lnTo>
                        <a:pt x="3572" y="1167"/>
                      </a:lnTo>
                      <a:cubicBezTo>
                        <a:pt x="3537" y="1286"/>
                        <a:pt x="3513" y="1453"/>
                        <a:pt x="3489" y="1655"/>
                      </a:cubicBezTo>
                      <a:cubicBezTo>
                        <a:pt x="3465" y="1858"/>
                        <a:pt x="3441" y="2025"/>
                        <a:pt x="3429" y="2167"/>
                      </a:cubicBezTo>
                      <a:lnTo>
                        <a:pt x="3417" y="2167"/>
                      </a:lnTo>
                      <a:cubicBezTo>
                        <a:pt x="3394" y="1941"/>
                        <a:pt x="3346" y="1632"/>
                        <a:pt x="3263" y="1239"/>
                      </a:cubicBezTo>
                      <a:lnTo>
                        <a:pt x="3013" y="1"/>
                      </a:lnTo>
                      <a:lnTo>
                        <a:pt x="1858" y="1"/>
                      </a:lnTo>
                      <a:lnTo>
                        <a:pt x="1572" y="1227"/>
                      </a:lnTo>
                      <a:cubicBezTo>
                        <a:pt x="1477" y="1691"/>
                        <a:pt x="1429" y="2001"/>
                        <a:pt x="1429" y="2167"/>
                      </a:cubicBezTo>
                      <a:lnTo>
                        <a:pt x="1405" y="2167"/>
                      </a:lnTo>
                      <a:cubicBezTo>
                        <a:pt x="1393" y="1894"/>
                        <a:pt x="1346" y="1572"/>
                        <a:pt x="1274" y="1167"/>
                      </a:cubicBezTo>
                      <a:lnTo>
                        <a:pt x="1024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9"/>
                <p:cNvSpPr/>
                <p:nvPr/>
              </p:nvSpPr>
              <p:spPr>
                <a:xfrm>
                  <a:off x="3239048" y="3603839"/>
                  <a:ext cx="106622" cy="66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3037" extrusionOk="0">
                      <a:moveTo>
                        <a:pt x="1" y="1"/>
                      </a:moveTo>
                      <a:lnTo>
                        <a:pt x="822" y="3037"/>
                      </a:lnTo>
                      <a:lnTo>
                        <a:pt x="1930" y="3037"/>
                      </a:lnTo>
                      <a:lnTo>
                        <a:pt x="2227" y="1751"/>
                      </a:lnTo>
                      <a:cubicBezTo>
                        <a:pt x="2263" y="1620"/>
                        <a:pt x="2323" y="1298"/>
                        <a:pt x="2406" y="810"/>
                      </a:cubicBezTo>
                      <a:lnTo>
                        <a:pt x="2430" y="810"/>
                      </a:lnTo>
                      <a:lnTo>
                        <a:pt x="2477" y="1155"/>
                      </a:lnTo>
                      <a:lnTo>
                        <a:pt x="2561" y="1596"/>
                      </a:lnTo>
                      <a:lnTo>
                        <a:pt x="2906" y="3037"/>
                      </a:lnTo>
                      <a:lnTo>
                        <a:pt x="4013" y="3037"/>
                      </a:lnTo>
                      <a:lnTo>
                        <a:pt x="4847" y="1"/>
                      </a:lnTo>
                      <a:lnTo>
                        <a:pt x="3847" y="1"/>
                      </a:lnTo>
                      <a:lnTo>
                        <a:pt x="3573" y="1167"/>
                      </a:lnTo>
                      <a:cubicBezTo>
                        <a:pt x="3549" y="1286"/>
                        <a:pt x="3513" y="1453"/>
                        <a:pt x="3489" y="1655"/>
                      </a:cubicBezTo>
                      <a:cubicBezTo>
                        <a:pt x="3466" y="1858"/>
                        <a:pt x="3454" y="2025"/>
                        <a:pt x="3442" y="2167"/>
                      </a:cubicBezTo>
                      <a:lnTo>
                        <a:pt x="3418" y="2167"/>
                      </a:lnTo>
                      <a:cubicBezTo>
                        <a:pt x="3406" y="1941"/>
                        <a:pt x="3347" y="1632"/>
                        <a:pt x="3263" y="1239"/>
                      </a:cubicBezTo>
                      <a:lnTo>
                        <a:pt x="3013" y="1"/>
                      </a:lnTo>
                      <a:lnTo>
                        <a:pt x="1858" y="1"/>
                      </a:lnTo>
                      <a:lnTo>
                        <a:pt x="1573" y="1227"/>
                      </a:lnTo>
                      <a:cubicBezTo>
                        <a:pt x="1477" y="1691"/>
                        <a:pt x="1430" y="2001"/>
                        <a:pt x="1430" y="2167"/>
                      </a:cubicBezTo>
                      <a:lnTo>
                        <a:pt x="1418" y="2167"/>
                      </a:lnTo>
                      <a:cubicBezTo>
                        <a:pt x="1394" y="1894"/>
                        <a:pt x="1358" y="1572"/>
                        <a:pt x="1275" y="1167"/>
                      </a:cubicBezTo>
                      <a:lnTo>
                        <a:pt x="102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9"/>
                <p:cNvSpPr/>
                <p:nvPr/>
              </p:nvSpPr>
              <p:spPr>
                <a:xfrm>
                  <a:off x="2636961" y="3290876"/>
                  <a:ext cx="940789" cy="694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68" h="31576" extrusionOk="0">
                      <a:moveTo>
                        <a:pt x="1763" y="1"/>
                      </a:moveTo>
                      <a:cubicBezTo>
                        <a:pt x="786" y="1"/>
                        <a:pt x="0" y="786"/>
                        <a:pt x="0" y="1763"/>
                      </a:cubicBezTo>
                      <a:lnTo>
                        <a:pt x="0" y="29814"/>
                      </a:lnTo>
                      <a:cubicBezTo>
                        <a:pt x="0" y="30790"/>
                        <a:pt x="786" y="31576"/>
                        <a:pt x="1763" y="31576"/>
                      </a:cubicBezTo>
                      <a:lnTo>
                        <a:pt x="40994" y="31576"/>
                      </a:lnTo>
                      <a:cubicBezTo>
                        <a:pt x="41982" y="31576"/>
                        <a:pt x="42768" y="30790"/>
                        <a:pt x="42768" y="29814"/>
                      </a:cubicBezTo>
                      <a:lnTo>
                        <a:pt x="42768" y="1763"/>
                      </a:lnTo>
                      <a:cubicBezTo>
                        <a:pt x="42768" y="786"/>
                        <a:pt x="41982" y="1"/>
                        <a:pt x="4099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925" cap="flat" cmpd="sng">
                  <a:solidFill>
                    <a:schemeClr val="accent3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9"/>
                <p:cNvSpPr/>
                <p:nvPr/>
              </p:nvSpPr>
              <p:spPr>
                <a:xfrm>
                  <a:off x="2911169" y="3734519"/>
                  <a:ext cx="103740" cy="130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5919" extrusionOk="0">
                      <a:moveTo>
                        <a:pt x="0" y="1"/>
                      </a:moveTo>
                      <a:lnTo>
                        <a:pt x="560" y="4323"/>
                      </a:lnTo>
                      <a:lnTo>
                        <a:pt x="1846" y="3334"/>
                      </a:lnTo>
                      <a:lnTo>
                        <a:pt x="3822" y="5918"/>
                      </a:lnTo>
                      <a:lnTo>
                        <a:pt x="4715" y="5239"/>
                      </a:lnTo>
                      <a:lnTo>
                        <a:pt x="2739" y="2656"/>
                      </a:lnTo>
                      <a:lnTo>
                        <a:pt x="4013" y="16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9"/>
                <p:cNvSpPr/>
                <p:nvPr/>
              </p:nvSpPr>
              <p:spPr>
                <a:xfrm>
                  <a:off x="2749583" y="3523706"/>
                  <a:ext cx="212430" cy="18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8264" extrusionOk="0">
                      <a:moveTo>
                        <a:pt x="4132" y="0"/>
                      </a:moveTo>
                      <a:cubicBezTo>
                        <a:pt x="1846" y="0"/>
                        <a:pt x="0" y="1846"/>
                        <a:pt x="0" y="4132"/>
                      </a:cubicBezTo>
                      <a:cubicBezTo>
                        <a:pt x="0" y="6418"/>
                        <a:pt x="1846" y="8263"/>
                        <a:pt x="4132" y="8263"/>
                      </a:cubicBezTo>
                      <a:lnTo>
                        <a:pt x="9656" y="8263"/>
                      </a:lnTo>
                      <a:lnTo>
                        <a:pt x="96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9"/>
                <p:cNvSpPr/>
                <p:nvPr/>
              </p:nvSpPr>
              <p:spPr>
                <a:xfrm>
                  <a:off x="2962222" y="3523706"/>
                  <a:ext cx="529612" cy="18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" h="8264" extrusionOk="0">
                      <a:moveTo>
                        <a:pt x="1" y="0"/>
                      </a:moveTo>
                      <a:lnTo>
                        <a:pt x="1" y="8263"/>
                      </a:lnTo>
                      <a:lnTo>
                        <a:pt x="19944" y="8263"/>
                      </a:lnTo>
                      <a:cubicBezTo>
                        <a:pt x="22218" y="8263"/>
                        <a:pt x="24075" y="6418"/>
                        <a:pt x="24075" y="4132"/>
                      </a:cubicBezTo>
                      <a:cubicBezTo>
                        <a:pt x="24075" y="1846"/>
                        <a:pt x="22218" y="0"/>
                        <a:pt x="19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9"/>
                <p:cNvSpPr/>
                <p:nvPr/>
              </p:nvSpPr>
              <p:spPr>
                <a:xfrm>
                  <a:off x="2829452" y="3554347"/>
                  <a:ext cx="74132" cy="115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0" h="5251" extrusionOk="0">
                      <a:moveTo>
                        <a:pt x="1679" y="417"/>
                      </a:moveTo>
                      <a:cubicBezTo>
                        <a:pt x="2179" y="417"/>
                        <a:pt x="2584" y="822"/>
                        <a:pt x="2584" y="1322"/>
                      </a:cubicBezTo>
                      <a:lnTo>
                        <a:pt x="2584" y="2441"/>
                      </a:lnTo>
                      <a:lnTo>
                        <a:pt x="774" y="2441"/>
                      </a:lnTo>
                      <a:lnTo>
                        <a:pt x="774" y="1322"/>
                      </a:lnTo>
                      <a:cubicBezTo>
                        <a:pt x="774" y="822"/>
                        <a:pt x="1179" y="417"/>
                        <a:pt x="1679" y="417"/>
                      </a:cubicBezTo>
                      <a:close/>
                      <a:moveTo>
                        <a:pt x="1679" y="0"/>
                      </a:moveTo>
                      <a:cubicBezTo>
                        <a:pt x="953" y="0"/>
                        <a:pt x="358" y="596"/>
                        <a:pt x="358" y="1322"/>
                      </a:cubicBezTo>
                      <a:lnTo>
                        <a:pt x="358" y="2441"/>
                      </a:lnTo>
                      <a:lnTo>
                        <a:pt x="239" y="2441"/>
                      </a:lnTo>
                      <a:cubicBezTo>
                        <a:pt x="233" y="2440"/>
                        <a:pt x="227" y="2440"/>
                        <a:pt x="221" y="2440"/>
                      </a:cubicBezTo>
                      <a:cubicBezTo>
                        <a:pt x="98" y="2440"/>
                        <a:pt x="1" y="2554"/>
                        <a:pt x="1" y="2679"/>
                      </a:cubicBezTo>
                      <a:lnTo>
                        <a:pt x="1" y="5001"/>
                      </a:lnTo>
                      <a:cubicBezTo>
                        <a:pt x="1" y="5132"/>
                        <a:pt x="108" y="5251"/>
                        <a:pt x="239" y="5251"/>
                      </a:cubicBezTo>
                      <a:lnTo>
                        <a:pt x="3120" y="5251"/>
                      </a:lnTo>
                      <a:cubicBezTo>
                        <a:pt x="3251" y="5251"/>
                        <a:pt x="3358" y="5132"/>
                        <a:pt x="3358" y="5001"/>
                      </a:cubicBezTo>
                      <a:lnTo>
                        <a:pt x="3358" y="2691"/>
                      </a:lnTo>
                      <a:cubicBezTo>
                        <a:pt x="3369" y="2555"/>
                        <a:pt x="3272" y="2440"/>
                        <a:pt x="3140" y="2440"/>
                      </a:cubicBezTo>
                      <a:cubicBezTo>
                        <a:pt x="3133" y="2440"/>
                        <a:pt x="3127" y="2440"/>
                        <a:pt x="3120" y="2441"/>
                      </a:cubicBezTo>
                      <a:lnTo>
                        <a:pt x="3001" y="2441"/>
                      </a:lnTo>
                      <a:lnTo>
                        <a:pt x="3001" y="1322"/>
                      </a:lnTo>
                      <a:cubicBezTo>
                        <a:pt x="3001" y="596"/>
                        <a:pt x="2406" y="0"/>
                        <a:pt x="167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9"/>
                <p:cNvSpPr/>
                <p:nvPr/>
              </p:nvSpPr>
              <p:spPr>
                <a:xfrm>
                  <a:off x="3044203" y="3591015"/>
                  <a:ext cx="106622" cy="66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3025" extrusionOk="0">
                      <a:moveTo>
                        <a:pt x="1" y="0"/>
                      </a:moveTo>
                      <a:lnTo>
                        <a:pt x="822" y="3024"/>
                      </a:lnTo>
                      <a:lnTo>
                        <a:pt x="1929" y="3024"/>
                      </a:lnTo>
                      <a:lnTo>
                        <a:pt x="2239" y="1738"/>
                      </a:lnTo>
                      <a:cubicBezTo>
                        <a:pt x="2263" y="1607"/>
                        <a:pt x="2322" y="1298"/>
                        <a:pt x="2406" y="798"/>
                      </a:cubicBezTo>
                      <a:lnTo>
                        <a:pt x="2430" y="798"/>
                      </a:lnTo>
                      <a:lnTo>
                        <a:pt x="2477" y="1155"/>
                      </a:lnTo>
                      <a:lnTo>
                        <a:pt x="2560" y="1584"/>
                      </a:lnTo>
                      <a:lnTo>
                        <a:pt x="2906" y="3024"/>
                      </a:lnTo>
                      <a:lnTo>
                        <a:pt x="4025" y="3024"/>
                      </a:lnTo>
                      <a:lnTo>
                        <a:pt x="4846" y="0"/>
                      </a:lnTo>
                      <a:lnTo>
                        <a:pt x="3846" y="0"/>
                      </a:lnTo>
                      <a:lnTo>
                        <a:pt x="3573" y="1167"/>
                      </a:lnTo>
                      <a:cubicBezTo>
                        <a:pt x="3549" y="1286"/>
                        <a:pt x="3513" y="1453"/>
                        <a:pt x="3489" y="1655"/>
                      </a:cubicBezTo>
                      <a:cubicBezTo>
                        <a:pt x="3465" y="1857"/>
                        <a:pt x="3453" y="2024"/>
                        <a:pt x="3442" y="2155"/>
                      </a:cubicBezTo>
                      <a:lnTo>
                        <a:pt x="3418" y="2155"/>
                      </a:lnTo>
                      <a:cubicBezTo>
                        <a:pt x="3406" y="1941"/>
                        <a:pt x="3346" y="1631"/>
                        <a:pt x="3263" y="1238"/>
                      </a:cubicBezTo>
                      <a:lnTo>
                        <a:pt x="3013" y="0"/>
                      </a:lnTo>
                      <a:lnTo>
                        <a:pt x="1858" y="0"/>
                      </a:lnTo>
                      <a:lnTo>
                        <a:pt x="1572" y="1226"/>
                      </a:lnTo>
                      <a:cubicBezTo>
                        <a:pt x="1489" y="1679"/>
                        <a:pt x="1429" y="1988"/>
                        <a:pt x="1429" y="2155"/>
                      </a:cubicBezTo>
                      <a:lnTo>
                        <a:pt x="1417" y="2155"/>
                      </a:lnTo>
                      <a:cubicBezTo>
                        <a:pt x="1406" y="1893"/>
                        <a:pt x="1358" y="1560"/>
                        <a:pt x="1275" y="1167"/>
                      </a:cubicBezTo>
                      <a:lnTo>
                        <a:pt x="103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9"/>
                <p:cNvSpPr/>
                <p:nvPr/>
              </p:nvSpPr>
              <p:spPr>
                <a:xfrm>
                  <a:off x="3162324" y="3591015"/>
                  <a:ext cx="106622" cy="66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3025" extrusionOk="0">
                      <a:moveTo>
                        <a:pt x="0" y="0"/>
                      </a:moveTo>
                      <a:lnTo>
                        <a:pt x="822" y="3024"/>
                      </a:lnTo>
                      <a:lnTo>
                        <a:pt x="1917" y="3024"/>
                      </a:lnTo>
                      <a:lnTo>
                        <a:pt x="2227" y="1738"/>
                      </a:lnTo>
                      <a:cubicBezTo>
                        <a:pt x="2263" y="1607"/>
                        <a:pt x="2322" y="1298"/>
                        <a:pt x="2405" y="798"/>
                      </a:cubicBezTo>
                      <a:lnTo>
                        <a:pt x="2417" y="798"/>
                      </a:lnTo>
                      <a:lnTo>
                        <a:pt x="2477" y="1155"/>
                      </a:lnTo>
                      <a:lnTo>
                        <a:pt x="2560" y="1584"/>
                      </a:lnTo>
                      <a:lnTo>
                        <a:pt x="2894" y="3024"/>
                      </a:lnTo>
                      <a:lnTo>
                        <a:pt x="4013" y="3024"/>
                      </a:lnTo>
                      <a:lnTo>
                        <a:pt x="4846" y="0"/>
                      </a:lnTo>
                      <a:lnTo>
                        <a:pt x="3834" y="0"/>
                      </a:lnTo>
                      <a:lnTo>
                        <a:pt x="3572" y="1167"/>
                      </a:lnTo>
                      <a:cubicBezTo>
                        <a:pt x="3537" y="1286"/>
                        <a:pt x="3513" y="1453"/>
                        <a:pt x="3489" y="1655"/>
                      </a:cubicBezTo>
                      <a:cubicBezTo>
                        <a:pt x="3465" y="1857"/>
                        <a:pt x="3441" y="2024"/>
                        <a:pt x="3429" y="2155"/>
                      </a:cubicBezTo>
                      <a:lnTo>
                        <a:pt x="3417" y="2155"/>
                      </a:lnTo>
                      <a:cubicBezTo>
                        <a:pt x="3394" y="1941"/>
                        <a:pt x="3346" y="1631"/>
                        <a:pt x="3263" y="1238"/>
                      </a:cubicBezTo>
                      <a:lnTo>
                        <a:pt x="3013" y="0"/>
                      </a:lnTo>
                      <a:lnTo>
                        <a:pt x="1858" y="0"/>
                      </a:lnTo>
                      <a:lnTo>
                        <a:pt x="1572" y="1226"/>
                      </a:lnTo>
                      <a:cubicBezTo>
                        <a:pt x="1477" y="1679"/>
                        <a:pt x="1429" y="1988"/>
                        <a:pt x="1429" y="2155"/>
                      </a:cubicBezTo>
                      <a:lnTo>
                        <a:pt x="1405" y="2155"/>
                      </a:lnTo>
                      <a:cubicBezTo>
                        <a:pt x="1393" y="1893"/>
                        <a:pt x="1346" y="1560"/>
                        <a:pt x="1274" y="1167"/>
                      </a:cubicBezTo>
                      <a:lnTo>
                        <a:pt x="10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9"/>
                <p:cNvSpPr/>
                <p:nvPr/>
              </p:nvSpPr>
              <p:spPr>
                <a:xfrm>
                  <a:off x="3280434" y="3591015"/>
                  <a:ext cx="106622" cy="66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3025" extrusionOk="0">
                      <a:moveTo>
                        <a:pt x="1" y="0"/>
                      </a:moveTo>
                      <a:lnTo>
                        <a:pt x="822" y="3024"/>
                      </a:lnTo>
                      <a:lnTo>
                        <a:pt x="1930" y="3024"/>
                      </a:lnTo>
                      <a:lnTo>
                        <a:pt x="2227" y="1738"/>
                      </a:lnTo>
                      <a:cubicBezTo>
                        <a:pt x="2263" y="1607"/>
                        <a:pt x="2323" y="1298"/>
                        <a:pt x="2406" y="798"/>
                      </a:cubicBezTo>
                      <a:lnTo>
                        <a:pt x="2430" y="798"/>
                      </a:lnTo>
                      <a:lnTo>
                        <a:pt x="2477" y="1155"/>
                      </a:lnTo>
                      <a:lnTo>
                        <a:pt x="2561" y="1584"/>
                      </a:lnTo>
                      <a:lnTo>
                        <a:pt x="2906" y="3024"/>
                      </a:lnTo>
                      <a:lnTo>
                        <a:pt x="4013" y="3024"/>
                      </a:lnTo>
                      <a:lnTo>
                        <a:pt x="4847" y="0"/>
                      </a:lnTo>
                      <a:lnTo>
                        <a:pt x="3847" y="0"/>
                      </a:lnTo>
                      <a:lnTo>
                        <a:pt x="3573" y="1167"/>
                      </a:lnTo>
                      <a:cubicBezTo>
                        <a:pt x="3549" y="1286"/>
                        <a:pt x="3513" y="1453"/>
                        <a:pt x="3489" y="1655"/>
                      </a:cubicBezTo>
                      <a:cubicBezTo>
                        <a:pt x="3466" y="1857"/>
                        <a:pt x="3454" y="2024"/>
                        <a:pt x="3442" y="2155"/>
                      </a:cubicBezTo>
                      <a:lnTo>
                        <a:pt x="3418" y="2155"/>
                      </a:lnTo>
                      <a:cubicBezTo>
                        <a:pt x="3406" y="1941"/>
                        <a:pt x="3347" y="1631"/>
                        <a:pt x="3263" y="1238"/>
                      </a:cubicBezTo>
                      <a:lnTo>
                        <a:pt x="3013" y="0"/>
                      </a:lnTo>
                      <a:lnTo>
                        <a:pt x="1858" y="0"/>
                      </a:lnTo>
                      <a:lnTo>
                        <a:pt x="1573" y="1226"/>
                      </a:lnTo>
                      <a:cubicBezTo>
                        <a:pt x="1477" y="1679"/>
                        <a:pt x="1430" y="1988"/>
                        <a:pt x="1430" y="2155"/>
                      </a:cubicBezTo>
                      <a:lnTo>
                        <a:pt x="1418" y="2155"/>
                      </a:lnTo>
                      <a:cubicBezTo>
                        <a:pt x="1394" y="1893"/>
                        <a:pt x="1358" y="1560"/>
                        <a:pt x="1275" y="1167"/>
                      </a:cubicBezTo>
                      <a:lnTo>
                        <a:pt x="10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24" name="Google Shape;1824;p29"/>
            <p:cNvGrpSpPr/>
            <p:nvPr/>
          </p:nvGrpSpPr>
          <p:grpSpPr>
            <a:xfrm>
              <a:off x="2642485" y="2534200"/>
              <a:ext cx="1441500" cy="1124867"/>
              <a:chOff x="2642485" y="2534200"/>
              <a:chExt cx="1441500" cy="1124867"/>
            </a:xfrm>
          </p:grpSpPr>
          <p:sp>
            <p:nvSpPr>
              <p:cNvPr id="1827" name="Google Shape;1827;p29"/>
              <p:cNvSpPr txBox="1"/>
              <p:nvPr/>
            </p:nvSpPr>
            <p:spPr>
              <a:xfrm>
                <a:off x="2642485" y="2975698"/>
                <a:ext cx="1441500" cy="683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285750" lvl="0" indent="-285750" algn="ctr">
                  <a:buFont typeface="Wingdings" panose="05000000000000000000" pitchFamily="2" charset="2"/>
                  <a:buChar char="ü"/>
                </a:pPr>
                <a:r>
                  <a:rPr lang="en-US" sz="1800" dirty="0" smtClean="0">
                    <a:latin typeface="Fira Sans" panose="020B0604020202020204" charset="0"/>
                  </a:rPr>
                  <a:t>Web- </a:t>
                </a:r>
              </a:p>
              <a:p>
                <a:pPr lvl="0" algn="ctr"/>
                <a:r>
                  <a:rPr lang="en-US" sz="1800" dirty="0">
                    <a:latin typeface="Fira Sans" panose="020B0604020202020204" charset="0"/>
                  </a:rPr>
                  <a:t> </a:t>
                </a:r>
                <a:r>
                  <a:rPr lang="en-US" sz="1800" dirty="0" smtClean="0">
                    <a:latin typeface="Fira Sans" panose="020B0604020202020204" charset="0"/>
                  </a:rPr>
                  <a:t>       </a:t>
                </a:r>
                <a:r>
                  <a:rPr lang="en-US" sz="1800" dirty="0" smtClean="0">
                    <a:latin typeface="Fira Sans" panose="020B0604020202020204" charset="0"/>
                  </a:rPr>
                  <a:t>Proxy</a:t>
                </a:r>
                <a:endParaRPr sz="1800" dirty="0">
                  <a:solidFill>
                    <a:srgbClr val="000000"/>
                  </a:solidFill>
                  <a:latin typeface="Fira Sans" panose="020B0604020202020204" charset="0"/>
                  <a:ea typeface="Fira Sans"/>
                  <a:cs typeface="Fira Sans"/>
                  <a:sym typeface="Fira Sans"/>
                </a:endParaRPr>
              </a:p>
            </p:txBody>
          </p:sp>
          <p:cxnSp>
            <p:nvCxnSpPr>
              <p:cNvPr id="1828" name="Google Shape;1828;p29"/>
              <p:cNvCxnSpPr/>
              <p:nvPr/>
            </p:nvCxnSpPr>
            <p:spPr>
              <a:xfrm>
                <a:off x="3440338" y="2534200"/>
                <a:ext cx="0" cy="233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29" name="Google Shape;1829;p29"/>
          <p:cNvGrpSpPr/>
          <p:nvPr/>
        </p:nvGrpSpPr>
        <p:grpSpPr>
          <a:xfrm>
            <a:off x="4214777" y="2299969"/>
            <a:ext cx="752600" cy="0"/>
            <a:chOff x="2010725" y="2618750"/>
            <a:chExt cx="752600" cy="0"/>
          </a:xfrm>
        </p:grpSpPr>
        <p:cxnSp>
          <p:nvCxnSpPr>
            <p:cNvPr id="1830" name="Google Shape;1830;p29"/>
            <p:cNvCxnSpPr/>
            <p:nvPr/>
          </p:nvCxnSpPr>
          <p:spPr>
            <a:xfrm>
              <a:off x="2010725" y="2618750"/>
              <a:ext cx="447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31" name="Google Shape;1831;p29"/>
            <p:cNvCxnSpPr/>
            <p:nvPr/>
          </p:nvCxnSpPr>
          <p:spPr>
            <a:xfrm>
              <a:off x="2316925" y="2618750"/>
              <a:ext cx="44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32" name="Google Shape;1832;p29"/>
          <p:cNvGrpSpPr/>
          <p:nvPr/>
        </p:nvGrpSpPr>
        <p:grpSpPr>
          <a:xfrm>
            <a:off x="6442359" y="2326196"/>
            <a:ext cx="752600" cy="0"/>
            <a:chOff x="2010725" y="2618750"/>
            <a:chExt cx="752600" cy="0"/>
          </a:xfrm>
        </p:grpSpPr>
        <p:cxnSp>
          <p:nvCxnSpPr>
            <p:cNvPr id="1833" name="Google Shape;1833;p29"/>
            <p:cNvCxnSpPr/>
            <p:nvPr/>
          </p:nvCxnSpPr>
          <p:spPr>
            <a:xfrm>
              <a:off x="2010725" y="2618750"/>
              <a:ext cx="447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34" name="Google Shape;1834;p29"/>
            <p:cNvCxnSpPr/>
            <p:nvPr/>
          </p:nvCxnSpPr>
          <p:spPr>
            <a:xfrm>
              <a:off x="2316925" y="2618750"/>
              <a:ext cx="44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35" name="Google Shape;1835;p29"/>
          <p:cNvGrpSpPr/>
          <p:nvPr/>
        </p:nvGrpSpPr>
        <p:grpSpPr>
          <a:xfrm>
            <a:off x="1934883" y="2294176"/>
            <a:ext cx="752600" cy="0"/>
            <a:chOff x="2010725" y="2618750"/>
            <a:chExt cx="752600" cy="0"/>
          </a:xfrm>
        </p:grpSpPr>
        <p:cxnSp>
          <p:nvCxnSpPr>
            <p:cNvPr id="1836" name="Google Shape;1836;p29"/>
            <p:cNvCxnSpPr/>
            <p:nvPr/>
          </p:nvCxnSpPr>
          <p:spPr>
            <a:xfrm>
              <a:off x="2010725" y="2618750"/>
              <a:ext cx="447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37" name="Google Shape;1837;p29"/>
            <p:cNvCxnSpPr/>
            <p:nvPr/>
          </p:nvCxnSpPr>
          <p:spPr>
            <a:xfrm>
              <a:off x="2316925" y="2618750"/>
              <a:ext cx="44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38" name="Google Shape;1838;p29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64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Cybersecurity Qualification</a:t>
            </a:r>
            <a:endParaRPr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grpSp>
        <p:nvGrpSpPr>
          <p:cNvPr id="1839" name="Google Shape;1839;p29"/>
          <p:cNvGrpSpPr/>
          <p:nvPr/>
        </p:nvGrpSpPr>
        <p:grpSpPr>
          <a:xfrm>
            <a:off x="426035" y="1869897"/>
            <a:ext cx="1579221" cy="2190614"/>
            <a:chOff x="455641" y="1444163"/>
            <a:chExt cx="1579221" cy="2190614"/>
          </a:xfrm>
        </p:grpSpPr>
        <p:grpSp>
          <p:nvGrpSpPr>
            <p:cNvPr id="1840" name="Google Shape;1840;p29"/>
            <p:cNvGrpSpPr/>
            <p:nvPr/>
          </p:nvGrpSpPr>
          <p:grpSpPr>
            <a:xfrm>
              <a:off x="455641" y="2534200"/>
              <a:ext cx="1579221" cy="1100577"/>
              <a:chOff x="455641" y="2534200"/>
              <a:chExt cx="1579221" cy="1100577"/>
            </a:xfrm>
          </p:grpSpPr>
          <p:sp>
            <p:nvSpPr>
              <p:cNvPr id="1843" name="Google Shape;1843;p29"/>
              <p:cNvSpPr txBox="1"/>
              <p:nvPr/>
            </p:nvSpPr>
            <p:spPr>
              <a:xfrm>
                <a:off x="455641" y="3091177"/>
                <a:ext cx="1579221" cy="54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Data Loss </a:t>
                </a:r>
                <a:endParaRPr lang="en-US" sz="1800" dirty="0" smtClean="0"/>
              </a:p>
              <a:p>
                <a:pPr lvl="0" algn="ctr"/>
                <a:r>
                  <a:rPr lang="en-US" sz="1800" dirty="0" smtClean="0"/>
                  <a:t>Prevention</a:t>
                </a:r>
                <a:endParaRPr lang="en-US" sz="18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cxnSp>
            <p:nvCxnSpPr>
              <p:cNvPr id="1844" name="Google Shape;1844;p29"/>
              <p:cNvCxnSpPr/>
              <p:nvPr/>
            </p:nvCxnSpPr>
            <p:spPr>
              <a:xfrm>
                <a:off x="1222813" y="2534200"/>
                <a:ext cx="0" cy="233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45" name="Google Shape;1845;p29"/>
            <p:cNvGrpSpPr/>
            <p:nvPr/>
          </p:nvGrpSpPr>
          <p:grpSpPr>
            <a:xfrm>
              <a:off x="481241" y="1444163"/>
              <a:ext cx="1483248" cy="1115906"/>
              <a:chOff x="784101" y="3290876"/>
              <a:chExt cx="940789" cy="707703"/>
            </a:xfrm>
          </p:grpSpPr>
          <p:sp>
            <p:nvSpPr>
              <p:cNvPr id="1846" name="Google Shape;1846;p29"/>
              <p:cNvSpPr/>
              <p:nvPr/>
            </p:nvSpPr>
            <p:spPr>
              <a:xfrm>
                <a:off x="784101" y="3303699"/>
                <a:ext cx="940789" cy="694879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31589" extrusionOk="0">
                    <a:moveTo>
                      <a:pt x="1763" y="1"/>
                    </a:moveTo>
                    <a:cubicBezTo>
                      <a:pt x="786" y="1"/>
                      <a:pt x="1" y="787"/>
                      <a:pt x="1" y="1775"/>
                    </a:cubicBezTo>
                    <a:lnTo>
                      <a:pt x="1" y="29814"/>
                    </a:lnTo>
                    <a:cubicBezTo>
                      <a:pt x="1" y="30802"/>
                      <a:pt x="786" y="31588"/>
                      <a:pt x="1763" y="31588"/>
                    </a:cubicBezTo>
                    <a:lnTo>
                      <a:pt x="41006" y="31588"/>
                    </a:lnTo>
                    <a:cubicBezTo>
                      <a:pt x="41982" y="31588"/>
                      <a:pt x="42768" y="30802"/>
                      <a:pt x="42768" y="29814"/>
                    </a:cubicBezTo>
                    <a:lnTo>
                      <a:pt x="42768" y="1775"/>
                    </a:lnTo>
                    <a:cubicBezTo>
                      <a:pt x="42768" y="787"/>
                      <a:pt x="41982" y="1"/>
                      <a:pt x="410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2292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9"/>
              <p:cNvSpPr/>
              <p:nvPr/>
            </p:nvSpPr>
            <p:spPr>
              <a:xfrm>
                <a:off x="1091039" y="3777477"/>
                <a:ext cx="337112" cy="91422"/>
              </a:xfrm>
              <a:custGeom>
                <a:avLst/>
                <a:gdLst/>
                <a:ahLst/>
                <a:cxnLst/>
                <a:rect l="l" t="t" r="r" b="b"/>
                <a:pathLst>
                  <a:path w="15325" h="4156" extrusionOk="0">
                    <a:moveTo>
                      <a:pt x="1" y="0"/>
                    </a:moveTo>
                    <a:lnTo>
                      <a:pt x="1" y="4156"/>
                    </a:lnTo>
                    <a:lnTo>
                      <a:pt x="15324" y="4156"/>
                    </a:lnTo>
                    <a:lnTo>
                      <a:pt x="153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9"/>
              <p:cNvSpPr/>
              <p:nvPr/>
            </p:nvSpPr>
            <p:spPr>
              <a:xfrm>
                <a:off x="963504" y="3596514"/>
                <a:ext cx="592195" cy="145118"/>
              </a:xfrm>
              <a:custGeom>
                <a:avLst/>
                <a:gdLst/>
                <a:ahLst/>
                <a:cxnLst/>
                <a:rect l="l" t="t" r="r" b="b"/>
                <a:pathLst>
                  <a:path w="26921" h="6597" extrusionOk="0">
                    <a:moveTo>
                      <a:pt x="3298" y="0"/>
                    </a:moveTo>
                    <a:cubicBezTo>
                      <a:pt x="1477" y="0"/>
                      <a:pt x="0" y="1476"/>
                      <a:pt x="0" y="3298"/>
                    </a:cubicBezTo>
                    <a:cubicBezTo>
                      <a:pt x="0" y="5120"/>
                      <a:pt x="1477" y="6596"/>
                      <a:pt x="3298" y="6596"/>
                    </a:cubicBezTo>
                    <a:lnTo>
                      <a:pt x="23634" y="6596"/>
                    </a:lnTo>
                    <a:cubicBezTo>
                      <a:pt x="25444" y="6596"/>
                      <a:pt x="26920" y="5120"/>
                      <a:pt x="26920" y="3298"/>
                    </a:cubicBezTo>
                    <a:cubicBezTo>
                      <a:pt x="26920" y="1476"/>
                      <a:pt x="25444" y="0"/>
                      <a:pt x="236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9"/>
              <p:cNvSpPr/>
              <p:nvPr/>
            </p:nvSpPr>
            <p:spPr>
              <a:xfrm>
                <a:off x="1112266" y="3424987"/>
                <a:ext cx="294657" cy="114717"/>
              </a:xfrm>
              <a:custGeom>
                <a:avLst/>
                <a:gdLst/>
                <a:ahLst/>
                <a:cxnLst/>
                <a:rect l="l" t="t" r="r" b="b"/>
                <a:pathLst>
                  <a:path w="13395" h="5215" extrusionOk="0">
                    <a:moveTo>
                      <a:pt x="2425" y="1331"/>
                    </a:moveTo>
                    <a:cubicBezTo>
                      <a:pt x="2992" y="1331"/>
                      <a:pt x="3536" y="1768"/>
                      <a:pt x="3536" y="2428"/>
                    </a:cubicBezTo>
                    <a:cubicBezTo>
                      <a:pt x="3536" y="3036"/>
                      <a:pt x="3048" y="3536"/>
                      <a:pt x="2441" y="3536"/>
                    </a:cubicBezTo>
                    <a:cubicBezTo>
                      <a:pt x="1453" y="3536"/>
                      <a:pt x="965" y="2345"/>
                      <a:pt x="1655" y="1655"/>
                    </a:cubicBezTo>
                    <a:cubicBezTo>
                      <a:pt x="1879" y="1431"/>
                      <a:pt x="2154" y="1331"/>
                      <a:pt x="2425" y="1331"/>
                    </a:cubicBezTo>
                    <a:close/>
                    <a:moveTo>
                      <a:pt x="2430" y="0"/>
                    </a:moveTo>
                    <a:cubicBezTo>
                      <a:pt x="2319" y="0"/>
                      <a:pt x="2208" y="8"/>
                      <a:pt x="2096" y="23"/>
                    </a:cubicBezTo>
                    <a:cubicBezTo>
                      <a:pt x="893" y="190"/>
                      <a:pt x="0" y="1226"/>
                      <a:pt x="0" y="2428"/>
                    </a:cubicBezTo>
                    <a:cubicBezTo>
                      <a:pt x="0" y="3643"/>
                      <a:pt x="893" y="4667"/>
                      <a:pt x="2096" y="4833"/>
                    </a:cubicBezTo>
                    <a:cubicBezTo>
                      <a:pt x="2209" y="4849"/>
                      <a:pt x="2322" y="4857"/>
                      <a:pt x="2434" y="4857"/>
                    </a:cubicBezTo>
                    <a:cubicBezTo>
                      <a:pt x="3505" y="4857"/>
                      <a:pt x="4461" y="4152"/>
                      <a:pt x="4763" y="3095"/>
                    </a:cubicBezTo>
                    <a:lnTo>
                      <a:pt x="9954" y="3095"/>
                    </a:lnTo>
                    <a:lnTo>
                      <a:pt x="9954" y="3976"/>
                    </a:lnTo>
                    <a:cubicBezTo>
                      <a:pt x="9930" y="4345"/>
                      <a:pt x="10240" y="4667"/>
                      <a:pt x="10609" y="4667"/>
                    </a:cubicBezTo>
                    <a:cubicBezTo>
                      <a:pt x="10990" y="4667"/>
                      <a:pt x="11287" y="4345"/>
                      <a:pt x="11275" y="3976"/>
                    </a:cubicBezTo>
                    <a:lnTo>
                      <a:pt x="11275" y="3095"/>
                    </a:lnTo>
                    <a:lnTo>
                      <a:pt x="12049" y="3095"/>
                    </a:lnTo>
                    <a:lnTo>
                      <a:pt x="12049" y="4512"/>
                    </a:lnTo>
                    <a:cubicBezTo>
                      <a:pt x="12037" y="4893"/>
                      <a:pt x="12335" y="5214"/>
                      <a:pt x="12716" y="5214"/>
                    </a:cubicBezTo>
                    <a:cubicBezTo>
                      <a:pt x="13097" y="5214"/>
                      <a:pt x="13395" y="4893"/>
                      <a:pt x="13383" y="4512"/>
                    </a:cubicBezTo>
                    <a:lnTo>
                      <a:pt x="13383" y="2428"/>
                    </a:lnTo>
                    <a:cubicBezTo>
                      <a:pt x="13383" y="2071"/>
                      <a:pt x="13085" y="1774"/>
                      <a:pt x="12716" y="1774"/>
                    </a:cubicBezTo>
                    <a:lnTo>
                      <a:pt x="4763" y="1774"/>
                    </a:lnTo>
                    <a:cubicBezTo>
                      <a:pt x="4460" y="716"/>
                      <a:pt x="3502" y="0"/>
                      <a:pt x="24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29"/>
              <p:cNvSpPr/>
              <p:nvPr/>
            </p:nvSpPr>
            <p:spPr>
              <a:xfrm>
                <a:off x="1091039" y="3868872"/>
                <a:ext cx="337112" cy="13638"/>
              </a:xfrm>
              <a:custGeom>
                <a:avLst/>
                <a:gdLst/>
                <a:ahLst/>
                <a:cxnLst/>
                <a:rect l="l" t="t" r="r" b="b"/>
                <a:pathLst>
                  <a:path w="15325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5324" y="620"/>
                    </a:lnTo>
                    <a:lnTo>
                      <a:pt x="153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29"/>
              <p:cNvSpPr/>
              <p:nvPr/>
            </p:nvSpPr>
            <p:spPr>
              <a:xfrm>
                <a:off x="1021640" y="3648623"/>
                <a:ext cx="40871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70" extrusionOk="0">
                    <a:moveTo>
                      <a:pt x="929" y="0"/>
                    </a:moveTo>
                    <a:cubicBezTo>
                      <a:pt x="417" y="0"/>
                      <a:pt x="1" y="417"/>
                      <a:pt x="1" y="929"/>
                    </a:cubicBezTo>
                    <a:cubicBezTo>
                      <a:pt x="1" y="1453"/>
                      <a:pt x="417" y="1870"/>
                      <a:pt x="929" y="1870"/>
                    </a:cubicBezTo>
                    <a:cubicBezTo>
                      <a:pt x="1441" y="1870"/>
                      <a:pt x="1858" y="1453"/>
                      <a:pt x="1858" y="929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29"/>
              <p:cNvSpPr/>
              <p:nvPr/>
            </p:nvSpPr>
            <p:spPr>
              <a:xfrm>
                <a:off x="1107536" y="3648623"/>
                <a:ext cx="41157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41" y="0"/>
                    </a:moveTo>
                    <a:cubicBezTo>
                      <a:pt x="418" y="0"/>
                      <a:pt x="1" y="417"/>
                      <a:pt x="1" y="929"/>
                    </a:cubicBezTo>
                    <a:cubicBezTo>
                      <a:pt x="1" y="1453"/>
                      <a:pt x="418" y="1870"/>
                      <a:pt x="941" y="1870"/>
                    </a:cubicBezTo>
                    <a:cubicBezTo>
                      <a:pt x="1453" y="1870"/>
                      <a:pt x="1870" y="1453"/>
                      <a:pt x="1870" y="929"/>
                    </a:cubicBezTo>
                    <a:cubicBezTo>
                      <a:pt x="1870" y="417"/>
                      <a:pt x="1453" y="0"/>
                      <a:pt x="9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29"/>
              <p:cNvSpPr/>
              <p:nvPr/>
            </p:nvSpPr>
            <p:spPr>
              <a:xfrm>
                <a:off x="1193718" y="3648623"/>
                <a:ext cx="40871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70" extrusionOk="0">
                    <a:moveTo>
                      <a:pt x="929" y="0"/>
                    </a:moveTo>
                    <a:cubicBezTo>
                      <a:pt x="417" y="0"/>
                      <a:pt x="0" y="417"/>
                      <a:pt x="0" y="929"/>
                    </a:cubicBezTo>
                    <a:cubicBezTo>
                      <a:pt x="0" y="1453"/>
                      <a:pt x="417" y="1870"/>
                      <a:pt x="929" y="1870"/>
                    </a:cubicBezTo>
                    <a:cubicBezTo>
                      <a:pt x="1441" y="1870"/>
                      <a:pt x="1857" y="1453"/>
                      <a:pt x="1857" y="929"/>
                    </a:cubicBezTo>
                    <a:cubicBezTo>
                      <a:pt x="1857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29"/>
              <p:cNvSpPr/>
              <p:nvPr/>
            </p:nvSpPr>
            <p:spPr>
              <a:xfrm>
                <a:off x="1279879" y="3648623"/>
                <a:ext cx="40871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70" extrusionOk="0">
                    <a:moveTo>
                      <a:pt x="929" y="0"/>
                    </a:moveTo>
                    <a:cubicBezTo>
                      <a:pt x="417" y="0"/>
                      <a:pt x="0" y="417"/>
                      <a:pt x="0" y="929"/>
                    </a:cubicBezTo>
                    <a:cubicBezTo>
                      <a:pt x="0" y="1453"/>
                      <a:pt x="417" y="1870"/>
                      <a:pt x="929" y="1870"/>
                    </a:cubicBezTo>
                    <a:cubicBezTo>
                      <a:pt x="1441" y="1870"/>
                      <a:pt x="1858" y="1453"/>
                      <a:pt x="1858" y="929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29"/>
              <p:cNvSpPr/>
              <p:nvPr/>
            </p:nvSpPr>
            <p:spPr>
              <a:xfrm>
                <a:off x="1366039" y="3648623"/>
                <a:ext cx="40871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70" extrusionOk="0">
                    <a:moveTo>
                      <a:pt x="929" y="0"/>
                    </a:moveTo>
                    <a:cubicBezTo>
                      <a:pt x="417" y="0"/>
                      <a:pt x="0" y="417"/>
                      <a:pt x="0" y="929"/>
                    </a:cubicBezTo>
                    <a:cubicBezTo>
                      <a:pt x="0" y="1453"/>
                      <a:pt x="417" y="1870"/>
                      <a:pt x="929" y="1870"/>
                    </a:cubicBezTo>
                    <a:cubicBezTo>
                      <a:pt x="1441" y="1870"/>
                      <a:pt x="1858" y="1453"/>
                      <a:pt x="1858" y="929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29"/>
              <p:cNvSpPr/>
              <p:nvPr/>
            </p:nvSpPr>
            <p:spPr>
              <a:xfrm>
                <a:off x="1456642" y="3648623"/>
                <a:ext cx="4089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1870" extrusionOk="0">
                    <a:moveTo>
                      <a:pt x="930" y="0"/>
                    </a:moveTo>
                    <a:cubicBezTo>
                      <a:pt x="418" y="0"/>
                      <a:pt x="1" y="417"/>
                      <a:pt x="1" y="929"/>
                    </a:cubicBezTo>
                    <a:cubicBezTo>
                      <a:pt x="1" y="1453"/>
                      <a:pt x="418" y="1870"/>
                      <a:pt x="930" y="1870"/>
                    </a:cubicBezTo>
                    <a:cubicBezTo>
                      <a:pt x="1442" y="1870"/>
                      <a:pt x="1858" y="1453"/>
                      <a:pt x="1858" y="929"/>
                    </a:cubicBezTo>
                    <a:cubicBezTo>
                      <a:pt x="1858" y="417"/>
                      <a:pt x="1442" y="0"/>
                      <a:pt x="9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29"/>
              <p:cNvSpPr/>
              <p:nvPr/>
            </p:nvSpPr>
            <p:spPr>
              <a:xfrm>
                <a:off x="1147086" y="3823054"/>
                <a:ext cx="22501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0229" fill="none" extrusionOk="0">
                    <a:moveTo>
                      <a:pt x="1" y="0"/>
                    </a:moveTo>
                    <a:lnTo>
                      <a:pt x="10228" y="0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29"/>
              <p:cNvSpPr/>
              <p:nvPr/>
            </p:nvSpPr>
            <p:spPr>
              <a:xfrm>
                <a:off x="784101" y="3290876"/>
                <a:ext cx="940789" cy="694593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31576" extrusionOk="0">
                    <a:moveTo>
                      <a:pt x="1763" y="1"/>
                    </a:moveTo>
                    <a:cubicBezTo>
                      <a:pt x="786" y="1"/>
                      <a:pt x="1" y="786"/>
                      <a:pt x="1" y="1763"/>
                    </a:cubicBezTo>
                    <a:lnTo>
                      <a:pt x="1" y="29814"/>
                    </a:lnTo>
                    <a:cubicBezTo>
                      <a:pt x="1" y="30790"/>
                      <a:pt x="786" y="31576"/>
                      <a:pt x="1763" y="31576"/>
                    </a:cubicBezTo>
                    <a:lnTo>
                      <a:pt x="41006" y="31576"/>
                    </a:lnTo>
                    <a:cubicBezTo>
                      <a:pt x="41982" y="31576"/>
                      <a:pt x="42768" y="30790"/>
                      <a:pt x="42768" y="29814"/>
                    </a:cubicBezTo>
                    <a:lnTo>
                      <a:pt x="42768" y="1763"/>
                    </a:lnTo>
                    <a:cubicBezTo>
                      <a:pt x="42768" y="786"/>
                      <a:pt x="41982" y="1"/>
                      <a:pt x="410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925" cap="flat" cmpd="sng">
                <a:solidFill>
                  <a:schemeClr val="accen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29"/>
              <p:cNvSpPr/>
              <p:nvPr/>
            </p:nvSpPr>
            <p:spPr>
              <a:xfrm>
                <a:off x="1091039" y="3764390"/>
                <a:ext cx="337112" cy="91422"/>
              </a:xfrm>
              <a:custGeom>
                <a:avLst/>
                <a:gdLst/>
                <a:ahLst/>
                <a:cxnLst/>
                <a:rect l="l" t="t" r="r" b="b"/>
                <a:pathLst>
                  <a:path w="15325" h="4156" extrusionOk="0">
                    <a:moveTo>
                      <a:pt x="1" y="0"/>
                    </a:moveTo>
                    <a:lnTo>
                      <a:pt x="1" y="4155"/>
                    </a:lnTo>
                    <a:lnTo>
                      <a:pt x="15324" y="4155"/>
                    </a:lnTo>
                    <a:lnTo>
                      <a:pt x="153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29"/>
              <p:cNvSpPr/>
              <p:nvPr/>
            </p:nvSpPr>
            <p:spPr>
              <a:xfrm>
                <a:off x="963504" y="3583668"/>
                <a:ext cx="592195" cy="145118"/>
              </a:xfrm>
              <a:custGeom>
                <a:avLst/>
                <a:gdLst/>
                <a:ahLst/>
                <a:cxnLst/>
                <a:rect l="l" t="t" r="r" b="b"/>
                <a:pathLst>
                  <a:path w="26921" h="6597" extrusionOk="0">
                    <a:moveTo>
                      <a:pt x="3298" y="1"/>
                    </a:moveTo>
                    <a:cubicBezTo>
                      <a:pt x="1477" y="1"/>
                      <a:pt x="0" y="1477"/>
                      <a:pt x="0" y="3299"/>
                    </a:cubicBezTo>
                    <a:cubicBezTo>
                      <a:pt x="0" y="5120"/>
                      <a:pt x="1477" y="6597"/>
                      <a:pt x="3298" y="6597"/>
                    </a:cubicBezTo>
                    <a:lnTo>
                      <a:pt x="23634" y="6597"/>
                    </a:lnTo>
                    <a:cubicBezTo>
                      <a:pt x="25444" y="6597"/>
                      <a:pt x="26920" y="5120"/>
                      <a:pt x="26920" y="3299"/>
                    </a:cubicBezTo>
                    <a:cubicBezTo>
                      <a:pt x="26920" y="1477"/>
                      <a:pt x="25444" y="1"/>
                      <a:pt x="236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29"/>
              <p:cNvSpPr/>
              <p:nvPr/>
            </p:nvSpPr>
            <p:spPr>
              <a:xfrm>
                <a:off x="1112266" y="3412141"/>
                <a:ext cx="294657" cy="114739"/>
              </a:xfrm>
              <a:custGeom>
                <a:avLst/>
                <a:gdLst/>
                <a:ahLst/>
                <a:cxnLst/>
                <a:rect l="l" t="t" r="r" b="b"/>
                <a:pathLst>
                  <a:path w="13395" h="5216" extrusionOk="0">
                    <a:moveTo>
                      <a:pt x="2426" y="1326"/>
                    </a:moveTo>
                    <a:cubicBezTo>
                      <a:pt x="2992" y="1326"/>
                      <a:pt x="3536" y="1769"/>
                      <a:pt x="3536" y="2429"/>
                    </a:cubicBezTo>
                    <a:cubicBezTo>
                      <a:pt x="3536" y="3036"/>
                      <a:pt x="3048" y="3524"/>
                      <a:pt x="2441" y="3524"/>
                    </a:cubicBezTo>
                    <a:cubicBezTo>
                      <a:pt x="2436" y="3524"/>
                      <a:pt x="2431" y="3524"/>
                      <a:pt x="2426" y="3524"/>
                    </a:cubicBezTo>
                    <a:cubicBezTo>
                      <a:pt x="1448" y="3524"/>
                      <a:pt x="968" y="2342"/>
                      <a:pt x="1655" y="1655"/>
                    </a:cubicBezTo>
                    <a:cubicBezTo>
                      <a:pt x="1879" y="1428"/>
                      <a:pt x="2155" y="1326"/>
                      <a:pt x="2426" y="1326"/>
                    </a:cubicBezTo>
                    <a:close/>
                    <a:moveTo>
                      <a:pt x="2434" y="1"/>
                    </a:moveTo>
                    <a:cubicBezTo>
                      <a:pt x="2322" y="1"/>
                      <a:pt x="2209" y="8"/>
                      <a:pt x="2096" y="24"/>
                    </a:cubicBezTo>
                    <a:cubicBezTo>
                      <a:pt x="893" y="191"/>
                      <a:pt x="0" y="1215"/>
                      <a:pt x="0" y="2429"/>
                    </a:cubicBezTo>
                    <a:cubicBezTo>
                      <a:pt x="0" y="3643"/>
                      <a:pt x="893" y="4667"/>
                      <a:pt x="2096" y="4834"/>
                    </a:cubicBezTo>
                    <a:cubicBezTo>
                      <a:pt x="2209" y="4850"/>
                      <a:pt x="2322" y="4857"/>
                      <a:pt x="2434" y="4857"/>
                    </a:cubicBezTo>
                    <a:cubicBezTo>
                      <a:pt x="3505" y="4857"/>
                      <a:pt x="4461" y="4152"/>
                      <a:pt x="4763" y="3096"/>
                    </a:cubicBezTo>
                    <a:lnTo>
                      <a:pt x="9954" y="3096"/>
                    </a:lnTo>
                    <a:lnTo>
                      <a:pt x="9954" y="3965"/>
                    </a:lnTo>
                    <a:cubicBezTo>
                      <a:pt x="9930" y="4346"/>
                      <a:pt x="10240" y="4667"/>
                      <a:pt x="10609" y="4667"/>
                    </a:cubicBezTo>
                    <a:cubicBezTo>
                      <a:pt x="10990" y="4667"/>
                      <a:pt x="11287" y="4346"/>
                      <a:pt x="11275" y="3965"/>
                    </a:cubicBezTo>
                    <a:lnTo>
                      <a:pt x="11275" y="3096"/>
                    </a:lnTo>
                    <a:lnTo>
                      <a:pt x="12049" y="3096"/>
                    </a:lnTo>
                    <a:lnTo>
                      <a:pt x="12049" y="4513"/>
                    </a:lnTo>
                    <a:cubicBezTo>
                      <a:pt x="12037" y="4894"/>
                      <a:pt x="12335" y="5215"/>
                      <a:pt x="12716" y="5215"/>
                    </a:cubicBezTo>
                    <a:cubicBezTo>
                      <a:pt x="13097" y="5215"/>
                      <a:pt x="13395" y="4894"/>
                      <a:pt x="13383" y="4513"/>
                    </a:cubicBezTo>
                    <a:lnTo>
                      <a:pt x="13383" y="2429"/>
                    </a:lnTo>
                    <a:cubicBezTo>
                      <a:pt x="13383" y="2060"/>
                      <a:pt x="13085" y="1762"/>
                      <a:pt x="12716" y="1762"/>
                    </a:cubicBezTo>
                    <a:lnTo>
                      <a:pt x="4763" y="1762"/>
                    </a:lnTo>
                    <a:cubicBezTo>
                      <a:pt x="4461" y="706"/>
                      <a:pt x="3505" y="1"/>
                      <a:pt x="24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29"/>
              <p:cNvSpPr/>
              <p:nvPr/>
            </p:nvSpPr>
            <p:spPr>
              <a:xfrm>
                <a:off x="1091039" y="3855784"/>
                <a:ext cx="337112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15325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5324" y="631"/>
                    </a:lnTo>
                    <a:lnTo>
                      <a:pt x="153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29"/>
              <p:cNvSpPr/>
              <p:nvPr/>
            </p:nvSpPr>
            <p:spPr>
              <a:xfrm>
                <a:off x="1021640" y="3635535"/>
                <a:ext cx="40871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70" extrusionOk="0">
                    <a:moveTo>
                      <a:pt x="929" y="0"/>
                    </a:moveTo>
                    <a:cubicBezTo>
                      <a:pt x="417" y="0"/>
                      <a:pt x="1" y="417"/>
                      <a:pt x="1" y="941"/>
                    </a:cubicBezTo>
                    <a:cubicBezTo>
                      <a:pt x="1" y="1453"/>
                      <a:pt x="417" y="1869"/>
                      <a:pt x="929" y="1869"/>
                    </a:cubicBezTo>
                    <a:cubicBezTo>
                      <a:pt x="1441" y="1869"/>
                      <a:pt x="1858" y="1453"/>
                      <a:pt x="1858" y="941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29"/>
              <p:cNvSpPr/>
              <p:nvPr/>
            </p:nvSpPr>
            <p:spPr>
              <a:xfrm>
                <a:off x="1107536" y="3635535"/>
                <a:ext cx="41157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41" y="0"/>
                    </a:moveTo>
                    <a:cubicBezTo>
                      <a:pt x="418" y="0"/>
                      <a:pt x="1" y="417"/>
                      <a:pt x="1" y="941"/>
                    </a:cubicBezTo>
                    <a:cubicBezTo>
                      <a:pt x="1" y="1453"/>
                      <a:pt x="418" y="1869"/>
                      <a:pt x="941" y="1869"/>
                    </a:cubicBezTo>
                    <a:cubicBezTo>
                      <a:pt x="1453" y="1869"/>
                      <a:pt x="1870" y="1453"/>
                      <a:pt x="1870" y="941"/>
                    </a:cubicBezTo>
                    <a:cubicBezTo>
                      <a:pt x="1870" y="417"/>
                      <a:pt x="1453" y="0"/>
                      <a:pt x="9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29"/>
              <p:cNvSpPr/>
              <p:nvPr/>
            </p:nvSpPr>
            <p:spPr>
              <a:xfrm>
                <a:off x="1193718" y="3635535"/>
                <a:ext cx="40871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70" extrusionOk="0">
                    <a:moveTo>
                      <a:pt x="929" y="0"/>
                    </a:moveTo>
                    <a:cubicBezTo>
                      <a:pt x="417" y="0"/>
                      <a:pt x="0" y="417"/>
                      <a:pt x="0" y="941"/>
                    </a:cubicBezTo>
                    <a:cubicBezTo>
                      <a:pt x="0" y="1453"/>
                      <a:pt x="417" y="1869"/>
                      <a:pt x="929" y="1869"/>
                    </a:cubicBezTo>
                    <a:cubicBezTo>
                      <a:pt x="1441" y="1869"/>
                      <a:pt x="1857" y="1453"/>
                      <a:pt x="1857" y="941"/>
                    </a:cubicBezTo>
                    <a:cubicBezTo>
                      <a:pt x="1857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29"/>
              <p:cNvSpPr/>
              <p:nvPr/>
            </p:nvSpPr>
            <p:spPr>
              <a:xfrm>
                <a:off x="1279879" y="3635535"/>
                <a:ext cx="40871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70" extrusionOk="0">
                    <a:moveTo>
                      <a:pt x="929" y="0"/>
                    </a:moveTo>
                    <a:cubicBezTo>
                      <a:pt x="417" y="0"/>
                      <a:pt x="0" y="417"/>
                      <a:pt x="0" y="941"/>
                    </a:cubicBezTo>
                    <a:cubicBezTo>
                      <a:pt x="0" y="1453"/>
                      <a:pt x="417" y="1869"/>
                      <a:pt x="929" y="1869"/>
                    </a:cubicBezTo>
                    <a:cubicBezTo>
                      <a:pt x="1441" y="1869"/>
                      <a:pt x="1858" y="1453"/>
                      <a:pt x="1858" y="941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29"/>
              <p:cNvSpPr/>
              <p:nvPr/>
            </p:nvSpPr>
            <p:spPr>
              <a:xfrm>
                <a:off x="1366039" y="3635535"/>
                <a:ext cx="40871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70" extrusionOk="0">
                    <a:moveTo>
                      <a:pt x="929" y="0"/>
                    </a:moveTo>
                    <a:cubicBezTo>
                      <a:pt x="417" y="0"/>
                      <a:pt x="0" y="417"/>
                      <a:pt x="0" y="941"/>
                    </a:cubicBezTo>
                    <a:cubicBezTo>
                      <a:pt x="0" y="1453"/>
                      <a:pt x="417" y="1869"/>
                      <a:pt x="929" y="1869"/>
                    </a:cubicBezTo>
                    <a:cubicBezTo>
                      <a:pt x="1441" y="1869"/>
                      <a:pt x="1858" y="1453"/>
                      <a:pt x="1858" y="941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29"/>
              <p:cNvSpPr/>
              <p:nvPr/>
            </p:nvSpPr>
            <p:spPr>
              <a:xfrm>
                <a:off x="1456642" y="3635535"/>
                <a:ext cx="4089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1870" extrusionOk="0">
                    <a:moveTo>
                      <a:pt x="930" y="0"/>
                    </a:moveTo>
                    <a:cubicBezTo>
                      <a:pt x="418" y="0"/>
                      <a:pt x="1" y="417"/>
                      <a:pt x="1" y="941"/>
                    </a:cubicBezTo>
                    <a:cubicBezTo>
                      <a:pt x="1" y="1453"/>
                      <a:pt x="418" y="1869"/>
                      <a:pt x="930" y="1869"/>
                    </a:cubicBezTo>
                    <a:cubicBezTo>
                      <a:pt x="1442" y="1869"/>
                      <a:pt x="1858" y="1453"/>
                      <a:pt x="1858" y="941"/>
                    </a:cubicBezTo>
                    <a:cubicBezTo>
                      <a:pt x="1858" y="417"/>
                      <a:pt x="1442" y="0"/>
                      <a:pt x="9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29"/>
              <p:cNvSpPr/>
              <p:nvPr/>
            </p:nvSpPr>
            <p:spPr>
              <a:xfrm>
                <a:off x="1147086" y="3810208"/>
                <a:ext cx="22501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229" h="1" fill="none" extrusionOk="0">
                    <a:moveTo>
                      <a:pt x="1" y="1"/>
                    </a:moveTo>
                    <a:lnTo>
                      <a:pt x="10228" y="1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0" name="Google Shape;1870;p29"/>
          <p:cNvGrpSpPr/>
          <p:nvPr/>
        </p:nvGrpSpPr>
        <p:grpSpPr>
          <a:xfrm>
            <a:off x="4832338" y="1856194"/>
            <a:ext cx="1618315" cy="2599988"/>
            <a:chOff x="4811592" y="1444271"/>
            <a:chExt cx="1618315" cy="2560029"/>
          </a:xfrm>
        </p:grpSpPr>
        <p:grpSp>
          <p:nvGrpSpPr>
            <p:cNvPr id="1871" name="Google Shape;1871;p29"/>
            <p:cNvGrpSpPr/>
            <p:nvPr/>
          </p:nvGrpSpPr>
          <p:grpSpPr>
            <a:xfrm>
              <a:off x="4946631" y="1444271"/>
              <a:ext cx="1483276" cy="2560029"/>
              <a:chOff x="4946631" y="1444271"/>
              <a:chExt cx="1483276" cy="2560029"/>
            </a:xfrm>
          </p:grpSpPr>
          <p:grpSp>
            <p:nvGrpSpPr>
              <p:cNvPr id="1872" name="Google Shape;1872;p29"/>
              <p:cNvGrpSpPr/>
              <p:nvPr/>
            </p:nvGrpSpPr>
            <p:grpSpPr>
              <a:xfrm>
                <a:off x="4946656" y="2779585"/>
                <a:ext cx="1483251" cy="1224715"/>
                <a:chOff x="4946656" y="2779585"/>
                <a:chExt cx="1483251" cy="1224715"/>
              </a:xfrm>
            </p:grpSpPr>
            <p:sp>
              <p:nvSpPr>
                <p:cNvPr id="1873" name="Google Shape;1873;p29"/>
                <p:cNvSpPr/>
                <p:nvPr/>
              </p:nvSpPr>
              <p:spPr>
                <a:xfrm>
                  <a:off x="4946656" y="3072384"/>
                  <a:ext cx="1483214" cy="856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77" h="48352" extrusionOk="0">
                      <a:moveTo>
                        <a:pt x="1619" y="0"/>
                      </a:moveTo>
                      <a:cubicBezTo>
                        <a:pt x="714" y="0"/>
                        <a:pt x="0" y="714"/>
                        <a:pt x="0" y="1607"/>
                      </a:cubicBezTo>
                      <a:lnTo>
                        <a:pt x="0" y="46744"/>
                      </a:lnTo>
                      <a:cubicBezTo>
                        <a:pt x="0" y="47637"/>
                        <a:pt x="714" y="48351"/>
                        <a:pt x="1619" y="48351"/>
                      </a:cubicBezTo>
                      <a:lnTo>
                        <a:pt x="40458" y="48351"/>
                      </a:lnTo>
                      <a:cubicBezTo>
                        <a:pt x="41350" y="48351"/>
                        <a:pt x="42077" y="47637"/>
                        <a:pt x="42077" y="46744"/>
                      </a:cubicBezTo>
                      <a:lnTo>
                        <a:pt x="42077" y="1607"/>
                      </a:lnTo>
                      <a:cubicBezTo>
                        <a:pt x="42077" y="714"/>
                        <a:pt x="41350" y="0"/>
                        <a:pt x="404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29"/>
                <p:cNvSpPr/>
                <p:nvPr/>
              </p:nvSpPr>
              <p:spPr>
                <a:xfrm>
                  <a:off x="4946658" y="2779585"/>
                  <a:ext cx="1483249" cy="1224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78" h="48198" extrusionOk="0">
                      <a:moveTo>
                        <a:pt x="1382" y="1"/>
                      </a:moveTo>
                      <a:cubicBezTo>
                        <a:pt x="608" y="1"/>
                        <a:pt x="0" y="620"/>
                        <a:pt x="0" y="1382"/>
                      </a:cubicBezTo>
                      <a:lnTo>
                        <a:pt x="0" y="46828"/>
                      </a:lnTo>
                      <a:cubicBezTo>
                        <a:pt x="0" y="47590"/>
                        <a:pt x="608" y="48197"/>
                        <a:pt x="1382" y="48197"/>
                      </a:cubicBezTo>
                      <a:lnTo>
                        <a:pt x="40696" y="48197"/>
                      </a:lnTo>
                      <a:cubicBezTo>
                        <a:pt x="41458" y="48197"/>
                        <a:pt x="42077" y="47590"/>
                        <a:pt x="42077" y="46828"/>
                      </a:cubicBezTo>
                      <a:lnTo>
                        <a:pt x="42077" y="1382"/>
                      </a:lnTo>
                      <a:cubicBezTo>
                        <a:pt x="42077" y="620"/>
                        <a:pt x="41458" y="1"/>
                        <a:pt x="40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7" name="Google Shape;1877;p29"/>
              <p:cNvGrpSpPr/>
              <p:nvPr/>
            </p:nvGrpSpPr>
            <p:grpSpPr>
              <a:xfrm>
                <a:off x="4946631" y="1444271"/>
                <a:ext cx="1483248" cy="1131704"/>
                <a:chOff x="4637978" y="3290876"/>
                <a:chExt cx="940789" cy="717722"/>
              </a:xfrm>
            </p:grpSpPr>
            <p:sp>
              <p:nvSpPr>
                <p:cNvPr id="1878" name="Google Shape;1878;p29"/>
                <p:cNvSpPr/>
                <p:nvPr/>
              </p:nvSpPr>
              <p:spPr>
                <a:xfrm>
                  <a:off x="4637978" y="3303699"/>
                  <a:ext cx="940789" cy="704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68" h="31589" extrusionOk="0">
                      <a:moveTo>
                        <a:pt x="1774" y="1"/>
                      </a:moveTo>
                      <a:cubicBezTo>
                        <a:pt x="786" y="1"/>
                        <a:pt x="0" y="787"/>
                        <a:pt x="0" y="1775"/>
                      </a:cubicBezTo>
                      <a:lnTo>
                        <a:pt x="0" y="29814"/>
                      </a:lnTo>
                      <a:cubicBezTo>
                        <a:pt x="0" y="30802"/>
                        <a:pt x="786" y="31588"/>
                        <a:pt x="1774" y="31588"/>
                      </a:cubicBezTo>
                      <a:lnTo>
                        <a:pt x="41005" y="31588"/>
                      </a:lnTo>
                      <a:cubicBezTo>
                        <a:pt x="41982" y="31588"/>
                        <a:pt x="42768" y="30802"/>
                        <a:pt x="42768" y="29814"/>
                      </a:cubicBezTo>
                      <a:lnTo>
                        <a:pt x="42768" y="1775"/>
                      </a:lnTo>
                      <a:cubicBezTo>
                        <a:pt x="42768" y="787"/>
                        <a:pt x="41982" y="1"/>
                        <a:pt x="4100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2925" cap="flat" cmpd="sng">
                  <a:solidFill>
                    <a:srgbClr val="000000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29"/>
                <p:cNvSpPr/>
                <p:nvPr/>
              </p:nvSpPr>
              <p:spPr>
                <a:xfrm>
                  <a:off x="4805591" y="3488072"/>
                  <a:ext cx="193556" cy="10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9" h="4657" extrusionOk="0">
                      <a:moveTo>
                        <a:pt x="369" y="1"/>
                      </a:moveTo>
                      <a:cubicBezTo>
                        <a:pt x="167" y="1"/>
                        <a:pt x="0" y="156"/>
                        <a:pt x="0" y="358"/>
                      </a:cubicBezTo>
                      <a:lnTo>
                        <a:pt x="0" y="4287"/>
                      </a:lnTo>
                      <a:cubicBezTo>
                        <a:pt x="0" y="4490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490"/>
                        <a:pt x="8799" y="4287"/>
                      </a:cubicBezTo>
                      <a:lnTo>
                        <a:pt x="8799" y="358"/>
                      </a:lnTo>
                      <a:cubicBezTo>
                        <a:pt x="8799" y="156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29"/>
                <p:cNvSpPr/>
                <p:nvPr/>
              </p:nvSpPr>
              <p:spPr>
                <a:xfrm>
                  <a:off x="5018517" y="3488072"/>
                  <a:ext cx="193556" cy="10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9" h="4657" extrusionOk="0">
                      <a:moveTo>
                        <a:pt x="369" y="1"/>
                      </a:moveTo>
                      <a:cubicBezTo>
                        <a:pt x="167" y="1"/>
                        <a:pt x="0" y="156"/>
                        <a:pt x="0" y="358"/>
                      </a:cubicBezTo>
                      <a:lnTo>
                        <a:pt x="0" y="4287"/>
                      </a:lnTo>
                      <a:cubicBezTo>
                        <a:pt x="0" y="4490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490"/>
                        <a:pt x="8799" y="4287"/>
                      </a:cubicBezTo>
                      <a:lnTo>
                        <a:pt x="8799" y="358"/>
                      </a:lnTo>
                      <a:cubicBezTo>
                        <a:pt x="8799" y="156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29"/>
                <p:cNvSpPr/>
                <p:nvPr/>
              </p:nvSpPr>
              <p:spPr>
                <a:xfrm>
                  <a:off x="5231420" y="3488072"/>
                  <a:ext cx="193578" cy="10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" h="4657" extrusionOk="0">
                      <a:moveTo>
                        <a:pt x="370" y="1"/>
                      </a:moveTo>
                      <a:cubicBezTo>
                        <a:pt x="168" y="1"/>
                        <a:pt x="1" y="156"/>
                        <a:pt x="1" y="358"/>
                      </a:cubicBezTo>
                      <a:lnTo>
                        <a:pt x="1" y="4287"/>
                      </a:lnTo>
                      <a:cubicBezTo>
                        <a:pt x="1" y="4490"/>
                        <a:pt x="168" y="4656"/>
                        <a:pt x="370" y="4656"/>
                      </a:cubicBezTo>
                      <a:lnTo>
                        <a:pt x="8430" y="4656"/>
                      </a:lnTo>
                      <a:cubicBezTo>
                        <a:pt x="8633" y="4656"/>
                        <a:pt x="8800" y="4490"/>
                        <a:pt x="8800" y="4287"/>
                      </a:cubicBezTo>
                      <a:lnTo>
                        <a:pt x="8800" y="358"/>
                      </a:lnTo>
                      <a:cubicBezTo>
                        <a:pt x="8800" y="156"/>
                        <a:pt x="8633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29"/>
                <p:cNvSpPr/>
                <p:nvPr/>
              </p:nvSpPr>
              <p:spPr>
                <a:xfrm>
                  <a:off x="4805591" y="3734519"/>
                  <a:ext cx="193556" cy="10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9" h="4657" extrusionOk="0">
                      <a:moveTo>
                        <a:pt x="369" y="1"/>
                      </a:moveTo>
                      <a:cubicBezTo>
                        <a:pt x="167" y="1"/>
                        <a:pt x="0" y="155"/>
                        <a:pt x="0" y="358"/>
                      </a:cubicBezTo>
                      <a:lnTo>
                        <a:pt x="0" y="4287"/>
                      </a:lnTo>
                      <a:cubicBezTo>
                        <a:pt x="0" y="4489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489"/>
                        <a:pt x="8799" y="4287"/>
                      </a:cubicBezTo>
                      <a:lnTo>
                        <a:pt x="8799" y="358"/>
                      </a:lnTo>
                      <a:cubicBezTo>
                        <a:pt x="8799" y="155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29"/>
                <p:cNvSpPr/>
                <p:nvPr/>
              </p:nvSpPr>
              <p:spPr>
                <a:xfrm>
                  <a:off x="5018517" y="3734519"/>
                  <a:ext cx="193556" cy="10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9" h="4657" extrusionOk="0">
                      <a:moveTo>
                        <a:pt x="369" y="1"/>
                      </a:moveTo>
                      <a:cubicBezTo>
                        <a:pt x="167" y="1"/>
                        <a:pt x="0" y="155"/>
                        <a:pt x="0" y="358"/>
                      </a:cubicBezTo>
                      <a:lnTo>
                        <a:pt x="0" y="4287"/>
                      </a:lnTo>
                      <a:cubicBezTo>
                        <a:pt x="0" y="4489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489"/>
                        <a:pt x="8799" y="4287"/>
                      </a:cubicBezTo>
                      <a:lnTo>
                        <a:pt x="8799" y="358"/>
                      </a:lnTo>
                      <a:cubicBezTo>
                        <a:pt x="8799" y="155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29"/>
                <p:cNvSpPr/>
                <p:nvPr/>
              </p:nvSpPr>
              <p:spPr>
                <a:xfrm>
                  <a:off x="5231420" y="3734519"/>
                  <a:ext cx="193578" cy="10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" h="4657" extrusionOk="0">
                      <a:moveTo>
                        <a:pt x="370" y="1"/>
                      </a:moveTo>
                      <a:cubicBezTo>
                        <a:pt x="168" y="1"/>
                        <a:pt x="1" y="155"/>
                        <a:pt x="1" y="358"/>
                      </a:cubicBezTo>
                      <a:lnTo>
                        <a:pt x="1" y="4287"/>
                      </a:lnTo>
                      <a:cubicBezTo>
                        <a:pt x="1" y="4489"/>
                        <a:pt x="168" y="4656"/>
                        <a:pt x="370" y="4656"/>
                      </a:cubicBezTo>
                      <a:lnTo>
                        <a:pt x="8430" y="4656"/>
                      </a:lnTo>
                      <a:cubicBezTo>
                        <a:pt x="8633" y="4656"/>
                        <a:pt x="8800" y="4489"/>
                        <a:pt x="8800" y="4287"/>
                      </a:cubicBezTo>
                      <a:lnTo>
                        <a:pt x="8800" y="358"/>
                      </a:lnTo>
                      <a:cubicBezTo>
                        <a:pt x="8800" y="155"/>
                        <a:pt x="8633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29"/>
                <p:cNvSpPr/>
                <p:nvPr/>
              </p:nvSpPr>
              <p:spPr>
                <a:xfrm>
                  <a:off x="4805591" y="3611164"/>
                  <a:ext cx="87748" cy="10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9" h="4657" extrusionOk="0">
                      <a:moveTo>
                        <a:pt x="369" y="1"/>
                      </a:moveTo>
                      <a:cubicBezTo>
                        <a:pt x="167" y="1"/>
                        <a:pt x="0" y="168"/>
                        <a:pt x="0" y="370"/>
                      </a:cubicBezTo>
                      <a:lnTo>
                        <a:pt x="0" y="4287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3620" y="4656"/>
                      </a:lnTo>
                      <a:cubicBezTo>
                        <a:pt x="3822" y="4656"/>
                        <a:pt x="3989" y="4501"/>
                        <a:pt x="3989" y="4287"/>
                      </a:cubicBezTo>
                      <a:lnTo>
                        <a:pt x="3989" y="370"/>
                      </a:lnTo>
                      <a:cubicBezTo>
                        <a:pt x="3989" y="168"/>
                        <a:pt x="3822" y="1"/>
                        <a:pt x="362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29"/>
                <p:cNvSpPr/>
                <p:nvPr/>
              </p:nvSpPr>
              <p:spPr>
                <a:xfrm>
                  <a:off x="5336981" y="3611164"/>
                  <a:ext cx="88012" cy="10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4657" extrusionOk="0">
                      <a:moveTo>
                        <a:pt x="369" y="1"/>
                      </a:moveTo>
                      <a:cubicBezTo>
                        <a:pt x="167" y="1"/>
                        <a:pt x="0" y="168"/>
                        <a:pt x="0" y="370"/>
                      </a:cubicBezTo>
                      <a:lnTo>
                        <a:pt x="0" y="4287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3631" y="4656"/>
                      </a:lnTo>
                      <a:cubicBezTo>
                        <a:pt x="3834" y="4656"/>
                        <a:pt x="4001" y="4501"/>
                        <a:pt x="4001" y="4287"/>
                      </a:cubicBezTo>
                      <a:lnTo>
                        <a:pt x="4001" y="370"/>
                      </a:lnTo>
                      <a:cubicBezTo>
                        <a:pt x="4001" y="168"/>
                        <a:pt x="3834" y="1"/>
                        <a:pt x="363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29"/>
                <p:cNvSpPr/>
                <p:nvPr/>
              </p:nvSpPr>
              <p:spPr>
                <a:xfrm>
                  <a:off x="4912692" y="3611164"/>
                  <a:ext cx="193578" cy="10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" h="4657" extrusionOk="0">
                      <a:moveTo>
                        <a:pt x="370" y="1"/>
                      </a:moveTo>
                      <a:cubicBezTo>
                        <a:pt x="168" y="1"/>
                        <a:pt x="1" y="168"/>
                        <a:pt x="1" y="370"/>
                      </a:cubicBezTo>
                      <a:lnTo>
                        <a:pt x="1" y="4287"/>
                      </a:lnTo>
                      <a:cubicBezTo>
                        <a:pt x="1" y="4501"/>
                        <a:pt x="168" y="4656"/>
                        <a:pt x="370" y="4656"/>
                      </a:cubicBezTo>
                      <a:lnTo>
                        <a:pt x="8431" y="4656"/>
                      </a:lnTo>
                      <a:cubicBezTo>
                        <a:pt x="8633" y="4656"/>
                        <a:pt x="8800" y="4501"/>
                        <a:pt x="8800" y="4287"/>
                      </a:cubicBezTo>
                      <a:lnTo>
                        <a:pt x="8800" y="370"/>
                      </a:lnTo>
                      <a:cubicBezTo>
                        <a:pt x="8800" y="168"/>
                        <a:pt x="8633" y="1"/>
                        <a:pt x="843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29"/>
                <p:cNvSpPr/>
                <p:nvPr/>
              </p:nvSpPr>
              <p:spPr>
                <a:xfrm>
                  <a:off x="5125617" y="3611164"/>
                  <a:ext cx="193578" cy="10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" h="4657" extrusionOk="0">
                      <a:moveTo>
                        <a:pt x="370" y="1"/>
                      </a:moveTo>
                      <a:cubicBezTo>
                        <a:pt x="167" y="1"/>
                        <a:pt x="1" y="168"/>
                        <a:pt x="1" y="370"/>
                      </a:cubicBezTo>
                      <a:lnTo>
                        <a:pt x="1" y="4287"/>
                      </a:lnTo>
                      <a:cubicBezTo>
                        <a:pt x="1" y="4501"/>
                        <a:pt x="167" y="4656"/>
                        <a:pt x="370" y="4656"/>
                      </a:cubicBezTo>
                      <a:lnTo>
                        <a:pt x="8430" y="4656"/>
                      </a:lnTo>
                      <a:cubicBezTo>
                        <a:pt x="8633" y="4656"/>
                        <a:pt x="8799" y="4501"/>
                        <a:pt x="8799" y="4287"/>
                      </a:cubicBezTo>
                      <a:lnTo>
                        <a:pt x="8799" y="370"/>
                      </a:lnTo>
                      <a:cubicBezTo>
                        <a:pt x="8799" y="168"/>
                        <a:pt x="8633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29"/>
                <p:cNvSpPr/>
                <p:nvPr/>
              </p:nvSpPr>
              <p:spPr>
                <a:xfrm>
                  <a:off x="4996256" y="3463194"/>
                  <a:ext cx="236517" cy="432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2" h="19649" extrusionOk="0">
                      <a:moveTo>
                        <a:pt x="5382" y="1"/>
                      </a:moveTo>
                      <a:cubicBezTo>
                        <a:pt x="4489" y="715"/>
                        <a:pt x="4179" y="1953"/>
                        <a:pt x="4179" y="3096"/>
                      </a:cubicBezTo>
                      <a:cubicBezTo>
                        <a:pt x="4179" y="4251"/>
                        <a:pt x="4441" y="5382"/>
                        <a:pt x="4465" y="6525"/>
                      </a:cubicBezTo>
                      <a:cubicBezTo>
                        <a:pt x="4489" y="7668"/>
                        <a:pt x="4227" y="8907"/>
                        <a:pt x="3381" y="9669"/>
                      </a:cubicBezTo>
                      <a:cubicBezTo>
                        <a:pt x="3239" y="8954"/>
                        <a:pt x="2846" y="8311"/>
                        <a:pt x="2274" y="7871"/>
                      </a:cubicBezTo>
                      <a:lnTo>
                        <a:pt x="2274" y="7871"/>
                      </a:lnTo>
                      <a:cubicBezTo>
                        <a:pt x="2536" y="9288"/>
                        <a:pt x="1691" y="10157"/>
                        <a:pt x="976" y="11193"/>
                      </a:cubicBezTo>
                      <a:cubicBezTo>
                        <a:pt x="226" y="12288"/>
                        <a:pt x="0" y="13848"/>
                        <a:pt x="202" y="15146"/>
                      </a:cubicBezTo>
                      <a:cubicBezTo>
                        <a:pt x="623" y="17776"/>
                        <a:pt x="2765" y="19648"/>
                        <a:pt x="5434" y="19648"/>
                      </a:cubicBezTo>
                      <a:cubicBezTo>
                        <a:pt x="5484" y="19648"/>
                        <a:pt x="5534" y="19647"/>
                        <a:pt x="5584" y="19646"/>
                      </a:cubicBezTo>
                      <a:cubicBezTo>
                        <a:pt x="5941" y="19634"/>
                        <a:pt x="6287" y="19587"/>
                        <a:pt x="6632" y="19515"/>
                      </a:cubicBezTo>
                      <a:cubicBezTo>
                        <a:pt x="8846" y="19003"/>
                        <a:pt x="10132" y="17086"/>
                        <a:pt x="10537" y="14943"/>
                      </a:cubicBezTo>
                      <a:cubicBezTo>
                        <a:pt x="10751" y="13741"/>
                        <a:pt x="10751" y="12514"/>
                        <a:pt x="10537" y="11300"/>
                      </a:cubicBezTo>
                      <a:cubicBezTo>
                        <a:pt x="10430" y="10633"/>
                        <a:pt x="10251" y="9966"/>
                        <a:pt x="10013" y="9335"/>
                      </a:cubicBezTo>
                      <a:cubicBezTo>
                        <a:pt x="9894" y="9014"/>
                        <a:pt x="9751" y="8704"/>
                        <a:pt x="9596" y="8395"/>
                      </a:cubicBezTo>
                      <a:cubicBezTo>
                        <a:pt x="9513" y="8228"/>
                        <a:pt x="9132" y="7764"/>
                        <a:pt x="9144" y="7585"/>
                      </a:cubicBezTo>
                      <a:lnTo>
                        <a:pt x="9144" y="7585"/>
                      </a:lnTo>
                      <a:cubicBezTo>
                        <a:pt x="9084" y="8466"/>
                        <a:pt x="8656" y="9276"/>
                        <a:pt x="7965" y="9812"/>
                      </a:cubicBezTo>
                      <a:cubicBezTo>
                        <a:pt x="8215" y="8383"/>
                        <a:pt x="8370" y="7192"/>
                        <a:pt x="8025" y="5775"/>
                      </a:cubicBezTo>
                      <a:cubicBezTo>
                        <a:pt x="7739" y="4597"/>
                        <a:pt x="7156" y="3692"/>
                        <a:pt x="6382" y="2775"/>
                      </a:cubicBezTo>
                      <a:cubicBezTo>
                        <a:pt x="5739" y="2037"/>
                        <a:pt x="5036" y="1049"/>
                        <a:pt x="538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29"/>
                <p:cNvSpPr/>
                <p:nvPr/>
              </p:nvSpPr>
              <p:spPr>
                <a:xfrm>
                  <a:off x="5048366" y="3674029"/>
                  <a:ext cx="137264" cy="190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0" h="8669" extrusionOk="0">
                      <a:moveTo>
                        <a:pt x="3358" y="0"/>
                      </a:moveTo>
                      <a:cubicBezTo>
                        <a:pt x="3513" y="1227"/>
                        <a:pt x="3120" y="2477"/>
                        <a:pt x="2274" y="3394"/>
                      </a:cubicBezTo>
                      <a:lnTo>
                        <a:pt x="1691" y="1536"/>
                      </a:lnTo>
                      <a:lnTo>
                        <a:pt x="1691" y="1536"/>
                      </a:lnTo>
                      <a:cubicBezTo>
                        <a:pt x="1846" y="2501"/>
                        <a:pt x="1072" y="3322"/>
                        <a:pt x="608" y="4179"/>
                      </a:cubicBezTo>
                      <a:cubicBezTo>
                        <a:pt x="36" y="5239"/>
                        <a:pt x="0" y="6846"/>
                        <a:pt x="810" y="7811"/>
                      </a:cubicBezTo>
                      <a:cubicBezTo>
                        <a:pt x="1304" y="8401"/>
                        <a:pt x="2144" y="8668"/>
                        <a:pt x="2997" y="8668"/>
                      </a:cubicBezTo>
                      <a:cubicBezTo>
                        <a:pt x="3830" y="8668"/>
                        <a:pt x="4674" y="8413"/>
                        <a:pt x="5215" y="7954"/>
                      </a:cubicBezTo>
                      <a:cubicBezTo>
                        <a:pt x="5989" y="7299"/>
                        <a:pt x="6239" y="5953"/>
                        <a:pt x="6192" y="4989"/>
                      </a:cubicBezTo>
                      <a:cubicBezTo>
                        <a:pt x="6132" y="4048"/>
                        <a:pt x="5882" y="3144"/>
                        <a:pt x="5453" y="2298"/>
                      </a:cubicBezTo>
                      <a:cubicBezTo>
                        <a:pt x="5442" y="2775"/>
                        <a:pt x="5334" y="3239"/>
                        <a:pt x="5144" y="3667"/>
                      </a:cubicBezTo>
                      <a:cubicBezTo>
                        <a:pt x="4584" y="2417"/>
                        <a:pt x="3870" y="1262"/>
                        <a:pt x="335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29"/>
                <p:cNvSpPr/>
                <p:nvPr/>
              </p:nvSpPr>
              <p:spPr>
                <a:xfrm>
                  <a:off x="4637978" y="3290876"/>
                  <a:ext cx="940789" cy="694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68" h="31576" extrusionOk="0">
                      <a:moveTo>
                        <a:pt x="1774" y="1"/>
                      </a:moveTo>
                      <a:cubicBezTo>
                        <a:pt x="786" y="1"/>
                        <a:pt x="0" y="786"/>
                        <a:pt x="0" y="1763"/>
                      </a:cubicBezTo>
                      <a:lnTo>
                        <a:pt x="0" y="29814"/>
                      </a:lnTo>
                      <a:cubicBezTo>
                        <a:pt x="0" y="30790"/>
                        <a:pt x="786" y="31576"/>
                        <a:pt x="1774" y="31576"/>
                      </a:cubicBezTo>
                      <a:lnTo>
                        <a:pt x="41005" y="31576"/>
                      </a:lnTo>
                      <a:cubicBezTo>
                        <a:pt x="41982" y="31576"/>
                        <a:pt x="42768" y="30790"/>
                        <a:pt x="42768" y="29814"/>
                      </a:cubicBezTo>
                      <a:lnTo>
                        <a:pt x="42768" y="1763"/>
                      </a:lnTo>
                      <a:cubicBezTo>
                        <a:pt x="42768" y="786"/>
                        <a:pt x="41982" y="1"/>
                        <a:pt x="410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9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29"/>
                <p:cNvSpPr/>
                <p:nvPr/>
              </p:nvSpPr>
              <p:spPr>
                <a:xfrm>
                  <a:off x="4805591" y="3474984"/>
                  <a:ext cx="193556" cy="10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9" h="4656" extrusionOk="0">
                      <a:moveTo>
                        <a:pt x="369" y="1"/>
                      </a:moveTo>
                      <a:cubicBezTo>
                        <a:pt x="167" y="1"/>
                        <a:pt x="0" y="167"/>
                        <a:pt x="0" y="370"/>
                      </a:cubicBezTo>
                      <a:lnTo>
                        <a:pt x="0" y="4299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501"/>
                        <a:pt x="8799" y="4299"/>
                      </a:cubicBezTo>
                      <a:lnTo>
                        <a:pt x="8799" y="370"/>
                      </a:lnTo>
                      <a:cubicBezTo>
                        <a:pt x="8799" y="167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29"/>
                <p:cNvSpPr/>
                <p:nvPr/>
              </p:nvSpPr>
              <p:spPr>
                <a:xfrm>
                  <a:off x="5018517" y="3474984"/>
                  <a:ext cx="193556" cy="10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9" h="4656" extrusionOk="0">
                      <a:moveTo>
                        <a:pt x="369" y="1"/>
                      </a:moveTo>
                      <a:cubicBezTo>
                        <a:pt x="167" y="1"/>
                        <a:pt x="0" y="167"/>
                        <a:pt x="0" y="370"/>
                      </a:cubicBezTo>
                      <a:lnTo>
                        <a:pt x="0" y="4299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501"/>
                        <a:pt x="8799" y="4299"/>
                      </a:cubicBezTo>
                      <a:lnTo>
                        <a:pt x="8799" y="370"/>
                      </a:lnTo>
                      <a:cubicBezTo>
                        <a:pt x="8799" y="167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29"/>
                <p:cNvSpPr/>
                <p:nvPr/>
              </p:nvSpPr>
              <p:spPr>
                <a:xfrm>
                  <a:off x="5231420" y="3474984"/>
                  <a:ext cx="193578" cy="10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" h="4656" extrusionOk="0">
                      <a:moveTo>
                        <a:pt x="370" y="1"/>
                      </a:moveTo>
                      <a:cubicBezTo>
                        <a:pt x="168" y="1"/>
                        <a:pt x="1" y="167"/>
                        <a:pt x="1" y="370"/>
                      </a:cubicBezTo>
                      <a:lnTo>
                        <a:pt x="1" y="4299"/>
                      </a:lnTo>
                      <a:cubicBezTo>
                        <a:pt x="1" y="4501"/>
                        <a:pt x="168" y="4656"/>
                        <a:pt x="370" y="4656"/>
                      </a:cubicBezTo>
                      <a:lnTo>
                        <a:pt x="8430" y="4656"/>
                      </a:lnTo>
                      <a:cubicBezTo>
                        <a:pt x="8633" y="4656"/>
                        <a:pt x="8800" y="4501"/>
                        <a:pt x="8800" y="4299"/>
                      </a:cubicBezTo>
                      <a:lnTo>
                        <a:pt x="8800" y="370"/>
                      </a:lnTo>
                      <a:cubicBezTo>
                        <a:pt x="8800" y="167"/>
                        <a:pt x="8633" y="1"/>
                        <a:pt x="84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29"/>
                <p:cNvSpPr/>
                <p:nvPr/>
              </p:nvSpPr>
              <p:spPr>
                <a:xfrm>
                  <a:off x="4805591" y="3721431"/>
                  <a:ext cx="193556" cy="10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9" h="4656" extrusionOk="0">
                      <a:moveTo>
                        <a:pt x="369" y="0"/>
                      </a:moveTo>
                      <a:cubicBezTo>
                        <a:pt x="167" y="0"/>
                        <a:pt x="0" y="167"/>
                        <a:pt x="0" y="369"/>
                      </a:cubicBezTo>
                      <a:lnTo>
                        <a:pt x="0" y="4287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501"/>
                        <a:pt x="8799" y="4287"/>
                      </a:cubicBezTo>
                      <a:lnTo>
                        <a:pt x="8799" y="369"/>
                      </a:lnTo>
                      <a:cubicBezTo>
                        <a:pt x="8799" y="167"/>
                        <a:pt x="8632" y="0"/>
                        <a:pt x="84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29"/>
                <p:cNvSpPr/>
                <p:nvPr/>
              </p:nvSpPr>
              <p:spPr>
                <a:xfrm>
                  <a:off x="5018517" y="3721431"/>
                  <a:ext cx="193556" cy="10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9" h="4656" extrusionOk="0">
                      <a:moveTo>
                        <a:pt x="369" y="0"/>
                      </a:moveTo>
                      <a:cubicBezTo>
                        <a:pt x="167" y="0"/>
                        <a:pt x="0" y="167"/>
                        <a:pt x="0" y="369"/>
                      </a:cubicBezTo>
                      <a:lnTo>
                        <a:pt x="0" y="4287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501"/>
                        <a:pt x="8799" y="4287"/>
                      </a:cubicBezTo>
                      <a:lnTo>
                        <a:pt x="8799" y="369"/>
                      </a:lnTo>
                      <a:cubicBezTo>
                        <a:pt x="8799" y="167"/>
                        <a:pt x="8632" y="0"/>
                        <a:pt x="8430" y="0"/>
                      </a:cubicBezTo>
                      <a:close/>
                    </a:path>
                  </a:pathLst>
                </a:custGeom>
                <a:solidFill>
                  <a:srgbClr val="7060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29"/>
                <p:cNvSpPr/>
                <p:nvPr/>
              </p:nvSpPr>
              <p:spPr>
                <a:xfrm>
                  <a:off x="5231420" y="3721431"/>
                  <a:ext cx="193578" cy="10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" h="4656" extrusionOk="0">
                      <a:moveTo>
                        <a:pt x="370" y="0"/>
                      </a:moveTo>
                      <a:cubicBezTo>
                        <a:pt x="168" y="0"/>
                        <a:pt x="1" y="167"/>
                        <a:pt x="1" y="369"/>
                      </a:cubicBezTo>
                      <a:lnTo>
                        <a:pt x="1" y="4287"/>
                      </a:lnTo>
                      <a:cubicBezTo>
                        <a:pt x="1" y="4501"/>
                        <a:pt x="168" y="4656"/>
                        <a:pt x="370" y="4656"/>
                      </a:cubicBezTo>
                      <a:lnTo>
                        <a:pt x="8430" y="4656"/>
                      </a:lnTo>
                      <a:cubicBezTo>
                        <a:pt x="8633" y="4656"/>
                        <a:pt x="8800" y="4501"/>
                        <a:pt x="8800" y="4287"/>
                      </a:cubicBezTo>
                      <a:lnTo>
                        <a:pt x="8800" y="369"/>
                      </a:lnTo>
                      <a:cubicBezTo>
                        <a:pt x="8800" y="167"/>
                        <a:pt x="8633" y="0"/>
                        <a:pt x="84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29"/>
                <p:cNvSpPr/>
                <p:nvPr/>
              </p:nvSpPr>
              <p:spPr>
                <a:xfrm>
                  <a:off x="4805591" y="3598076"/>
                  <a:ext cx="87748" cy="102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9" h="4668" extrusionOk="0">
                      <a:moveTo>
                        <a:pt x="369" y="1"/>
                      </a:moveTo>
                      <a:cubicBezTo>
                        <a:pt x="167" y="1"/>
                        <a:pt x="0" y="167"/>
                        <a:pt x="0" y="370"/>
                      </a:cubicBezTo>
                      <a:lnTo>
                        <a:pt x="0" y="4299"/>
                      </a:lnTo>
                      <a:cubicBezTo>
                        <a:pt x="0" y="4501"/>
                        <a:pt x="167" y="4668"/>
                        <a:pt x="369" y="4668"/>
                      </a:cubicBezTo>
                      <a:lnTo>
                        <a:pt x="3620" y="4668"/>
                      </a:lnTo>
                      <a:cubicBezTo>
                        <a:pt x="3822" y="4668"/>
                        <a:pt x="3989" y="4501"/>
                        <a:pt x="3989" y="4299"/>
                      </a:cubicBezTo>
                      <a:lnTo>
                        <a:pt x="3989" y="370"/>
                      </a:lnTo>
                      <a:cubicBezTo>
                        <a:pt x="3989" y="167"/>
                        <a:pt x="3822" y="1"/>
                        <a:pt x="36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29"/>
                <p:cNvSpPr/>
                <p:nvPr/>
              </p:nvSpPr>
              <p:spPr>
                <a:xfrm>
                  <a:off x="5336981" y="3598076"/>
                  <a:ext cx="88012" cy="102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4668" extrusionOk="0">
                      <a:moveTo>
                        <a:pt x="369" y="1"/>
                      </a:moveTo>
                      <a:cubicBezTo>
                        <a:pt x="167" y="1"/>
                        <a:pt x="0" y="167"/>
                        <a:pt x="0" y="370"/>
                      </a:cubicBezTo>
                      <a:lnTo>
                        <a:pt x="0" y="4299"/>
                      </a:lnTo>
                      <a:cubicBezTo>
                        <a:pt x="0" y="4501"/>
                        <a:pt x="167" y="4668"/>
                        <a:pt x="369" y="4668"/>
                      </a:cubicBezTo>
                      <a:lnTo>
                        <a:pt x="3631" y="4668"/>
                      </a:lnTo>
                      <a:cubicBezTo>
                        <a:pt x="3834" y="4668"/>
                        <a:pt x="4001" y="4501"/>
                        <a:pt x="4001" y="4299"/>
                      </a:cubicBezTo>
                      <a:lnTo>
                        <a:pt x="4001" y="370"/>
                      </a:lnTo>
                      <a:cubicBezTo>
                        <a:pt x="4001" y="167"/>
                        <a:pt x="3834" y="1"/>
                        <a:pt x="363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29"/>
                <p:cNvSpPr/>
                <p:nvPr/>
              </p:nvSpPr>
              <p:spPr>
                <a:xfrm>
                  <a:off x="4912692" y="3598076"/>
                  <a:ext cx="193578" cy="102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" h="4668" extrusionOk="0">
                      <a:moveTo>
                        <a:pt x="370" y="1"/>
                      </a:moveTo>
                      <a:cubicBezTo>
                        <a:pt x="168" y="1"/>
                        <a:pt x="1" y="167"/>
                        <a:pt x="1" y="370"/>
                      </a:cubicBezTo>
                      <a:lnTo>
                        <a:pt x="1" y="4299"/>
                      </a:lnTo>
                      <a:cubicBezTo>
                        <a:pt x="1" y="4501"/>
                        <a:pt x="168" y="4668"/>
                        <a:pt x="370" y="4668"/>
                      </a:cubicBezTo>
                      <a:lnTo>
                        <a:pt x="8431" y="4668"/>
                      </a:lnTo>
                      <a:cubicBezTo>
                        <a:pt x="8633" y="4668"/>
                        <a:pt x="8800" y="4501"/>
                        <a:pt x="8800" y="4299"/>
                      </a:cubicBezTo>
                      <a:lnTo>
                        <a:pt x="8800" y="370"/>
                      </a:lnTo>
                      <a:cubicBezTo>
                        <a:pt x="8800" y="167"/>
                        <a:pt x="8633" y="1"/>
                        <a:pt x="843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29"/>
                <p:cNvSpPr/>
                <p:nvPr/>
              </p:nvSpPr>
              <p:spPr>
                <a:xfrm>
                  <a:off x="5125617" y="3598076"/>
                  <a:ext cx="193578" cy="102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" h="4668" extrusionOk="0">
                      <a:moveTo>
                        <a:pt x="370" y="1"/>
                      </a:moveTo>
                      <a:cubicBezTo>
                        <a:pt x="167" y="1"/>
                        <a:pt x="1" y="167"/>
                        <a:pt x="1" y="370"/>
                      </a:cubicBezTo>
                      <a:lnTo>
                        <a:pt x="1" y="4299"/>
                      </a:lnTo>
                      <a:cubicBezTo>
                        <a:pt x="1" y="4501"/>
                        <a:pt x="167" y="4668"/>
                        <a:pt x="370" y="4668"/>
                      </a:cubicBezTo>
                      <a:lnTo>
                        <a:pt x="8430" y="4668"/>
                      </a:lnTo>
                      <a:cubicBezTo>
                        <a:pt x="8633" y="4668"/>
                        <a:pt x="8799" y="4501"/>
                        <a:pt x="8799" y="4299"/>
                      </a:cubicBezTo>
                      <a:lnTo>
                        <a:pt x="8799" y="370"/>
                      </a:lnTo>
                      <a:cubicBezTo>
                        <a:pt x="8799" y="167"/>
                        <a:pt x="8633" y="1"/>
                        <a:pt x="84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29"/>
                <p:cNvSpPr/>
                <p:nvPr/>
              </p:nvSpPr>
              <p:spPr>
                <a:xfrm>
                  <a:off x="4996256" y="3450371"/>
                  <a:ext cx="236517" cy="43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2" h="19636" extrusionOk="0">
                      <a:moveTo>
                        <a:pt x="5382" y="0"/>
                      </a:moveTo>
                      <a:cubicBezTo>
                        <a:pt x="4489" y="715"/>
                        <a:pt x="4179" y="1953"/>
                        <a:pt x="4179" y="3096"/>
                      </a:cubicBezTo>
                      <a:cubicBezTo>
                        <a:pt x="4179" y="4239"/>
                        <a:pt x="4441" y="5370"/>
                        <a:pt x="4465" y="6513"/>
                      </a:cubicBezTo>
                      <a:cubicBezTo>
                        <a:pt x="4489" y="7668"/>
                        <a:pt x="4227" y="8894"/>
                        <a:pt x="3381" y="9668"/>
                      </a:cubicBezTo>
                      <a:cubicBezTo>
                        <a:pt x="3239" y="8954"/>
                        <a:pt x="2846" y="8311"/>
                        <a:pt x="2274" y="7859"/>
                      </a:cubicBezTo>
                      <a:lnTo>
                        <a:pt x="2274" y="7859"/>
                      </a:lnTo>
                      <a:cubicBezTo>
                        <a:pt x="2536" y="9287"/>
                        <a:pt x="1691" y="10145"/>
                        <a:pt x="976" y="11192"/>
                      </a:cubicBezTo>
                      <a:cubicBezTo>
                        <a:pt x="226" y="12288"/>
                        <a:pt x="0" y="13847"/>
                        <a:pt x="202" y="15133"/>
                      </a:cubicBezTo>
                      <a:cubicBezTo>
                        <a:pt x="623" y="17763"/>
                        <a:pt x="2765" y="19636"/>
                        <a:pt x="5434" y="19636"/>
                      </a:cubicBezTo>
                      <a:cubicBezTo>
                        <a:pt x="5484" y="19636"/>
                        <a:pt x="5534" y="19635"/>
                        <a:pt x="5584" y="19634"/>
                      </a:cubicBezTo>
                      <a:cubicBezTo>
                        <a:pt x="5941" y="19622"/>
                        <a:pt x="6287" y="19586"/>
                        <a:pt x="6632" y="19503"/>
                      </a:cubicBezTo>
                      <a:cubicBezTo>
                        <a:pt x="8846" y="19003"/>
                        <a:pt x="10132" y="17074"/>
                        <a:pt x="10537" y="14943"/>
                      </a:cubicBezTo>
                      <a:cubicBezTo>
                        <a:pt x="10751" y="13740"/>
                        <a:pt x="10751" y="12502"/>
                        <a:pt x="10537" y="11299"/>
                      </a:cubicBezTo>
                      <a:cubicBezTo>
                        <a:pt x="10430" y="10621"/>
                        <a:pt x="10251" y="9966"/>
                        <a:pt x="10013" y="9323"/>
                      </a:cubicBezTo>
                      <a:cubicBezTo>
                        <a:pt x="9894" y="9002"/>
                        <a:pt x="9751" y="8692"/>
                        <a:pt x="9596" y="8394"/>
                      </a:cubicBezTo>
                      <a:cubicBezTo>
                        <a:pt x="9513" y="8216"/>
                        <a:pt x="9132" y="7751"/>
                        <a:pt x="9144" y="7573"/>
                      </a:cubicBezTo>
                      <a:lnTo>
                        <a:pt x="9144" y="7573"/>
                      </a:lnTo>
                      <a:cubicBezTo>
                        <a:pt x="9084" y="8454"/>
                        <a:pt x="8656" y="9264"/>
                        <a:pt x="7965" y="9811"/>
                      </a:cubicBezTo>
                      <a:cubicBezTo>
                        <a:pt x="8215" y="8382"/>
                        <a:pt x="8370" y="7180"/>
                        <a:pt x="8025" y="5775"/>
                      </a:cubicBezTo>
                      <a:cubicBezTo>
                        <a:pt x="7739" y="4596"/>
                        <a:pt x="7156" y="3679"/>
                        <a:pt x="6382" y="2775"/>
                      </a:cubicBezTo>
                      <a:cubicBezTo>
                        <a:pt x="5739" y="2025"/>
                        <a:pt x="5036" y="1048"/>
                        <a:pt x="53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29"/>
                <p:cNvSpPr/>
                <p:nvPr/>
              </p:nvSpPr>
              <p:spPr>
                <a:xfrm>
                  <a:off x="5048366" y="3660941"/>
                  <a:ext cx="137264" cy="190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0" h="8679" extrusionOk="0">
                      <a:moveTo>
                        <a:pt x="3358" y="0"/>
                      </a:moveTo>
                      <a:cubicBezTo>
                        <a:pt x="3513" y="1226"/>
                        <a:pt x="3120" y="2477"/>
                        <a:pt x="2274" y="3393"/>
                      </a:cubicBezTo>
                      <a:lnTo>
                        <a:pt x="1691" y="1536"/>
                      </a:lnTo>
                      <a:lnTo>
                        <a:pt x="1691" y="1536"/>
                      </a:lnTo>
                      <a:cubicBezTo>
                        <a:pt x="1846" y="2500"/>
                        <a:pt x="1072" y="3334"/>
                        <a:pt x="608" y="4179"/>
                      </a:cubicBezTo>
                      <a:cubicBezTo>
                        <a:pt x="36" y="5239"/>
                        <a:pt x="0" y="6846"/>
                        <a:pt x="810" y="7811"/>
                      </a:cubicBezTo>
                      <a:cubicBezTo>
                        <a:pt x="1305" y="8408"/>
                        <a:pt x="2149" y="8678"/>
                        <a:pt x="3004" y="8678"/>
                      </a:cubicBezTo>
                      <a:cubicBezTo>
                        <a:pt x="3835" y="8678"/>
                        <a:pt x="4675" y="8423"/>
                        <a:pt x="5215" y="7965"/>
                      </a:cubicBezTo>
                      <a:cubicBezTo>
                        <a:pt x="5989" y="7310"/>
                        <a:pt x="6239" y="5953"/>
                        <a:pt x="6192" y="5001"/>
                      </a:cubicBezTo>
                      <a:cubicBezTo>
                        <a:pt x="6132" y="4060"/>
                        <a:pt x="5882" y="3143"/>
                        <a:pt x="5453" y="2298"/>
                      </a:cubicBezTo>
                      <a:cubicBezTo>
                        <a:pt x="5442" y="2774"/>
                        <a:pt x="5334" y="3239"/>
                        <a:pt x="5144" y="3667"/>
                      </a:cubicBezTo>
                      <a:cubicBezTo>
                        <a:pt x="4584" y="2417"/>
                        <a:pt x="3870" y="1262"/>
                        <a:pt x="335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04" name="Google Shape;1904;p29"/>
            <p:cNvGrpSpPr/>
            <p:nvPr/>
          </p:nvGrpSpPr>
          <p:grpSpPr>
            <a:xfrm>
              <a:off x="4811592" y="2534200"/>
              <a:ext cx="1441500" cy="1080510"/>
              <a:chOff x="4811592" y="2534200"/>
              <a:chExt cx="1441500" cy="1080510"/>
            </a:xfrm>
          </p:grpSpPr>
          <p:sp>
            <p:nvSpPr>
              <p:cNvPr id="1907" name="Google Shape;1907;p29"/>
              <p:cNvSpPr txBox="1"/>
              <p:nvPr/>
            </p:nvSpPr>
            <p:spPr>
              <a:xfrm flipH="1">
                <a:off x="4811592" y="2963111"/>
                <a:ext cx="1441500" cy="651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285750" lvl="0" indent="-285750" algn="ctr" rtl="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r>
                  <a:rPr lang="en" sz="1800" dirty="0" smtClean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Fire-       </a:t>
                </a: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800" dirty="0" smtClean="0">
                    <a:latin typeface="Fira Sans"/>
                    <a:ea typeface="Fira Sans"/>
                    <a:cs typeface="Fira Sans"/>
                    <a:sym typeface="Fira Sans"/>
                  </a:rPr>
                  <a:t>        </a:t>
                </a:r>
                <a:r>
                  <a:rPr lang="en" sz="1800" dirty="0" smtClean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wall</a:t>
                </a:r>
                <a:endParaRPr sz="18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cxnSp>
            <p:nvCxnSpPr>
              <p:cNvPr id="1908" name="Google Shape;1908;p29"/>
              <p:cNvCxnSpPr/>
              <p:nvPr/>
            </p:nvCxnSpPr>
            <p:spPr>
              <a:xfrm>
                <a:off x="5688263" y="2534200"/>
                <a:ext cx="0" cy="233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09" name="Google Shape;1909;p29"/>
          <p:cNvGrpSpPr/>
          <p:nvPr/>
        </p:nvGrpSpPr>
        <p:grpSpPr>
          <a:xfrm>
            <a:off x="7143024" y="1876413"/>
            <a:ext cx="1571400" cy="2579769"/>
            <a:chOff x="7084200" y="1257276"/>
            <a:chExt cx="1578560" cy="2977040"/>
          </a:xfrm>
        </p:grpSpPr>
        <p:grpSp>
          <p:nvGrpSpPr>
            <p:cNvPr id="1910" name="Google Shape;1910;p29"/>
            <p:cNvGrpSpPr/>
            <p:nvPr/>
          </p:nvGrpSpPr>
          <p:grpSpPr>
            <a:xfrm>
              <a:off x="7179387" y="2786522"/>
              <a:ext cx="1483373" cy="1447794"/>
              <a:chOff x="7179387" y="2786522"/>
              <a:chExt cx="1483373" cy="1447794"/>
            </a:xfrm>
          </p:grpSpPr>
          <p:sp>
            <p:nvSpPr>
              <p:cNvPr id="1911" name="Google Shape;1911;p29"/>
              <p:cNvSpPr/>
              <p:nvPr/>
            </p:nvSpPr>
            <p:spPr>
              <a:xfrm>
                <a:off x="7179546" y="3072384"/>
                <a:ext cx="1483214" cy="1092834"/>
              </a:xfrm>
              <a:custGeom>
                <a:avLst/>
                <a:gdLst/>
                <a:ahLst/>
                <a:cxnLst/>
                <a:rect l="l" t="t" r="r" b="b"/>
                <a:pathLst>
                  <a:path w="42077" h="48352" extrusionOk="0">
                    <a:moveTo>
                      <a:pt x="1619" y="0"/>
                    </a:moveTo>
                    <a:cubicBezTo>
                      <a:pt x="714" y="0"/>
                      <a:pt x="0" y="714"/>
                      <a:pt x="0" y="1607"/>
                    </a:cubicBezTo>
                    <a:lnTo>
                      <a:pt x="0" y="46744"/>
                    </a:lnTo>
                    <a:cubicBezTo>
                      <a:pt x="0" y="47637"/>
                      <a:pt x="714" y="48351"/>
                      <a:pt x="1619" y="48351"/>
                    </a:cubicBezTo>
                    <a:lnTo>
                      <a:pt x="40458" y="48351"/>
                    </a:lnTo>
                    <a:cubicBezTo>
                      <a:pt x="41350" y="48351"/>
                      <a:pt x="42077" y="47637"/>
                      <a:pt x="42077" y="46744"/>
                    </a:cubicBezTo>
                    <a:lnTo>
                      <a:pt x="42077" y="1607"/>
                    </a:lnTo>
                    <a:cubicBezTo>
                      <a:pt x="42077" y="714"/>
                      <a:pt x="41350" y="0"/>
                      <a:pt x="404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29"/>
              <p:cNvSpPr/>
              <p:nvPr/>
            </p:nvSpPr>
            <p:spPr>
              <a:xfrm>
                <a:off x="7179387" y="2786522"/>
                <a:ext cx="1483214" cy="1447794"/>
              </a:xfrm>
              <a:custGeom>
                <a:avLst/>
                <a:gdLst/>
                <a:ahLst/>
                <a:cxnLst/>
                <a:rect l="l" t="t" r="r" b="b"/>
                <a:pathLst>
                  <a:path w="42077" h="48019" extrusionOk="0">
                    <a:moveTo>
                      <a:pt x="1393" y="0"/>
                    </a:moveTo>
                    <a:cubicBezTo>
                      <a:pt x="619" y="0"/>
                      <a:pt x="0" y="620"/>
                      <a:pt x="0" y="1382"/>
                    </a:cubicBezTo>
                    <a:lnTo>
                      <a:pt x="0" y="46637"/>
                    </a:lnTo>
                    <a:cubicBezTo>
                      <a:pt x="0" y="47399"/>
                      <a:pt x="619" y="48018"/>
                      <a:pt x="1393" y="48018"/>
                    </a:cubicBezTo>
                    <a:lnTo>
                      <a:pt x="40696" y="48018"/>
                    </a:lnTo>
                    <a:cubicBezTo>
                      <a:pt x="41458" y="48018"/>
                      <a:pt x="42077" y="47399"/>
                      <a:pt x="42077" y="46637"/>
                    </a:cubicBezTo>
                    <a:lnTo>
                      <a:pt x="42077" y="1382"/>
                    </a:lnTo>
                    <a:cubicBezTo>
                      <a:pt x="42077" y="620"/>
                      <a:pt x="41458" y="0"/>
                      <a:pt x="40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5" name="Google Shape;1915;p29"/>
            <p:cNvGrpSpPr/>
            <p:nvPr/>
          </p:nvGrpSpPr>
          <p:grpSpPr>
            <a:xfrm>
              <a:off x="7179348" y="1257276"/>
              <a:ext cx="1483301" cy="1303033"/>
              <a:chOff x="4648050" y="2927440"/>
              <a:chExt cx="1069200" cy="939123"/>
            </a:xfrm>
          </p:grpSpPr>
          <p:sp>
            <p:nvSpPr>
              <p:cNvPr id="1916" name="Google Shape;1916;p29"/>
              <p:cNvSpPr/>
              <p:nvPr/>
            </p:nvSpPr>
            <p:spPr>
              <a:xfrm>
                <a:off x="4648050" y="3076838"/>
                <a:ext cx="1069200" cy="78972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31589" extrusionOk="0">
                    <a:moveTo>
                      <a:pt x="1762" y="1"/>
                    </a:moveTo>
                    <a:cubicBezTo>
                      <a:pt x="786" y="1"/>
                      <a:pt x="0" y="787"/>
                      <a:pt x="0" y="1775"/>
                    </a:cubicBezTo>
                    <a:lnTo>
                      <a:pt x="0" y="29814"/>
                    </a:lnTo>
                    <a:cubicBezTo>
                      <a:pt x="0" y="30802"/>
                      <a:pt x="786" y="31588"/>
                      <a:pt x="1762" y="31588"/>
                    </a:cubicBezTo>
                    <a:lnTo>
                      <a:pt x="40993" y="31588"/>
                    </a:lnTo>
                    <a:cubicBezTo>
                      <a:pt x="41981" y="31588"/>
                      <a:pt x="42767" y="30802"/>
                      <a:pt x="42767" y="29814"/>
                    </a:cubicBezTo>
                    <a:lnTo>
                      <a:pt x="42767" y="1775"/>
                    </a:lnTo>
                    <a:cubicBezTo>
                      <a:pt x="42767" y="787"/>
                      <a:pt x="41981" y="1"/>
                      <a:pt x="409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2292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29"/>
              <p:cNvSpPr/>
              <p:nvPr/>
            </p:nvSpPr>
            <p:spPr>
              <a:xfrm>
                <a:off x="5256750" y="3369138"/>
                <a:ext cx="348875" cy="226250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9050" extrusionOk="0">
                    <a:moveTo>
                      <a:pt x="1608" y="1"/>
                    </a:moveTo>
                    <a:lnTo>
                      <a:pt x="179" y="3763"/>
                    </a:lnTo>
                    <a:cubicBezTo>
                      <a:pt x="0" y="4239"/>
                      <a:pt x="238" y="4787"/>
                      <a:pt x="727" y="4966"/>
                    </a:cubicBezTo>
                    <a:lnTo>
                      <a:pt x="11323" y="8990"/>
                    </a:lnTo>
                    <a:cubicBezTo>
                      <a:pt x="11433" y="9030"/>
                      <a:pt x="11545" y="9049"/>
                      <a:pt x="11654" y="9049"/>
                    </a:cubicBezTo>
                    <a:cubicBezTo>
                      <a:pt x="12034" y="9049"/>
                      <a:pt x="12390" y="8821"/>
                      <a:pt x="12538" y="8442"/>
                    </a:cubicBezTo>
                    <a:lnTo>
                      <a:pt x="13954" y="4680"/>
                    </a:lnTo>
                    <a:lnTo>
                      <a:pt x="160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9"/>
              <p:cNvSpPr/>
              <p:nvPr/>
            </p:nvSpPr>
            <p:spPr>
              <a:xfrm>
                <a:off x="5308525" y="3315763"/>
                <a:ext cx="316150" cy="139125"/>
              </a:xfrm>
              <a:custGeom>
                <a:avLst/>
                <a:gdLst/>
                <a:ahLst/>
                <a:cxnLst/>
                <a:rect l="l" t="t" r="r" b="b"/>
                <a:pathLst>
                  <a:path w="12646" h="5565" extrusionOk="0">
                    <a:moveTo>
                      <a:pt x="974" y="0"/>
                    </a:moveTo>
                    <a:cubicBezTo>
                      <a:pt x="597" y="0"/>
                      <a:pt x="246" y="235"/>
                      <a:pt x="108" y="612"/>
                    </a:cubicBezTo>
                    <a:lnTo>
                      <a:pt x="1" y="886"/>
                    </a:lnTo>
                    <a:lnTo>
                      <a:pt x="12348" y="5565"/>
                    </a:lnTo>
                    <a:lnTo>
                      <a:pt x="12455" y="5291"/>
                    </a:lnTo>
                    <a:cubicBezTo>
                      <a:pt x="12645" y="4803"/>
                      <a:pt x="12395" y="4267"/>
                      <a:pt x="11907" y="4077"/>
                    </a:cubicBezTo>
                    <a:lnTo>
                      <a:pt x="1311" y="64"/>
                    </a:lnTo>
                    <a:cubicBezTo>
                      <a:pt x="1199" y="21"/>
                      <a:pt x="1085" y="0"/>
                      <a:pt x="9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9"/>
              <p:cNvSpPr/>
              <p:nvPr/>
            </p:nvSpPr>
            <p:spPr>
              <a:xfrm>
                <a:off x="5296925" y="3337888"/>
                <a:ext cx="320300" cy="147975"/>
              </a:xfrm>
              <a:custGeom>
                <a:avLst/>
                <a:gdLst/>
                <a:ahLst/>
                <a:cxnLst/>
                <a:rect l="l" t="t" r="r" b="b"/>
                <a:pathLst>
                  <a:path w="12812" h="5919" extrusionOk="0">
                    <a:moveTo>
                      <a:pt x="465" y="1"/>
                    </a:moveTo>
                    <a:lnTo>
                      <a:pt x="1" y="1239"/>
                    </a:lnTo>
                    <a:lnTo>
                      <a:pt x="12347" y="5918"/>
                    </a:lnTo>
                    <a:lnTo>
                      <a:pt x="12812" y="4680"/>
                    </a:lnTo>
                    <a:lnTo>
                      <a:pt x="46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9"/>
              <p:cNvSpPr/>
              <p:nvPr/>
            </p:nvSpPr>
            <p:spPr>
              <a:xfrm>
                <a:off x="5291875" y="3400288"/>
                <a:ext cx="150925" cy="111825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4473" extrusionOk="0">
                    <a:moveTo>
                      <a:pt x="1237" y="1"/>
                    </a:moveTo>
                    <a:cubicBezTo>
                      <a:pt x="1061" y="1"/>
                      <a:pt x="895" y="104"/>
                      <a:pt x="822" y="279"/>
                    </a:cubicBezTo>
                    <a:lnTo>
                      <a:pt x="84" y="2243"/>
                    </a:lnTo>
                    <a:cubicBezTo>
                      <a:pt x="0" y="2482"/>
                      <a:pt x="107" y="2732"/>
                      <a:pt x="334" y="2815"/>
                    </a:cubicBezTo>
                    <a:lnTo>
                      <a:pt x="4632" y="4446"/>
                    </a:lnTo>
                    <a:cubicBezTo>
                      <a:pt x="4683" y="4464"/>
                      <a:pt x="4736" y="4473"/>
                      <a:pt x="4787" y="4473"/>
                    </a:cubicBezTo>
                    <a:cubicBezTo>
                      <a:pt x="4971" y="4473"/>
                      <a:pt x="5138" y="4361"/>
                      <a:pt x="5203" y="4184"/>
                    </a:cubicBezTo>
                    <a:lnTo>
                      <a:pt x="5953" y="2220"/>
                    </a:lnTo>
                    <a:cubicBezTo>
                      <a:pt x="6037" y="1993"/>
                      <a:pt x="5918" y="1743"/>
                      <a:pt x="5691" y="1648"/>
                    </a:cubicBezTo>
                    <a:lnTo>
                      <a:pt x="1393" y="29"/>
                    </a:lnTo>
                    <a:cubicBezTo>
                      <a:pt x="1342" y="10"/>
                      <a:pt x="1289" y="1"/>
                      <a:pt x="12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9"/>
              <p:cNvSpPr/>
              <p:nvPr/>
            </p:nvSpPr>
            <p:spPr>
              <a:xfrm>
                <a:off x="5445125" y="3469913"/>
                <a:ext cx="77750" cy="66025"/>
              </a:xfrm>
              <a:custGeom>
                <a:avLst/>
                <a:gdLst/>
                <a:ahLst/>
                <a:cxnLst/>
                <a:rect l="l" t="t" r="r" b="b"/>
                <a:pathLst>
                  <a:path w="3110" h="2641" extrusionOk="0">
                    <a:moveTo>
                      <a:pt x="1606" y="0"/>
                    </a:moveTo>
                    <a:cubicBezTo>
                      <a:pt x="704" y="0"/>
                      <a:pt x="0" y="949"/>
                      <a:pt x="407" y="1863"/>
                    </a:cubicBezTo>
                    <a:cubicBezTo>
                      <a:pt x="644" y="2385"/>
                      <a:pt x="1129" y="2641"/>
                      <a:pt x="1613" y="2641"/>
                    </a:cubicBezTo>
                    <a:cubicBezTo>
                      <a:pt x="2124" y="2641"/>
                      <a:pt x="2633" y="2355"/>
                      <a:pt x="2848" y="1792"/>
                    </a:cubicBezTo>
                    <a:cubicBezTo>
                      <a:pt x="3109" y="1113"/>
                      <a:pt x="2764" y="351"/>
                      <a:pt x="2086" y="89"/>
                    </a:cubicBezTo>
                    <a:cubicBezTo>
                      <a:pt x="1923" y="28"/>
                      <a:pt x="1762" y="0"/>
                      <a:pt x="16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9"/>
              <p:cNvSpPr/>
              <p:nvPr/>
            </p:nvSpPr>
            <p:spPr>
              <a:xfrm>
                <a:off x="5499350" y="3490438"/>
                <a:ext cx="7770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2646" extrusionOk="0">
                    <a:moveTo>
                      <a:pt x="1608" y="1"/>
                    </a:moveTo>
                    <a:cubicBezTo>
                      <a:pt x="710" y="1"/>
                      <a:pt x="0" y="950"/>
                      <a:pt x="417" y="1864"/>
                    </a:cubicBezTo>
                    <a:cubicBezTo>
                      <a:pt x="649" y="2387"/>
                      <a:pt x="1133" y="2646"/>
                      <a:pt x="1618" y="2646"/>
                    </a:cubicBezTo>
                    <a:cubicBezTo>
                      <a:pt x="2128" y="2646"/>
                      <a:pt x="2638" y="2360"/>
                      <a:pt x="2857" y="1793"/>
                    </a:cubicBezTo>
                    <a:cubicBezTo>
                      <a:pt x="3107" y="1114"/>
                      <a:pt x="2774" y="352"/>
                      <a:pt x="2083" y="90"/>
                    </a:cubicBezTo>
                    <a:cubicBezTo>
                      <a:pt x="1923" y="29"/>
                      <a:pt x="1763" y="1"/>
                      <a:pt x="16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9"/>
              <p:cNvSpPr/>
              <p:nvPr/>
            </p:nvSpPr>
            <p:spPr>
              <a:xfrm>
                <a:off x="4828425" y="3366738"/>
                <a:ext cx="401550" cy="377475"/>
              </a:xfrm>
              <a:custGeom>
                <a:avLst/>
                <a:gdLst/>
                <a:ahLst/>
                <a:cxnLst/>
                <a:rect l="l" t="t" r="r" b="b"/>
                <a:pathLst>
                  <a:path w="16062" h="15099" extrusionOk="0">
                    <a:moveTo>
                      <a:pt x="2500" y="1"/>
                    </a:moveTo>
                    <a:cubicBezTo>
                      <a:pt x="2320" y="1"/>
                      <a:pt x="2165" y="128"/>
                      <a:pt x="2120" y="299"/>
                    </a:cubicBezTo>
                    <a:lnTo>
                      <a:pt x="143" y="13360"/>
                    </a:lnTo>
                    <a:cubicBezTo>
                      <a:pt x="0" y="14289"/>
                      <a:pt x="857" y="15099"/>
                      <a:pt x="1965" y="15099"/>
                    </a:cubicBezTo>
                    <a:lnTo>
                      <a:pt x="14097" y="15099"/>
                    </a:lnTo>
                    <a:cubicBezTo>
                      <a:pt x="15204" y="15099"/>
                      <a:pt x="16062" y="14289"/>
                      <a:pt x="15919" y="13360"/>
                    </a:cubicBezTo>
                    <a:lnTo>
                      <a:pt x="13942" y="299"/>
                    </a:lnTo>
                    <a:cubicBezTo>
                      <a:pt x="13908" y="128"/>
                      <a:pt x="13743" y="1"/>
                      <a:pt x="13572" y="1"/>
                    </a:cubicBezTo>
                    <a:cubicBezTo>
                      <a:pt x="13565" y="1"/>
                      <a:pt x="13557" y="1"/>
                      <a:pt x="13550" y="2"/>
                    </a:cubicBezTo>
                    <a:lnTo>
                      <a:pt x="2524" y="2"/>
                    </a:lnTo>
                    <a:cubicBezTo>
                      <a:pt x="2516" y="1"/>
                      <a:pt x="2508" y="1"/>
                      <a:pt x="25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9"/>
              <p:cNvSpPr/>
              <p:nvPr/>
            </p:nvSpPr>
            <p:spPr>
              <a:xfrm>
                <a:off x="4964750" y="3168238"/>
                <a:ext cx="129200" cy="240525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9621" fill="none" extrusionOk="0">
                    <a:moveTo>
                      <a:pt x="0" y="9620"/>
                    </a:moveTo>
                    <a:lnTo>
                      <a:pt x="0" y="2179"/>
                    </a:lnTo>
                    <a:cubicBezTo>
                      <a:pt x="0" y="976"/>
                      <a:pt x="1155" y="0"/>
                      <a:pt x="2584" y="0"/>
                    </a:cubicBezTo>
                    <a:lnTo>
                      <a:pt x="2584" y="0"/>
                    </a:lnTo>
                    <a:cubicBezTo>
                      <a:pt x="4001" y="0"/>
                      <a:pt x="5168" y="976"/>
                      <a:pt x="5168" y="2179"/>
                    </a:cubicBezTo>
                    <a:lnTo>
                      <a:pt x="5168" y="9620"/>
                    </a:lnTo>
                  </a:path>
                </a:pathLst>
              </a:custGeom>
              <a:noFill/>
              <a:ln w="47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9"/>
              <p:cNvSpPr/>
              <p:nvPr/>
            </p:nvSpPr>
            <p:spPr>
              <a:xfrm>
                <a:off x="4851625" y="3366738"/>
                <a:ext cx="401275" cy="377475"/>
              </a:xfrm>
              <a:custGeom>
                <a:avLst/>
                <a:gdLst/>
                <a:ahLst/>
                <a:cxnLst/>
                <a:rect l="l" t="t" r="r" b="b"/>
                <a:pathLst>
                  <a:path w="16051" h="15099" extrusionOk="0">
                    <a:moveTo>
                      <a:pt x="2489" y="1"/>
                    </a:moveTo>
                    <a:cubicBezTo>
                      <a:pt x="2309" y="1"/>
                      <a:pt x="2154" y="128"/>
                      <a:pt x="2108" y="299"/>
                    </a:cubicBezTo>
                    <a:lnTo>
                      <a:pt x="132" y="13360"/>
                    </a:lnTo>
                    <a:cubicBezTo>
                      <a:pt x="1" y="14289"/>
                      <a:pt x="846" y="15099"/>
                      <a:pt x="1954" y="15099"/>
                    </a:cubicBezTo>
                    <a:lnTo>
                      <a:pt x="14098" y="15099"/>
                    </a:lnTo>
                    <a:cubicBezTo>
                      <a:pt x="15193" y="15099"/>
                      <a:pt x="16051" y="14289"/>
                      <a:pt x="15920" y="13360"/>
                    </a:cubicBezTo>
                    <a:lnTo>
                      <a:pt x="13931" y="299"/>
                    </a:lnTo>
                    <a:cubicBezTo>
                      <a:pt x="13897" y="128"/>
                      <a:pt x="13732" y="1"/>
                      <a:pt x="13561" y="1"/>
                    </a:cubicBezTo>
                    <a:cubicBezTo>
                      <a:pt x="13553" y="1"/>
                      <a:pt x="13546" y="1"/>
                      <a:pt x="13538" y="2"/>
                    </a:cubicBezTo>
                    <a:lnTo>
                      <a:pt x="2513" y="2"/>
                    </a:lnTo>
                    <a:cubicBezTo>
                      <a:pt x="2505" y="1"/>
                      <a:pt x="2497" y="1"/>
                      <a:pt x="24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9"/>
              <p:cNvSpPr/>
              <p:nvPr/>
            </p:nvSpPr>
            <p:spPr>
              <a:xfrm>
                <a:off x="4975150" y="3395638"/>
                <a:ext cx="3100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049" extrusionOk="0">
                    <a:moveTo>
                      <a:pt x="620" y="1"/>
                    </a:moveTo>
                    <a:cubicBezTo>
                      <a:pt x="275" y="1"/>
                      <a:pt x="1" y="239"/>
                      <a:pt x="1" y="524"/>
                    </a:cubicBezTo>
                    <a:cubicBezTo>
                      <a:pt x="1" y="810"/>
                      <a:pt x="275" y="1048"/>
                      <a:pt x="620" y="1048"/>
                    </a:cubicBezTo>
                    <a:cubicBezTo>
                      <a:pt x="965" y="1048"/>
                      <a:pt x="1239" y="810"/>
                      <a:pt x="1239" y="524"/>
                    </a:cubicBezTo>
                    <a:cubicBezTo>
                      <a:pt x="1239" y="239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29"/>
              <p:cNvSpPr/>
              <p:nvPr/>
            </p:nvSpPr>
            <p:spPr>
              <a:xfrm>
                <a:off x="5104350" y="3395638"/>
                <a:ext cx="309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049" extrusionOk="0">
                    <a:moveTo>
                      <a:pt x="619" y="1"/>
                    </a:moveTo>
                    <a:cubicBezTo>
                      <a:pt x="274" y="1"/>
                      <a:pt x="0" y="239"/>
                      <a:pt x="0" y="524"/>
                    </a:cubicBezTo>
                    <a:cubicBezTo>
                      <a:pt x="0" y="810"/>
                      <a:pt x="274" y="1048"/>
                      <a:pt x="619" y="1048"/>
                    </a:cubicBezTo>
                    <a:cubicBezTo>
                      <a:pt x="965" y="1048"/>
                      <a:pt x="1239" y="810"/>
                      <a:pt x="1239" y="524"/>
                    </a:cubicBezTo>
                    <a:cubicBezTo>
                      <a:pt x="1239" y="239"/>
                      <a:pt x="965" y="1"/>
                      <a:pt x="6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29"/>
              <p:cNvSpPr/>
              <p:nvPr/>
            </p:nvSpPr>
            <p:spPr>
              <a:xfrm>
                <a:off x="4971600" y="3478388"/>
                <a:ext cx="1673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966" extrusionOk="0">
                    <a:moveTo>
                      <a:pt x="0" y="0"/>
                    </a:moveTo>
                    <a:cubicBezTo>
                      <a:pt x="0" y="0"/>
                      <a:pt x="250" y="5442"/>
                      <a:pt x="3346" y="6966"/>
                    </a:cubicBezTo>
                    <a:cubicBezTo>
                      <a:pt x="6441" y="5442"/>
                      <a:pt x="6691" y="0"/>
                      <a:pt x="66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9"/>
              <p:cNvSpPr/>
              <p:nvPr/>
            </p:nvSpPr>
            <p:spPr>
              <a:xfrm>
                <a:off x="4988850" y="3494163"/>
                <a:ext cx="132775" cy="14052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5621" extrusionOk="0">
                    <a:moveTo>
                      <a:pt x="1" y="0"/>
                    </a:moveTo>
                    <a:cubicBezTo>
                      <a:pt x="167" y="1358"/>
                      <a:pt x="739" y="4430"/>
                      <a:pt x="2656" y="5620"/>
                    </a:cubicBezTo>
                    <a:cubicBezTo>
                      <a:pt x="4561" y="4430"/>
                      <a:pt x="5144" y="1358"/>
                      <a:pt x="53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9"/>
              <p:cNvSpPr/>
              <p:nvPr/>
            </p:nvSpPr>
            <p:spPr>
              <a:xfrm>
                <a:off x="5016525" y="3510838"/>
                <a:ext cx="77425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096" extrusionOk="0">
                    <a:moveTo>
                      <a:pt x="1549" y="0"/>
                    </a:moveTo>
                    <a:cubicBezTo>
                      <a:pt x="692" y="0"/>
                      <a:pt x="1" y="691"/>
                      <a:pt x="1" y="1548"/>
                    </a:cubicBezTo>
                    <a:cubicBezTo>
                      <a:pt x="1" y="2405"/>
                      <a:pt x="692" y="3096"/>
                      <a:pt x="1549" y="3096"/>
                    </a:cubicBezTo>
                    <a:cubicBezTo>
                      <a:pt x="2394" y="3096"/>
                      <a:pt x="3097" y="2405"/>
                      <a:pt x="3097" y="1548"/>
                    </a:cubicBezTo>
                    <a:cubicBezTo>
                      <a:pt x="3097" y="691"/>
                      <a:pt x="2394" y="0"/>
                      <a:pt x="15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9"/>
              <p:cNvSpPr/>
              <p:nvPr/>
            </p:nvSpPr>
            <p:spPr>
              <a:xfrm>
                <a:off x="5037675" y="3535238"/>
                <a:ext cx="396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132" fill="none" extrusionOk="0">
                    <a:moveTo>
                      <a:pt x="0" y="727"/>
                    </a:moveTo>
                    <a:lnTo>
                      <a:pt x="596" y="1132"/>
                    </a:lnTo>
                    <a:lnTo>
                      <a:pt x="1584" y="1"/>
                    </a:lnTo>
                  </a:path>
                </a:pathLst>
              </a:custGeom>
              <a:noFill/>
              <a:ln w="5950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9"/>
              <p:cNvSpPr/>
              <p:nvPr/>
            </p:nvSpPr>
            <p:spPr>
              <a:xfrm>
                <a:off x="4990650" y="3168238"/>
                <a:ext cx="129200" cy="240525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9621" fill="none" extrusionOk="0">
                    <a:moveTo>
                      <a:pt x="0" y="9620"/>
                    </a:moveTo>
                    <a:lnTo>
                      <a:pt x="0" y="2179"/>
                    </a:lnTo>
                    <a:cubicBezTo>
                      <a:pt x="0" y="976"/>
                      <a:pt x="1155" y="0"/>
                      <a:pt x="2584" y="0"/>
                    </a:cubicBezTo>
                    <a:lnTo>
                      <a:pt x="2584" y="0"/>
                    </a:lnTo>
                    <a:cubicBezTo>
                      <a:pt x="4013" y="0"/>
                      <a:pt x="5167" y="976"/>
                      <a:pt x="5167" y="2179"/>
                    </a:cubicBezTo>
                    <a:lnTo>
                      <a:pt x="5167" y="9620"/>
                    </a:lnTo>
                  </a:path>
                </a:pathLst>
              </a:custGeom>
              <a:noFill/>
              <a:ln w="47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9"/>
              <p:cNvSpPr/>
              <p:nvPr/>
            </p:nvSpPr>
            <p:spPr>
              <a:xfrm>
                <a:off x="4648050" y="2927440"/>
                <a:ext cx="1069200" cy="924223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31576" extrusionOk="0">
                    <a:moveTo>
                      <a:pt x="1762" y="1"/>
                    </a:moveTo>
                    <a:cubicBezTo>
                      <a:pt x="786" y="1"/>
                      <a:pt x="0" y="786"/>
                      <a:pt x="0" y="1763"/>
                    </a:cubicBezTo>
                    <a:lnTo>
                      <a:pt x="0" y="29814"/>
                    </a:lnTo>
                    <a:cubicBezTo>
                      <a:pt x="0" y="30790"/>
                      <a:pt x="786" y="31576"/>
                      <a:pt x="1762" y="31576"/>
                    </a:cubicBezTo>
                    <a:lnTo>
                      <a:pt x="40993" y="31576"/>
                    </a:lnTo>
                    <a:cubicBezTo>
                      <a:pt x="41981" y="31576"/>
                      <a:pt x="42767" y="30790"/>
                      <a:pt x="42767" y="29814"/>
                    </a:cubicBezTo>
                    <a:lnTo>
                      <a:pt x="42767" y="1763"/>
                    </a:lnTo>
                    <a:cubicBezTo>
                      <a:pt x="42767" y="786"/>
                      <a:pt x="41981" y="1"/>
                      <a:pt x="409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925" cap="flat" cmpd="sng">
                <a:solidFill>
                  <a:schemeClr val="accent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29"/>
              <p:cNvSpPr/>
              <p:nvPr/>
            </p:nvSpPr>
            <p:spPr>
              <a:xfrm>
                <a:off x="4988850" y="3479288"/>
                <a:ext cx="132775" cy="1405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5620" extrusionOk="0">
                    <a:moveTo>
                      <a:pt x="1" y="0"/>
                    </a:moveTo>
                    <a:cubicBezTo>
                      <a:pt x="167" y="1357"/>
                      <a:pt x="739" y="4429"/>
                      <a:pt x="2656" y="5620"/>
                    </a:cubicBezTo>
                    <a:cubicBezTo>
                      <a:pt x="4561" y="4429"/>
                      <a:pt x="5144" y="1357"/>
                      <a:pt x="5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0" name="Google Shape;1950;p29"/>
            <p:cNvGrpSpPr/>
            <p:nvPr/>
          </p:nvGrpSpPr>
          <p:grpSpPr>
            <a:xfrm>
              <a:off x="7084200" y="2534200"/>
              <a:ext cx="1542289" cy="1194012"/>
              <a:chOff x="7084200" y="2534200"/>
              <a:chExt cx="1542289" cy="1194012"/>
            </a:xfrm>
          </p:grpSpPr>
          <p:sp>
            <p:nvSpPr>
              <p:cNvPr id="1953" name="Google Shape;1953;p29"/>
              <p:cNvSpPr txBox="1"/>
              <p:nvPr/>
            </p:nvSpPr>
            <p:spPr>
              <a:xfrm flipH="1">
                <a:off x="7084200" y="3092603"/>
                <a:ext cx="1542289" cy="635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285750" lvl="0" indent="-285750" algn="ctr">
                  <a:buFont typeface="Wingdings" panose="05000000000000000000" pitchFamily="2" charset="2"/>
                  <a:buChar char="ü"/>
                </a:pPr>
                <a:r>
                  <a:rPr lang="en-US" sz="18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Problem </a:t>
                </a:r>
              </a:p>
              <a:p>
                <a:pPr lvl="0" algn="ctr"/>
                <a:r>
                  <a:rPr lang="en-US" sz="18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     Solving</a:t>
                </a:r>
                <a:endParaRPr lang="en-US" sz="18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cxnSp>
            <p:nvCxnSpPr>
              <p:cNvPr id="1954" name="Google Shape;1954;p29"/>
              <p:cNvCxnSpPr/>
              <p:nvPr/>
            </p:nvCxnSpPr>
            <p:spPr>
              <a:xfrm>
                <a:off x="7921150" y="2534200"/>
                <a:ext cx="0" cy="233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368" y="1518162"/>
            <a:ext cx="1026781" cy="867062"/>
          </a:xfrm>
          <a:prstGeom prst="rect">
            <a:avLst/>
          </a:prstGeom>
        </p:spPr>
      </p:pic>
      <p:sp>
        <p:nvSpPr>
          <p:cNvPr id="163" name="Google Shape;209;p17"/>
          <p:cNvSpPr/>
          <p:nvPr/>
        </p:nvSpPr>
        <p:spPr>
          <a:xfrm>
            <a:off x="7359646" y="1959898"/>
            <a:ext cx="1233068" cy="61021"/>
          </a:xfrm>
          <a:custGeom>
            <a:avLst/>
            <a:gdLst/>
            <a:ahLst/>
            <a:cxnLst/>
            <a:rect l="l" t="t" r="r" b="b"/>
            <a:pathLst>
              <a:path w="29909" h="4561" extrusionOk="0">
                <a:moveTo>
                  <a:pt x="5489" y="0"/>
                </a:moveTo>
                <a:cubicBezTo>
                  <a:pt x="2751" y="0"/>
                  <a:pt x="488" y="1965"/>
                  <a:pt x="0" y="4560"/>
                </a:cubicBezTo>
                <a:lnTo>
                  <a:pt x="29909" y="4560"/>
                </a:lnTo>
                <a:cubicBezTo>
                  <a:pt x="29421" y="1965"/>
                  <a:pt x="27158" y="0"/>
                  <a:pt x="2442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206;p17"/>
          <p:cNvSpPr/>
          <p:nvPr/>
        </p:nvSpPr>
        <p:spPr>
          <a:xfrm>
            <a:off x="7478022" y="2072063"/>
            <a:ext cx="462862" cy="347214"/>
          </a:xfrm>
          <a:custGeom>
            <a:avLst/>
            <a:gdLst/>
            <a:ahLst/>
            <a:cxnLst/>
            <a:rect l="l" t="t" r="r" b="b"/>
            <a:pathLst>
              <a:path w="11502" h="11860" extrusionOk="0">
                <a:moveTo>
                  <a:pt x="1084" y="1"/>
                </a:moveTo>
                <a:cubicBezTo>
                  <a:pt x="489" y="1"/>
                  <a:pt x="0" y="489"/>
                  <a:pt x="0" y="1084"/>
                </a:cubicBezTo>
                <a:lnTo>
                  <a:pt x="0" y="11860"/>
                </a:lnTo>
                <a:lnTo>
                  <a:pt x="11502" y="11860"/>
                </a:lnTo>
                <a:lnTo>
                  <a:pt x="11502" y="1084"/>
                </a:lnTo>
                <a:cubicBezTo>
                  <a:pt x="11502" y="489"/>
                  <a:pt x="11014" y="1"/>
                  <a:pt x="1041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207;p17"/>
          <p:cNvSpPr/>
          <p:nvPr/>
        </p:nvSpPr>
        <p:spPr>
          <a:xfrm>
            <a:off x="7617752" y="2140484"/>
            <a:ext cx="158065" cy="149131"/>
          </a:xfrm>
          <a:custGeom>
            <a:avLst/>
            <a:gdLst/>
            <a:ahLst/>
            <a:cxnLst/>
            <a:rect l="l" t="t" r="r" b="b"/>
            <a:pathLst>
              <a:path w="5335" h="5334" extrusionOk="0">
                <a:moveTo>
                  <a:pt x="2667" y="0"/>
                </a:moveTo>
                <a:cubicBezTo>
                  <a:pt x="1203" y="0"/>
                  <a:pt x="0" y="1191"/>
                  <a:pt x="0" y="2667"/>
                </a:cubicBezTo>
                <a:cubicBezTo>
                  <a:pt x="0" y="4143"/>
                  <a:pt x="1203" y="5334"/>
                  <a:pt x="2667" y="5334"/>
                </a:cubicBezTo>
                <a:cubicBezTo>
                  <a:pt x="4144" y="5334"/>
                  <a:pt x="5334" y="4143"/>
                  <a:pt x="5334" y="2667"/>
                </a:cubicBezTo>
                <a:cubicBezTo>
                  <a:pt x="5334" y="1191"/>
                  <a:pt x="4144" y="0"/>
                  <a:pt x="26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208;p17"/>
          <p:cNvSpPr/>
          <p:nvPr/>
        </p:nvSpPr>
        <p:spPr>
          <a:xfrm>
            <a:off x="7582382" y="2320208"/>
            <a:ext cx="242431" cy="83241"/>
          </a:xfrm>
          <a:custGeom>
            <a:avLst/>
            <a:gdLst/>
            <a:ahLst/>
            <a:cxnLst/>
            <a:rect l="l" t="t" r="r" b="b"/>
            <a:pathLst>
              <a:path w="7442" h="3144" extrusionOk="0">
                <a:moveTo>
                  <a:pt x="3144" y="0"/>
                </a:moveTo>
                <a:cubicBezTo>
                  <a:pt x="1394" y="0"/>
                  <a:pt x="0" y="1417"/>
                  <a:pt x="0" y="3144"/>
                </a:cubicBezTo>
                <a:lnTo>
                  <a:pt x="7442" y="3144"/>
                </a:lnTo>
                <a:cubicBezTo>
                  <a:pt x="7442" y="1394"/>
                  <a:pt x="6037" y="0"/>
                  <a:pt x="43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219;p17"/>
          <p:cNvSpPr/>
          <p:nvPr/>
        </p:nvSpPr>
        <p:spPr>
          <a:xfrm>
            <a:off x="8194233" y="2097488"/>
            <a:ext cx="362467" cy="344086"/>
          </a:xfrm>
          <a:custGeom>
            <a:avLst/>
            <a:gdLst/>
            <a:ahLst/>
            <a:cxnLst/>
            <a:rect l="l" t="t" r="r" b="b"/>
            <a:pathLst>
              <a:path w="12062" h="11872" extrusionOk="0">
                <a:moveTo>
                  <a:pt x="5966" y="3573"/>
                </a:moveTo>
                <a:cubicBezTo>
                  <a:pt x="7169" y="3573"/>
                  <a:pt x="8133" y="4549"/>
                  <a:pt x="8133" y="5716"/>
                </a:cubicBezTo>
                <a:cubicBezTo>
                  <a:pt x="8133" y="6894"/>
                  <a:pt x="7157" y="7859"/>
                  <a:pt x="5966" y="7859"/>
                </a:cubicBezTo>
                <a:cubicBezTo>
                  <a:pt x="4763" y="7859"/>
                  <a:pt x="3787" y="6894"/>
                  <a:pt x="3787" y="5716"/>
                </a:cubicBezTo>
                <a:cubicBezTo>
                  <a:pt x="3787" y="4549"/>
                  <a:pt x="4763" y="3573"/>
                  <a:pt x="5966" y="3573"/>
                </a:cubicBezTo>
                <a:close/>
                <a:moveTo>
                  <a:pt x="5418" y="1"/>
                </a:moveTo>
                <a:cubicBezTo>
                  <a:pt x="5133" y="1"/>
                  <a:pt x="4894" y="215"/>
                  <a:pt x="4859" y="501"/>
                </a:cubicBezTo>
                <a:lnTo>
                  <a:pt x="4775" y="1227"/>
                </a:lnTo>
                <a:cubicBezTo>
                  <a:pt x="4347" y="1346"/>
                  <a:pt x="3918" y="1501"/>
                  <a:pt x="3537" y="1727"/>
                </a:cubicBezTo>
                <a:lnTo>
                  <a:pt x="2942" y="1263"/>
                </a:lnTo>
                <a:cubicBezTo>
                  <a:pt x="2841" y="1184"/>
                  <a:pt x="2724" y="1147"/>
                  <a:pt x="2609" y="1147"/>
                </a:cubicBezTo>
                <a:cubicBezTo>
                  <a:pt x="2464" y="1147"/>
                  <a:pt x="2321" y="1205"/>
                  <a:pt x="2216" y="1310"/>
                </a:cubicBezTo>
                <a:lnTo>
                  <a:pt x="1287" y="2215"/>
                </a:lnTo>
                <a:cubicBezTo>
                  <a:pt x="1096" y="2418"/>
                  <a:pt x="1073" y="2727"/>
                  <a:pt x="1251" y="2954"/>
                </a:cubicBezTo>
                <a:lnTo>
                  <a:pt x="1751" y="3573"/>
                </a:lnTo>
                <a:cubicBezTo>
                  <a:pt x="1549" y="3930"/>
                  <a:pt x="1394" y="4299"/>
                  <a:pt x="1287" y="4704"/>
                </a:cubicBezTo>
                <a:lnTo>
                  <a:pt x="489" y="4799"/>
                </a:lnTo>
                <a:cubicBezTo>
                  <a:pt x="203" y="4823"/>
                  <a:pt x="1" y="5061"/>
                  <a:pt x="1" y="5347"/>
                </a:cubicBezTo>
                <a:lnTo>
                  <a:pt x="1" y="6609"/>
                </a:lnTo>
                <a:cubicBezTo>
                  <a:pt x="1" y="6894"/>
                  <a:pt x="203" y="7121"/>
                  <a:pt x="489" y="7156"/>
                </a:cubicBezTo>
                <a:lnTo>
                  <a:pt x="1334" y="7204"/>
                </a:lnTo>
                <a:cubicBezTo>
                  <a:pt x="1442" y="7561"/>
                  <a:pt x="1585" y="7918"/>
                  <a:pt x="1787" y="8252"/>
                </a:cubicBezTo>
                <a:lnTo>
                  <a:pt x="1251" y="8919"/>
                </a:lnTo>
                <a:cubicBezTo>
                  <a:pt x="1073" y="9145"/>
                  <a:pt x="1096" y="9442"/>
                  <a:pt x="1287" y="9633"/>
                </a:cubicBezTo>
                <a:lnTo>
                  <a:pt x="2216" y="10538"/>
                </a:lnTo>
                <a:cubicBezTo>
                  <a:pt x="2318" y="10647"/>
                  <a:pt x="2463" y="10701"/>
                  <a:pt x="2608" y="10701"/>
                </a:cubicBezTo>
                <a:cubicBezTo>
                  <a:pt x="2732" y="10701"/>
                  <a:pt x="2855" y="10662"/>
                  <a:pt x="2954" y="10585"/>
                </a:cubicBezTo>
                <a:lnTo>
                  <a:pt x="3632" y="10062"/>
                </a:lnTo>
                <a:cubicBezTo>
                  <a:pt x="3966" y="10264"/>
                  <a:pt x="4347" y="10407"/>
                  <a:pt x="4728" y="10526"/>
                </a:cubicBezTo>
                <a:lnTo>
                  <a:pt x="4835" y="11371"/>
                </a:lnTo>
                <a:cubicBezTo>
                  <a:pt x="4859" y="11657"/>
                  <a:pt x="5097" y="11871"/>
                  <a:pt x="5383" y="11871"/>
                </a:cubicBezTo>
                <a:lnTo>
                  <a:pt x="6680" y="11871"/>
                </a:lnTo>
                <a:cubicBezTo>
                  <a:pt x="6966" y="11871"/>
                  <a:pt x="7204" y="11657"/>
                  <a:pt x="7228" y="11371"/>
                </a:cubicBezTo>
                <a:lnTo>
                  <a:pt x="7323" y="10562"/>
                </a:lnTo>
                <a:cubicBezTo>
                  <a:pt x="7740" y="10454"/>
                  <a:pt x="8121" y="10288"/>
                  <a:pt x="8490" y="10097"/>
                </a:cubicBezTo>
                <a:lnTo>
                  <a:pt x="9145" y="10597"/>
                </a:lnTo>
                <a:cubicBezTo>
                  <a:pt x="9249" y="10679"/>
                  <a:pt x="9371" y="10719"/>
                  <a:pt x="9491" y="10719"/>
                </a:cubicBezTo>
                <a:cubicBezTo>
                  <a:pt x="9633" y="10719"/>
                  <a:pt x="9774" y="10665"/>
                  <a:pt x="9883" y="10562"/>
                </a:cubicBezTo>
                <a:lnTo>
                  <a:pt x="10788" y="9669"/>
                </a:lnTo>
                <a:cubicBezTo>
                  <a:pt x="10990" y="9466"/>
                  <a:pt x="11014" y="9157"/>
                  <a:pt x="10836" y="8930"/>
                </a:cubicBezTo>
                <a:lnTo>
                  <a:pt x="10324" y="8311"/>
                </a:lnTo>
                <a:cubicBezTo>
                  <a:pt x="10538" y="7954"/>
                  <a:pt x="10693" y="7585"/>
                  <a:pt x="10800" y="7180"/>
                </a:cubicBezTo>
                <a:lnTo>
                  <a:pt x="11574" y="7085"/>
                </a:lnTo>
                <a:cubicBezTo>
                  <a:pt x="11860" y="7061"/>
                  <a:pt x="12062" y="6823"/>
                  <a:pt x="12062" y="6537"/>
                </a:cubicBezTo>
                <a:lnTo>
                  <a:pt x="12062" y="5275"/>
                </a:lnTo>
                <a:cubicBezTo>
                  <a:pt x="12062" y="4990"/>
                  <a:pt x="11860" y="4763"/>
                  <a:pt x="11574" y="4728"/>
                </a:cubicBezTo>
                <a:lnTo>
                  <a:pt x="10812" y="4632"/>
                </a:lnTo>
                <a:cubicBezTo>
                  <a:pt x="10717" y="4239"/>
                  <a:pt x="10550" y="3858"/>
                  <a:pt x="10359" y="3513"/>
                </a:cubicBezTo>
                <a:lnTo>
                  <a:pt x="10836" y="2942"/>
                </a:lnTo>
                <a:cubicBezTo>
                  <a:pt x="11014" y="2715"/>
                  <a:pt x="10979" y="2418"/>
                  <a:pt x="10788" y="2227"/>
                </a:cubicBezTo>
                <a:lnTo>
                  <a:pt x="9859" y="1310"/>
                </a:lnTo>
                <a:cubicBezTo>
                  <a:pt x="9756" y="1207"/>
                  <a:pt x="9614" y="1156"/>
                  <a:pt x="9469" y="1156"/>
                </a:cubicBezTo>
                <a:cubicBezTo>
                  <a:pt x="9348" y="1156"/>
                  <a:pt x="9225" y="1192"/>
                  <a:pt x="9121" y="1263"/>
                </a:cubicBezTo>
                <a:lnTo>
                  <a:pt x="8538" y="1715"/>
                </a:lnTo>
                <a:cubicBezTo>
                  <a:pt x="8169" y="1489"/>
                  <a:pt x="7764" y="1322"/>
                  <a:pt x="7335" y="1227"/>
                </a:cubicBezTo>
                <a:lnTo>
                  <a:pt x="7240" y="501"/>
                </a:lnTo>
                <a:cubicBezTo>
                  <a:pt x="7216" y="215"/>
                  <a:pt x="6978" y="1"/>
                  <a:pt x="66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213;p17"/>
          <p:cNvSpPr/>
          <p:nvPr/>
        </p:nvSpPr>
        <p:spPr>
          <a:xfrm flipV="1">
            <a:off x="7473792" y="2610183"/>
            <a:ext cx="564525" cy="45719"/>
          </a:xfrm>
          <a:custGeom>
            <a:avLst/>
            <a:gdLst/>
            <a:ahLst/>
            <a:cxnLst/>
            <a:rect l="l" t="t" r="r" b="b"/>
            <a:pathLst>
              <a:path w="21302" h="597" extrusionOk="0">
                <a:moveTo>
                  <a:pt x="1" y="1"/>
                </a:moveTo>
                <a:lnTo>
                  <a:pt x="1" y="596"/>
                </a:lnTo>
                <a:lnTo>
                  <a:pt x="21301" y="596"/>
                </a:lnTo>
                <a:lnTo>
                  <a:pt x="2130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215;p17"/>
          <p:cNvSpPr/>
          <p:nvPr/>
        </p:nvSpPr>
        <p:spPr>
          <a:xfrm flipV="1">
            <a:off x="7473200" y="2829764"/>
            <a:ext cx="565117" cy="45719"/>
          </a:xfrm>
          <a:custGeom>
            <a:avLst/>
            <a:gdLst/>
            <a:ahLst/>
            <a:cxnLst/>
            <a:rect l="l" t="t" r="r" b="b"/>
            <a:pathLst>
              <a:path w="21302" h="596" extrusionOk="0">
                <a:moveTo>
                  <a:pt x="1" y="1"/>
                </a:moveTo>
                <a:lnTo>
                  <a:pt x="1" y="596"/>
                </a:lnTo>
                <a:lnTo>
                  <a:pt x="21301" y="596"/>
                </a:lnTo>
                <a:lnTo>
                  <a:pt x="2130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217;p17"/>
          <p:cNvSpPr/>
          <p:nvPr/>
        </p:nvSpPr>
        <p:spPr>
          <a:xfrm>
            <a:off x="8370903" y="2751998"/>
            <a:ext cx="55747" cy="71536"/>
          </a:xfrm>
          <a:custGeom>
            <a:avLst/>
            <a:gdLst/>
            <a:ahLst/>
            <a:cxnLst/>
            <a:rect l="l" t="t" r="r" b="b"/>
            <a:pathLst>
              <a:path w="2251" h="1596" fill="none" extrusionOk="0">
                <a:moveTo>
                  <a:pt x="1" y="953"/>
                </a:moveTo>
                <a:lnTo>
                  <a:pt x="644" y="1596"/>
                </a:lnTo>
                <a:lnTo>
                  <a:pt x="2251" y="0"/>
                </a:lnTo>
              </a:path>
            </a:pathLst>
          </a:custGeom>
          <a:noFill/>
          <a:ln w="74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217;p17"/>
          <p:cNvSpPr/>
          <p:nvPr/>
        </p:nvSpPr>
        <p:spPr>
          <a:xfrm>
            <a:off x="8388912" y="2564464"/>
            <a:ext cx="55747" cy="71536"/>
          </a:xfrm>
          <a:custGeom>
            <a:avLst/>
            <a:gdLst/>
            <a:ahLst/>
            <a:cxnLst/>
            <a:rect l="l" t="t" r="r" b="b"/>
            <a:pathLst>
              <a:path w="2251" h="1596" fill="none" extrusionOk="0">
                <a:moveTo>
                  <a:pt x="1" y="953"/>
                </a:moveTo>
                <a:lnTo>
                  <a:pt x="644" y="1596"/>
                </a:lnTo>
                <a:lnTo>
                  <a:pt x="2251" y="0"/>
                </a:lnTo>
              </a:path>
            </a:pathLst>
          </a:custGeom>
          <a:noFill/>
          <a:ln w="74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Straight Connector 3"/>
          <p:cNvCxnSpPr/>
          <p:nvPr/>
        </p:nvCxnSpPr>
        <p:spPr>
          <a:xfrm>
            <a:off x="7429750" y="1876413"/>
            <a:ext cx="1130952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45464" y="895281"/>
            <a:ext cx="806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To ensure success, a Cyber Security Engineer must display an excellent understanding of technology infrastructures using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103996" cy="435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Cybersecurity </a:t>
            </a:r>
            <a:r>
              <a:rPr lang="en" dirty="0" smtClean="0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Certificates</a:t>
            </a:r>
            <a:endParaRPr dirty="0"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2201" name="Google Shape;2201;p31"/>
          <p:cNvGrpSpPr/>
          <p:nvPr/>
        </p:nvGrpSpPr>
        <p:grpSpPr>
          <a:xfrm>
            <a:off x="532639" y="994786"/>
            <a:ext cx="2068481" cy="3802993"/>
            <a:chOff x="532639" y="1460366"/>
            <a:chExt cx="2068481" cy="3337413"/>
          </a:xfrm>
        </p:grpSpPr>
        <p:grpSp>
          <p:nvGrpSpPr>
            <p:cNvPr id="2202" name="Google Shape;2202;p31"/>
            <p:cNvGrpSpPr/>
            <p:nvPr/>
          </p:nvGrpSpPr>
          <p:grpSpPr>
            <a:xfrm>
              <a:off x="673702" y="1460366"/>
              <a:ext cx="1686038" cy="3337413"/>
              <a:chOff x="673702" y="1460366"/>
              <a:chExt cx="1686038" cy="3337413"/>
            </a:xfrm>
          </p:grpSpPr>
          <p:sp>
            <p:nvSpPr>
              <p:cNvPr id="2203" name="Google Shape;2203;p31"/>
              <p:cNvSpPr/>
              <p:nvPr/>
            </p:nvSpPr>
            <p:spPr>
              <a:xfrm>
                <a:off x="673702" y="1460366"/>
                <a:ext cx="1686038" cy="3337413"/>
              </a:xfrm>
              <a:custGeom>
                <a:avLst/>
                <a:gdLst/>
                <a:ahLst/>
                <a:cxnLst/>
                <a:rect l="l" t="t" r="r" b="b"/>
                <a:pathLst>
                  <a:path w="47185" h="58377" extrusionOk="0">
                    <a:moveTo>
                      <a:pt x="0" y="1"/>
                    </a:moveTo>
                    <a:lnTo>
                      <a:pt x="0" y="58377"/>
                    </a:lnTo>
                    <a:lnTo>
                      <a:pt x="47185" y="58377"/>
                    </a:lnTo>
                    <a:lnTo>
                      <a:pt x="471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1"/>
              <p:cNvSpPr/>
              <p:nvPr/>
            </p:nvSpPr>
            <p:spPr>
              <a:xfrm>
                <a:off x="1275087" y="2518135"/>
                <a:ext cx="244660" cy="25978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727" extrusionOk="0">
                    <a:moveTo>
                      <a:pt x="0" y="1"/>
                    </a:moveTo>
                    <a:lnTo>
                      <a:pt x="0" y="727"/>
                    </a:lnTo>
                    <a:lnTo>
                      <a:pt x="6846" y="727"/>
                    </a:lnTo>
                    <a:lnTo>
                      <a:pt x="68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28" name="Google Shape;2228;p31"/>
            <p:cNvSpPr txBox="1"/>
            <p:nvPr/>
          </p:nvSpPr>
          <p:spPr>
            <a:xfrm>
              <a:off x="532639" y="3561374"/>
              <a:ext cx="2068481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300" tIns="91425" rIns="274300" bIns="91425" anchor="ctr" anchorCtr="0"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P</a:t>
              </a:r>
              <a:r>
                <a:rPr lang="en-US" sz="1800" dirty="0" smtClean="0">
                  <a:solidFill>
                    <a:schemeClr val="tx1"/>
                  </a:solidFill>
                </a:rPr>
                <a:t>rovide </a:t>
              </a:r>
              <a:r>
                <a:rPr lang="en-US" sz="1800" dirty="0">
                  <a:solidFill>
                    <a:schemeClr val="tx1"/>
                  </a:solidFill>
                </a:rPr>
                <a:t>IT </a:t>
              </a:r>
              <a:endParaRPr lang="en-US" sz="1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professionals </a:t>
              </a:r>
            </a:p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with </a:t>
              </a:r>
              <a:r>
                <a:rPr lang="en-US" sz="1800" dirty="0">
                  <a:solidFill>
                    <a:schemeClr val="tx1"/>
                  </a:solidFill>
                </a:rPr>
                <a:t>in-demand skills</a:t>
              </a:r>
              <a:endParaRPr lang="en-US" sz="1800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229" name="Google Shape;2229;p31"/>
          <p:cNvGrpSpPr/>
          <p:nvPr/>
        </p:nvGrpSpPr>
        <p:grpSpPr>
          <a:xfrm>
            <a:off x="2673862" y="994786"/>
            <a:ext cx="1897737" cy="3805850"/>
            <a:chOff x="2673862" y="1463225"/>
            <a:chExt cx="1897737" cy="3337413"/>
          </a:xfrm>
        </p:grpSpPr>
        <p:sp>
          <p:nvSpPr>
            <p:cNvPr id="2231" name="Google Shape;2231;p31"/>
            <p:cNvSpPr/>
            <p:nvPr/>
          </p:nvSpPr>
          <p:spPr>
            <a:xfrm>
              <a:off x="2740048" y="1463225"/>
              <a:ext cx="1686503" cy="3337413"/>
            </a:xfrm>
            <a:custGeom>
              <a:avLst/>
              <a:gdLst/>
              <a:ahLst/>
              <a:cxnLst/>
              <a:rect l="l" t="t" r="r" b="b"/>
              <a:pathLst>
                <a:path w="47198" h="58377" extrusionOk="0">
                  <a:moveTo>
                    <a:pt x="1" y="1"/>
                  </a:moveTo>
                  <a:lnTo>
                    <a:pt x="1" y="58377"/>
                  </a:lnTo>
                  <a:lnTo>
                    <a:pt x="47197" y="58377"/>
                  </a:lnTo>
                  <a:lnTo>
                    <a:pt x="471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1"/>
            <p:cNvSpPr txBox="1"/>
            <p:nvPr/>
          </p:nvSpPr>
          <p:spPr>
            <a:xfrm>
              <a:off x="2673862" y="3731200"/>
              <a:ext cx="1897737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300" tIns="91425" rIns="274300" bIns="91425" anchor="ctr" anchorCtr="0">
              <a:noAutofit/>
            </a:bodyPr>
            <a:lstStyle/>
            <a:p>
              <a:pPr lvl="0" algn="ctr"/>
              <a:r>
                <a:rPr lang="en-US" sz="1800" dirty="0" smtClean="0">
                  <a:latin typeface="+mj-lt"/>
                  <a:ea typeface="Fira Sans"/>
                  <a:cs typeface="Fira Sans"/>
                  <a:sym typeface="Fira Sans"/>
                </a:rPr>
                <a:t>Experience with incident </a:t>
              </a:r>
              <a:r>
                <a:rPr lang="en-US" sz="1800" dirty="0">
                  <a:latin typeface="+mj-lt"/>
                  <a:ea typeface="Fira Sans"/>
                  <a:cs typeface="Fira Sans"/>
                  <a:sym typeface="Fira Sans"/>
                </a:rPr>
                <a:t>response and forensics</a:t>
              </a:r>
              <a:endParaRPr sz="1800" dirty="0">
                <a:solidFill>
                  <a:srgbClr val="000000"/>
                </a:solidFill>
                <a:latin typeface="+mj-lt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253" name="Google Shape;2253;p31"/>
          <p:cNvGrpSpPr/>
          <p:nvPr/>
        </p:nvGrpSpPr>
        <p:grpSpPr>
          <a:xfrm>
            <a:off x="4466005" y="994787"/>
            <a:ext cx="2188619" cy="3805852"/>
            <a:chOff x="4466005" y="1463225"/>
            <a:chExt cx="2188619" cy="3337413"/>
          </a:xfrm>
        </p:grpSpPr>
        <p:sp>
          <p:nvSpPr>
            <p:cNvPr id="2255" name="Google Shape;2255;p31"/>
            <p:cNvSpPr/>
            <p:nvPr/>
          </p:nvSpPr>
          <p:spPr>
            <a:xfrm>
              <a:off x="4717082" y="1463225"/>
              <a:ext cx="1686467" cy="3337413"/>
            </a:xfrm>
            <a:custGeom>
              <a:avLst/>
              <a:gdLst/>
              <a:ahLst/>
              <a:cxnLst/>
              <a:rect l="l" t="t" r="r" b="b"/>
              <a:pathLst>
                <a:path w="47197" h="58377" extrusionOk="0">
                  <a:moveTo>
                    <a:pt x="0" y="1"/>
                  </a:moveTo>
                  <a:lnTo>
                    <a:pt x="0" y="58377"/>
                  </a:lnTo>
                  <a:lnTo>
                    <a:pt x="47196" y="58377"/>
                  </a:lnTo>
                  <a:lnTo>
                    <a:pt x="47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1"/>
            <p:cNvSpPr txBox="1"/>
            <p:nvPr/>
          </p:nvSpPr>
          <p:spPr>
            <a:xfrm flipH="1">
              <a:off x="4466005" y="3562653"/>
              <a:ext cx="2188619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300" tIns="91425" rIns="274300" bIns="91425" anchor="ctr" anchorCtr="0">
              <a:noAutofit/>
            </a:bodyPr>
            <a:lstStyle/>
            <a:p>
              <a:pPr lvl="0" algn="ctr"/>
              <a:r>
                <a:rPr lang="en-US" sz="1800" dirty="0" smtClean="0">
                  <a:solidFill>
                    <a:schemeClr val="tx1"/>
                  </a:solidFill>
                </a:rPr>
                <a:t>Google’s </a:t>
              </a:r>
              <a:r>
                <a:rPr lang="en-US" sz="1800" dirty="0">
                  <a:solidFill>
                    <a:schemeClr val="tx1"/>
                  </a:solidFill>
                </a:rPr>
                <a:t>hands-on, practice-based assessments</a:t>
              </a:r>
              <a:endParaRPr lang="en-US" sz="1800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275" name="Google Shape;2275;p31"/>
          <p:cNvGrpSpPr/>
          <p:nvPr/>
        </p:nvGrpSpPr>
        <p:grpSpPr>
          <a:xfrm>
            <a:off x="6694324" y="994787"/>
            <a:ext cx="1686653" cy="3805852"/>
            <a:chOff x="6694324" y="1463225"/>
            <a:chExt cx="1686653" cy="3337413"/>
          </a:xfrm>
        </p:grpSpPr>
        <p:grpSp>
          <p:nvGrpSpPr>
            <p:cNvPr id="2276" name="Google Shape;2276;p31"/>
            <p:cNvGrpSpPr/>
            <p:nvPr/>
          </p:nvGrpSpPr>
          <p:grpSpPr>
            <a:xfrm>
              <a:off x="6694510" y="1463225"/>
              <a:ext cx="1686467" cy="3337413"/>
              <a:chOff x="6694510" y="1463225"/>
              <a:chExt cx="1686467" cy="3337413"/>
            </a:xfrm>
          </p:grpSpPr>
          <p:sp>
            <p:nvSpPr>
              <p:cNvPr id="2277" name="Google Shape;2277;p31"/>
              <p:cNvSpPr/>
              <p:nvPr/>
            </p:nvSpPr>
            <p:spPr>
              <a:xfrm>
                <a:off x="6694510" y="1463225"/>
                <a:ext cx="1686467" cy="3337413"/>
              </a:xfrm>
              <a:custGeom>
                <a:avLst/>
                <a:gdLst/>
                <a:ahLst/>
                <a:cxnLst/>
                <a:rect l="l" t="t" r="r" b="b"/>
                <a:pathLst>
                  <a:path w="47197" h="58377" extrusionOk="0">
                    <a:moveTo>
                      <a:pt x="0" y="1"/>
                    </a:moveTo>
                    <a:lnTo>
                      <a:pt x="0" y="58377"/>
                    </a:lnTo>
                    <a:lnTo>
                      <a:pt x="47197" y="58377"/>
                    </a:lnTo>
                    <a:lnTo>
                      <a:pt x="471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8" name="Google Shape;2278;p31"/>
              <p:cNvGrpSpPr/>
              <p:nvPr/>
            </p:nvGrpSpPr>
            <p:grpSpPr>
              <a:xfrm>
                <a:off x="6858728" y="1675940"/>
                <a:ext cx="1357192" cy="1530350"/>
                <a:chOff x="6858728" y="1675940"/>
                <a:chExt cx="1357192" cy="1530350"/>
              </a:xfrm>
            </p:grpSpPr>
            <p:sp>
              <p:nvSpPr>
                <p:cNvPr id="2279" name="Google Shape;2279;p31"/>
                <p:cNvSpPr/>
                <p:nvPr/>
              </p:nvSpPr>
              <p:spPr>
                <a:xfrm>
                  <a:off x="6858728" y="1675940"/>
                  <a:ext cx="1357192" cy="135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2" h="37982" extrusionOk="0">
                      <a:moveTo>
                        <a:pt x="37981" y="18991"/>
                      </a:moveTo>
                      <a:cubicBezTo>
                        <a:pt x="37981" y="29469"/>
                        <a:pt x="29480" y="37982"/>
                        <a:pt x="18991" y="37982"/>
                      </a:cubicBezTo>
                      <a:cubicBezTo>
                        <a:pt x="8501" y="37982"/>
                        <a:pt x="0" y="29469"/>
                        <a:pt x="0" y="18991"/>
                      </a:cubicBezTo>
                      <a:cubicBezTo>
                        <a:pt x="0" y="8502"/>
                        <a:pt x="8501" y="1"/>
                        <a:pt x="18991" y="1"/>
                      </a:cubicBezTo>
                      <a:cubicBezTo>
                        <a:pt x="29480" y="1"/>
                        <a:pt x="37981" y="8502"/>
                        <a:pt x="37981" y="1899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31"/>
                <p:cNvSpPr/>
                <p:nvPr/>
              </p:nvSpPr>
              <p:spPr>
                <a:xfrm>
                  <a:off x="7183750" y="2040982"/>
                  <a:ext cx="764961" cy="116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8" h="32612" extrusionOk="0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408" y="32611"/>
                      </a:lnTo>
                      <a:lnTo>
                        <a:pt x="2140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31"/>
                <p:cNvSpPr/>
                <p:nvPr/>
              </p:nvSpPr>
              <p:spPr>
                <a:xfrm>
                  <a:off x="7126328" y="1974198"/>
                  <a:ext cx="764533" cy="116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6" h="32612" extrusionOk="0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396" y="32611"/>
                      </a:lnTo>
                      <a:lnTo>
                        <a:pt x="213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31"/>
                <p:cNvSpPr/>
                <p:nvPr/>
              </p:nvSpPr>
              <p:spPr>
                <a:xfrm>
                  <a:off x="7126328" y="1974198"/>
                  <a:ext cx="764533" cy="12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6" h="3620" extrusionOk="0">
                      <a:moveTo>
                        <a:pt x="0" y="0"/>
                      </a:moveTo>
                      <a:lnTo>
                        <a:pt x="21396" y="0"/>
                      </a:lnTo>
                      <a:lnTo>
                        <a:pt x="21396" y="3620"/>
                      </a:lnTo>
                      <a:lnTo>
                        <a:pt x="0" y="362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31"/>
                <p:cNvSpPr/>
                <p:nvPr/>
              </p:nvSpPr>
              <p:spPr>
                <a:xfrm>
                  <a:off x="7187573" y="2018863"/>
                  <a:ext cx="41307" cy="41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1156" extrusionOk="0">
                      <a:moveTo>
                        <a:pt x="584" y="0"/>
                      </a:moveTo>
                      <a:cubicBezTo>
                        <a:pt x="263" y="0"/>
                        <a:pt x="1" y="262"/>
                        <a:pt x="1" y="572"/>
                      </a:cubicBezTo>
                      <a:cubicBezTo>
                        <a:pt x="1" y="893"/>
                        <a:pt x="263" y="1155"/>
                        <a:pt x="584" y="1155"/>
                      </a:cubicBezTo>
                      <a:cubicBezTo>
                        <a:pt x="894" y="1155"/>
                        <a:pt x="1156" y="893"/>
                        <a:pt x="1156" y="572"/>
                      </a:cubicBezTo>
                      <a:cubicBezTo>
                        <a:pt x="1156" y="262"/>
                        <a:pt x="894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31"/>
                <p:cNvSpPr/>
                <p:nvPr/>
              </p:nvSpPr>
              <p:spPr>
                <a:xfrm>
                  <a:off x="7277333" y="2018863"/>
                  <a:ext cx="41736" cy="41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156" extrusionOk="0">
                      <a:moveTo>
                        <a:pt x="584" y="0"/>
                      </a:moveTo>
                      <a:cubicBezTo>
                        <a:pt x="263" y="0"/>
                        <a:pt x="1" y="262"/>
                        <a:pt x="1" y="572"/>
                      </a:cubicBezTo>
                      <a:cubicBezTo>
                        <a:pt x="1" y="893"/>
                        <a:pt x="263" y="1155"/>
                        <a:pt x="584" y="1155"/>
                      </a:cubicBezTo>
                      <a:cubicBezTo>
                        <a:pt x="906" y="1155"/>
                        <a:pt x="1168" y="893"/>
                        <a:pt x="1168" y="572"/>
                      </a:cubicBezTo>
                      <a:cubicBezTo>
                        <a:pt x="1168" y="262"/>
                        <a:pt x="906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31"/>
                <p:cNvSpPr/>
                <p:nvPr/>
              </p:nvSpPr>
              <p:spPr>
                <a:xfrm>
                  <a:off x="7367128" y="2018863"/>
                  <a:ext cx="41700" cy="41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56" extrusionOk="0">
                      <a:moveTo>
                        <a:pt x="583" y="0"/>
                      </a:moveTo>
                      <a:cubicBezTo>
                        <a:pt x="262" y="0"/>
                        <a:pt x="0" y="262"/>
                        <a:pt x="0" y="572"/>
                      </a:cubicBezTo>
                      <a:cubicBezTo>
                        <a:pt x="0" y="893"/>
                        <a:pt x="262" y="1155"/>
                        <a:pt x="583" y="1155"/>
                      </a:cubicBezTo>
                      <a:cubicBezTo>
                        <a:pt x="905" y="1155"/>
                        <a:pt x="1167" y="893"/>
                        <a:pt x="1167" y="572"/>
                      </a:cubicBezTo>
                      <a:cubicBezTo>
                        <a:pt x="1167" y="262"/>
                        <a:pt x="905" y="0"/>
                        <a:pt x="58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31"/>
                <p:cNvSpPr/>
                <p:nvPr/>
              </p:nvSpPr>
              <p:spPr>
                <a:xfrm>
                  <a:off x="7255643" y="2651040"/>
                  <a:ext cx="563752" cy="155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7" h="4359" extrusionOk="0">
                      <a:moveTo>
                        <a:pt x="1" y="1"/>
                      </a:moveTo>
                      <a:lnTo>
                        <a:pt x="1" y="4359"/>
                      </a:lnTo>
                      <a:lnTo>
                        <a:pt x="15776" y="4359"/>
                      </a:lnTo>
                      <a:lnTo>
                        <a:pt x="1577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31"/>
                <p:cNvSpPr/>
                <p:nvPr/>
              </p:nvSpPr>
              <p:spPr>
                <a:xfrm>
                  <a:off x="7312243" y="2704674"/>
                  <a:ext cx="48954" cy="48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" h="1370" extrusionOk="0">
                      <a:moveTo>
                        <a:pt x="691" y="0"/>
                      </a:moveTo>
                      <a:cubicBezTo>
                        <a:pt x="310" y="0"/>
                        <a:pt x="0" y="310"/>
                        <a:pt x="0" y="691"/>
                      </a:cubicBezTo>
                      <a:cubicBezTo>
                        <a:pt x="0" y="1072"/>
                        <a:pt x="310" y="1369"/>
                        <a:pt x="691" y="1369"/>
                      </a:cubicBezTo>
                      <a:cubicBezTo>
                        <a:pt x="1072" y="1369"/>
                        <a:pt x="1369" y="1072"/>
                        <a:pt x="1369" y="691"/>
                      </a:cubicBezTo>
                      <a:cubicBezTo>
                        <a:pt x="1369" y="310"/>
                        <a:pt x="1072" y="0"/>
                        <a:pt x="6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31"/>
                <p:cNvSpPr/>
                <p:nvPr/>
              </p:nvSpPr>
              <p:spPr>
                <a:xfrm>
                  <a:off x="7445811" y="2704674"/>
                  <a:ext cx="48954" cy="48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" h="1370" extrusionOk="0">
                      <a:moveTo>
                        <a:pt x="691" y="0"/>
                      </a:moveTo>
                      <a:cubicBezTo>
                        <a:pt x="310" y="0"/>
                        <a:pt x="1" y="310"/>
                        <a:pt x="1" y="691"/>
                      </a:cubicBezTo>
                      <a:cubicBezTo>
                        <a:pt x="1" y="1072"/>
                        <a:pt x="310" y="1369"/>
                        <a:pt x="691" y="1369"/>
                      </a:cubicBezTo>
                      <a:cubicBezTo>
                        <a:pt x="1072" y="1369"/>
                        <a:pt x="1370" y="1072"/>
                        <a:pt x="1370" y="691"/>
                      </a:cubicBezTo>
                      <a:cubicBezTo>
                        <a:pt x="1370" y="310"/>
                        <a:pt x="1072" y="0"/>
                        <a:pt x="6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31"/>
                <p:cNvSpPr/>
                <p:nvPr/>
              </p:nvSpPr>
              <p:spPr>
                <a:xfrm>
                  <a:off x="7579843" y="2704674"/>
                  <a:ext cx="48954" cy="48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" h="1370" extrusionOk="0">
                      <a:moveTo>
                        <a:pt x="691" y="0"/>
                      </a:moveTo>
                      <a:cubicBezTo>
                        <a:pt x="310" y="0"/>
                        <a:pt x="0" y="310"/>
                        <a:pt x="0" y="691"/>
                      </a:cubicBezTo>
                      <a:cubicBezTo>
                        <a:pt x="0" y="1072"/>
                        <a:pt x="310" y="1369"/>
                        <a:pt x="691" y="1369"/>
                      </a:cubicBezTo>
                      <a:cubicBezTo>
                        <a:pt x="1072" y="1369"/>
                        <a:pt x="1369" y="1072"/>
                        <a:pt x="1369" y="691"/>
                      </a:cubicBezTo>
                      <a:cubicBezTo>
                        <a:pt x="1369" y="310"/>
                        <a:pt x="1072" y="0"/>
                        <a:pt x="6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31"/>
                <p:cNvSpPr/>
                <p:nvPr/>
              </p:nvSpPr>
              <p:spPr>
                <a:xfrm>
                  <a:off x="7713411" y="2704674"/>
                  <a:ext cx="48954" cy="48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" h="1370" extrusionOk="0">
                      <a:moveTo>
                        <a:pt x="679" y="0"/>
                      </a:moveTo>
                      <a:cubicBezTo>
                        <a:pt x="310" y="0"/>
                        <a:pt x="1" y="310"/>
                        <a:pt x="1" y="691"/>
                      </a:cubicBezTo>
                      <a:cubicBezTo>
                        <a:pt x="1" y="1072"/>
                        <a:pt x="310" y="1369"/>
                        <a:pt x="679" y="1369"/>
                      </a:cubicBezTo>
                      <a:cubicBezTo>
                        <a:pt x="1060" y="1369"/>
                        <a:pt x="1370" y="1072"/>
                        <a:pt x="1370" y="691"/>
                      </a:cubicBezTo>
                      <a:cubicBezTo>
                        <a:pt x="1370" y="310"/>
                        <a:pt x="1060" y="0"/>
                        <a:pt x="67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31"/>
                <p:cNvSpPr/>
                <p:nvPr/>
              </p:nvSpPr>
              <p:spPr>
                <a:xfrm>
                  <a:off x="7485795" y="2287320"/>
                  <a:ext cx="103446" cy="103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5" h="2894" extrusionOk="0">
                      <a:moveTo>
                        <a:pt x="2894" y="1441"/>
                      </a:moveTo>
                      <a:cubicBezTo>
                        <a:pt x="2894" y="2238"/>
                        <a:pt x="2239" y="2893"/>
                        <a:pt x="1442" y="2893"/>
                      </a:cubicBezTo>
                      <a:cubicBezTo>
                        <a:pt x="644" y="2893"/>
                        <a:pt x="1" y="2238"/>
                        <a:pt x="1" y="1441"/>
                      </a:cubicBezTo>
                      <a:cubicBezTo>
                        <a:pt x="1" y="643"/>
                        <a:pt x="644" y="0"/>
                        <a:pt x="1442" y="0"/>
                      </a:cubicBezTo>
                      <a:cubicBezTo>
                        <a:pt x="2239" y="0"/>
                        <a:pt x="2894" y="643"/>
                        <a:pt x="2894" y="144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31"/>
                <p:cNvSpPr/>
                <p:nvPr/>
              </p:nvSpPr>
              <p:spPr>
                <a:xfrm>
                  <a:off x="7436878" y="2406845"/>
                  <a:ext cx="201281" cy="1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3" h="4526" extrusionOk="0">
                      <a:moveTo>
                        <a:pt x="5632" y="2263"/>
                      </a:moveTo>
                      <a:cubicBezTo>
                        <a:pt x="5632" y="3513"/>
                        <a:pt x="4620" y="4525"/>
                        <a:pt x="3370" y="4525"/>
                      </a:cubicBezTo>
                      <a:lnTo>
                        <a:pt x="2263" y="4525"/>
                      </a:lnTo>
                      <a:cubicBezTo>
                        <a:pt x="1013" y="4525"/>
                        <a:pt x="1" y="3513"/>
                        <a:pt x="1" y="2263"/>
                      </a:cubicBezTo>
                      <a:lnTo>
                        <a:pt x="1" y="2263"/>
                      </a:lnTo>
                      <a:cubicBezTo>
                        <a:pt x="1" y="1013"/>
                        <a:pt x="1013" y="1"/>
                        <a:pt x="2263" y="1"/>
                      </a:cubicBezTo>
                      <a:lnTo>
                        <a:pt x="3370" y="1"/>
                      </a:lnTo>
                      <a:cubicBezTo>
                        <a:pt x="4620" y="24"/>
                        <a:pt x="5632" y="1036"/>
                        <a:pt x="5632" y="22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31"/>
                <p:cNvSpPr/>
                <p:nvPr/>
              </p:nvSpPr>
              <p:spPr>
                <a:xfrm>
                  <a:off x="7704906" y="2177551"/>
                  <a:ext cx="373583" cy="42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5" h="11812" extrusionOk="0">
                      <a:moveTo>
                        <a:pt x="10371" y="2215"/>
                      </a:moveTo>
                      <a:lnTo>
                        <a:pt x="5227" y="0"/>
                      </a:lnTo>
                      <a:lnTo>
                        <a:pt x="5227" y="0"/>
                      </a:lnTo>
                      <a:lnTo>
                        <a:pt x="5227" y="0"/>
                      </a:lnTo>
                      <a:lnTo>
                        <a:pt x="5227" y="0"/>
                      </a:lnTo>
                      <a:lnTo>
                        <a:pt x="5227" y="0"/>
                      </a:lnTo>
                      <a:lnTo>
                        <a:pt x="72" y="2215"/>
                      </a:lnTo>
                      <a:cubicBezTo>
                        <a:pt x="72" y="2215"/>
                        <a:pt x="1" y="8954"/>
                        <a:pt x="5227" y="11811"/>
                      </a:cubicBezTo>
                      <a:lnTo>
                        <a:pt x="5227" y="11811"/>
                      </a:lnTo>
                      <a:lnTo>
                        <a:pt x="5227" y="11811"/>
                      </a:lnTo>
                      <a:lnTo>
                        <a:pt x="5227" y="11811"/>
                      </a:lnTo>
                      <a:lnTo>
                        <a:pt x="5227" y="11811"/>
                      </a:lnTo>
                      <a:cubicBezTo>
                        <a:pt x="10454" y="8954"/>
                        <a:pt x="10371" y="2215"/>
                        <a:pt x="10371" y="22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31"/>
                <p:cNvSpPr/>
                <p:nvPr/>
              </p:nvSpPr>
              <p:spPr>
                <a:xfrm>
                  <a:off x="7760649" y="2240511"/>
                  <a:ext cx="262527" cy="296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7" h="8311" extrusionOk="0">
                      <a:moveTo>
                        <a:pt x="3667" y="0"/>
                      </a:moveTo>
                      <a:lnTo>
                        <a:pt x="48" y="1548"/>
                      </a:lnTo>
                      <a:cubicBezTo>
                        <a:pt x="48" y="1548"/>
                        <a:pt x="0" y="6299"/>
                        <a:pt x="3667" y="8311"/>
                      </a:cubicBezTo>
                      <a:cubicBezTo>
                        <a:pt x="7347" y="6287"/>
                        <a:pt x="7287" y="1548"/>
                        <a:pt x="7287" y="1548"/>
                      </a:cubicBezTo>
                      <a:lnTo>
                        <a:pt x="36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31"/>
                <p:cNvSpPr/>
                <p:nvPr/>
              </p:nvSpPr>
              <p:spPr>
                <a:xfrm>
                  <a:off x="7819786" y="2312833"/>
                  <a:ext cx="173624" cy="14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9" h="3918" extrusionOk="0">
                      <a:moveTo>
                        <a:pt x="4298" y="0"/>
                      </a:moveTo>
                      <a:lnTo>
                        <a:pt x="1560" y="2846"/>
                      </a:lnTo>
                      <a:lnTo>
                        <a:pt x="536" y="1798"/>
                      </a:lnTo>
                      <a:lnTo>
                        <a:pt x="0" y="2334"/>
                      </a:lnTo>
                      <a:lnTo>
                        <a:pt x="1584" y="3918"/>
                      </a:lnTo>
                      <a:lnTo>
                        <a:pt x="4858" y="524"/>
                      </a:lnTo>
                      <a:lnTo>
                        <a:pt x="42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298" name="Google Shape;2298;p31"/>
            <p:cNvSpPr txBox="1"/>
            <p:nvPr/>
          </p:nvSpPr>
          <p:spPr>
            <a:xfrm flipH="1">
              <a:off x="6694324" y="3686997"/>
              <a:ext cx="16860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300" tIns="91425" rIns="274300" bIns="91425" anchor="ctr" anchorCtr="0">
              <a:noAutofit/>
            </a:bodyPr>
            <a:lstStyle/>
            <a:p>
              <a:pPr lvl="0" algn="ctr"/>
              <a:r>
                <a:rPr lang="en-US" sz="1600" dirty="0"/>
                <a:t>A degree in Computer Science, IT, Systems Engineering</a:t>
              </a:r>
              <a:endParaRPr sz="16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49" y="1112726"/>
            <a:ext cx="1721692" cy="1891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79" y="1112726"/>
            <a:ext cx="1548144" cy="18589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882" y="1241807"/>
            <a:ext cx="1612141" cy="16121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1" name="Google Shape;3367;p37"/>
          <p:cNvGrpSpPr/>
          <p:nvPr/>
        </p:nvGrpSpPr>
        <p:grpSpPr>
          <a:xfrm>
            <a:off x="805916" y="950449"/>
            <a:ext cx="1872893" cy="4193050"/>
            <a:chOff x="1055875" y="1390959"/>
            <a:chExt cx="2131254" cy="5872077"/>
          </a:xfrm>
        </p:grpSpPr>
        <p:sp>
          <p:nvSpPr>
            <p:cNvPr id="119" name="Google Shape;3375;p37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376;p37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377;p37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378;p37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379;p37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380;p37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381;p37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382;p37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383;p37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384;p37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385;p37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386;p37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87;p37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88;p37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389;p37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390;p37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391;p37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92;p37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393;p37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394;p37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395;p37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396;p37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397;p37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398;p37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399;p37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00;p37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01;p37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02;p37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03;p37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04;p37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405;p37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406;p37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407;p37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408;p37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409;p37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410;p37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411;p37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412;p37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413;p37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414;p37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415;p37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416;p37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417;p37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418;p37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419;p37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420;p37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421;p37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422;p37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423;p37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424;p37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425;p37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426;p37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427;p37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428;p37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429;p37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430;p37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431;p37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432;p37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433;p37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434;p37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435;p37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436;p37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437;p37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Rectangle 188"/>
          <p:cNvSpPr/>
          <p:nvPr/>
        </p:nvSpPr>
        <p:spPr>
          <a:xfrm>
            <a:off x="3679129" y="1353948"/>
            <a:ext cx="4576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assignment helped me understand </a:t>
            </a:r>
          </a:p>
        </p:txBody>
      </p:sp>
      <p:grpSp>
        <p:nvGrpSpPr>
          <p:cNvPr id="190" name="Google Shape;3357;p37"/>
          <p:cNvGrpSpPr/>
          <p:nvPr/>
        </p:nvGrpSpPr>
        <p:grpSpPr>
          <a:xfrm>
            <a:off x="3837091" y="2115059"/>
            <a:ext cx="4768316" cy="601121"/>
            <a:chOff x="4638128" y="2295847"/>
            <a:chExt cx="3847047" cy="548903"/>
          </a:xfrm>
        </p:grpSpPr>
        <p:sp>
          <p:nvSpPr>
            <p:cNvPr id="191" name="Google Shape;3358;p37"/>
            <p:cNvSpPr/>
            <p:nvPr/>
          </p:nvSpPr>
          <p:spPr>
            <a:xfrm>
              <a:off x="4875875" y="2298150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dirty="0" smtClean="0">
                  <a:solidFill>
                    <a:schemeClr val="dk1"/>
                  </a:solidFill>
                  <a:latin typeface="Calibri" panose="020F0502020204030204" pitchFamily="34" charset="0"/>
                  <a:ea typeface="Fira Sans"/>
                  <a:cs typeface="Calibri" panose="020F0502020204030204" pitchFamily="34" charset="0"/>
                  <a:sym typeface="Fira Sans"/>
                </a:rPr>
                <a:t>The Skiils, Resposibilites and qualification needed</a:t>
              </a:r>
              <a:endParaRPr sz="1800" dirty="0">
                <a:solidFill>
                  <a:schemeClr val="dk1"/>
                </a:solidFill>
                <a:latin typeface="Calibri" panose="020F0502020204030204" pitchFamily="34" charset="0"/>
                <a:ea typeface="Fira Sans"/>
                <a:cs typeface="Calibri" panose="020F0502020204030204" pitchFamily="34" charset="0"/>
                <a:sym typeface="Fira Sans"/>
              </a:endParaRPr>
            </a:p>
          </p:txBody>
        </p:sp>
        <p:sp>
          <p:nvSpPr>
            <p:cNvPr id="192" name="Google Shape;3359;p37"/>
            <p:cNvSpPr/>
            <p:nvPr/>
          </p:nvSpPr>
          <p:spPr>
            <a:xfrm>
              <a:off x="4638128" y="2295847"/>
              <a:ext cx="495579" cy="547505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93" name="Google Shape;3360;p37"/>
          <p:cNvGrpSpPr/>
          <p:nvPr/>
        </p:nvGrpSpPr>
        <p:grpSpPr>
          <a:xfrm>
            <a:off x="4158521" y="3023486"/>
            <a:ext cx="4653883" cy="637427"/>
            <a:chOff x="4590600" y="3114189"/>
            <a:chExt cx="3894575" cy="548787"/>
          </a:xfrm>
        </p:grpSpPr>
        <p:sp>
          <p:nvSpPr>
            <p:cNvPr id="194" name="Google Shape;3361;p37"/>
            <p:cNvSpPr/>
            <p:nvPr/>
          </p:nvSpPr>
          <p:spPr>
            <a:xfrm>
              <a:off x="4875875" y="3116376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dirty="0" smtClean="0">
                  <a:solidFill>
                    <a:schemeClr val="dk1"/>
                  </a:solidFill>
                  <a:latin typeface="Calibri" panose="020F0502020204030204" pitchFamily="34" charset="0"/>
                  <a:ea typeface="Fira Sans"/>
                  <a:cs typeface="Calibri" panose="020F0502020204030204" pitchFamily="34" charset="0"/>
                  <a:sym typeface="Fira Sans"/>
                </a:rPr>
                <a:t>Programming languages that have to learned and have level of experience</a:t>
              </a:r>
              <a:endParaRPr sz="1800" dirty="0">
                <a:solidFill>
                  <a:schemeClr val="dk1"/>
                </a:solidFill>
                <a:latin typeface="Calibri" panose="020F0502020204030204" pitchFamily="34" charset="0"/>
                <a:ea typeface="Fira Sans"/>
                <a:cs typeface="Calibri" panose="020F0502020204030204" pitchFamily="34" charset="0"/>
                <a:sym typeface="Fira Sans"/>
              </a:endParaRPr>
            </a:p>
          </p:txBody>
        </p:sp>
        <p:sp>
          <p:nvSpPr>
            <p:cNvPr id="195" name="Google Shape;3362;p37"/>
            <p:cNvSpPr/>
            <p:nvPr/>
          </p:nvSpPr>
          <p:spPr>
            <a:xfrm>
              <a:off x="4590600" y="3114189"/>
              <a:ext cx="547291" cy="546616"/>
            </a:xfrm>
            <a:custGeom>
              <a:avLst/>
              <a:gdLst/>
              <a:ahLst/>
              <a:cxnLst/>
              <a:rect l="l" t="t" r="r" b="b"/>
              <a:pathLst>
                <a:path w="27554" h="27520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96" name="Google Shape;3363;p37"/>
          <p:cNvGrpSpPr/>
          <p:nvPr/>
        </p:nvGrpSpPr>
        <p:grpSpPr>
          <a:xfrm>
            <a:off x="4499414" y="3883982"/>
            <a:ext cx="4630352" cy="868887"/>
            <a:chOff x="4602217" y="3915637"/>
            <a:chExt cx="3871058" cy="603822"/>
          </a:xfrm>
        </p:grpSpPr>
        <p:sp>
          <p:nvSpPr>
            <p:cNvPr id="197" name="Google Shape;3364;p37"/>
            <p:cNvSpPr/>
            <p:nvPr/>
          </p:nvSpPr>
          <p:spPr>
            <a:xfrm>
              <a:off x="4863975" y="3915637"/>
              <a:ext cx="3609300" cy="60382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algn="r">
                <a:buSzPts val="1100"/>
              </a:pPr>
              <a:r>
                <a:rPr lang="en" sz="1800" dirty="0" smtClean="0">
                  <a:solidFill>
                    <a:schemeClr val="dk1"/>
                  </a:solidFill>
                  <a:latin typeface="Calibri" panose="020F0502020204030204" pitchFamily="34" charset="0"/>
                  <a:ea typeface="Fira Sans"/>
                  <a:cs typeface="Calibri" panose="020F0502020204030204" pitchFamily="34" charset="0"/>
                  <a:sym typeface="Fira Sans"/>
                </a:rPr>
                <a:t> Certificates needed </a:t>
              </a:r>
              <a:r>
                <a:rPr lang="en-US" sz="1800" dirty="0">
                  <a:solidFill>
                    <a:schemeClr val="dk1"/>
                  </a:solidFill>
                  <a:latin typeface="Calibri" panose="020F0502020204030204" pitchFamily="34" charset="0"/>
                  <a:ea typeface="Fira Sans"/>
                  <a:cs typeface="Calibri" panose="020F0502020204030204" pitchFamily="34" charset="0"/>
                  <a:sym typeface="Fira Sans"/>
                </a:rPr>
                <a:t>to enroll in a cyber security </a:t>
              </a:r>
              <a:r>
                <a:rPr lang="en-US" sz="1800" dirty="0" smtClean="0">
                  <a:solidFill>
                    <a:schemeClr val="dk1"/>
                  </a:solidFill>
                  <a:latin typeface="Calibri" panose="020F0502020204030204" pitchFamily="34" charset="0"/>
                  <a:ea typeface="Fira Sans"/>
                  <a:cs typeface="Calibri" panose="020F0502020204030204" pitchFamily="34" charset="0"/>
                  <a:sym typeface="Fira Sans"/>
                </a:rPr>
                <a:t>job</a:t>
              </a:r>
              <a:r>
                <a:rPr lang="en-US" sz="1800" dirty="0">
                  <a:solidFill>
                    <a:schemeClr val="dk1"/>
                  </a:solidFill>
                  <a:latin typeface="Calibri" panose="020F0502020204030204" pitchFamily="34" charset="0"/>
                  <a:ea typeface="Fira Sans"/>
                  <a:cs typeface="Calibri" panose="020F0502020204030204" pitchFamily="34" charset="0"/>
                  <a:sym typeface="Fira Sans"/>
                </a:rPr>
                <a:t> </a:t>
              </a:r>
              <a:r>
                <a:rPr lang="en-US" sz="1800" dirty="0" smtClean="0">
                  <a:solidFill>
                    <a:schemeClr val="dk1"/>
                  </a:solidFill>
                  <a:latin typeface="Calibri" panose="020F0502020204030204" pitchFamily="34" charset="0"/>
                  <a:ea typeface="Fira Sans"/>
                  <a:cs typeface="Calibri" panose="020F0502020204030204" pitchFamily="34" charset="0"/>
                  <a:sym typeface="Fira Sans"/>
                </a:rPr>
                <a:t>or any other job for that matter </a:t>
              </a:r>
              <a:endParaRPr lang="en-US" sz="1800" dirty="0">
                <a:solidFill>
                  <a:schemeClr val="dk1"/>
                </a:solidFill>
                <a:latin typeface="Calibri" panose="020F0502020204030204" pitchFamily="34" charset="0"/>
                <a:ea typeface="Fira Sans"/>
                <a:cs typeface="Calibri" panose="020F0502020204030204" pitchFamily="34" charset="0"/>
                <a:sym typeface="Fira Sans"/>
              </a:endParaRPr>
            </a:p>
          </p:txBody>
        </p:sp>
        <p:sp>
          <p:nvSpPr>
            <p:cNvPr id="198" name="Google Shape;3365;p37"/>
            <p:cNvSpPr/>
            <p:nvPr/>
          </p:nvSpPr>
          <p:spPr>
            <a:xfrm>
              <a:off x="4602217" y="3930117"/>
              <a:ext cx="535674" cy="519514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83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en-US" sz="3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oogle Shape;602;p21"/>
          <p:cNvGrpSpPr/>
          <p:nvPr/>
        </p:nvGrpSpPr>
        <p:grpSpPr>
          <a:xfrm>
            <a:off x="3209544" y="1590674"/>
            <a:ext cx="2557100" cy="2445333"/>
            <a:chOff x="3277844" y="2519899"/>
            <a:chExt cx="2557100" cy="2445333"/>
          </a:xfrm>
        </p:grpSpPr>
        <p:sp>
          <p:nvSpPr>
            <p:cNvPr id="4" name="Google Shape;603;p21"/>
            <p:cNvSpPr/>
            <p:nvPr/>
          </p:nvSpPr>
          <p:spPr>
            <a:xfrm>
              <a:off x="3389209" y="2519899"/>
              <a:ext cx="2445736" cy="2445333"/>
            </a:xfrm>
            <a:custGeom>
              <a:avLst/>
              <a:gdLst/>
              <a:ahLst/>
              <a:cxnLst/>
              <a:rect l="l" t="t" r="r" b="b"/>
              <a:pathLst>
                <a:path w="78952" h="78939" extrusionOk="0">
                  <a:moveTo>
                    <a:pt x="39470" y="0"/>
                  </a:moveTo>
                  <a:cubicBezTo>
                    <a:pt x="17682" y="0"/>
                    <a:pt x="1" y="17669"/>
                    <a:pt x="1" y="39470"/>
                  </a:cubicBezTo>
                  <a:cubicBezTo>
                    <a:pt x="1" y="61270"/>
                    <a:pt x="17682" y="78939"/>
                    <a:pt x="39470" y="78939"/>
                  </a:cubicBezTo>
                  <a:cubicBezTo>
                    <a:pt x="61271" y="78939"/>
                    <a:pt x="78951" y="61270"/>
                    <a:pt x="78951" y="39470"/>
                  </a:cubicBezTo>
                  <a:cubicBezTo>
                    <a:pt x="78951" y="17669"/>
                    <a:pt x="61271" y="0"/>
                    <a:pt x="39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04;p21"/>
            <p:cNvSpPr/>
            <p:nvPr/>
          </p:nvSpPr>
          <p:spPr>
            <a:xfrm>
              <a:off x="4074121" y="2720881"/>
              <a:ext cx="1101343" cy="1310100"/>
            </a:xfrm>
            <a:custGeom>
              <a:avLst/>
              <a:gdLst/>
              <a:ahLst/>
              <a:cxnLst/>
              <a:rect l="l" t="t" r="r" b="b"/>
              <a:pathLst>
                <a:path w="35553" h="42292" extrusionOk="0">
                  <a:moveTo>
                    <a:pt x="22080" y="0"/>
                  </a:moveTo>
                  <a:cubicBezTo>
                    <a:pt x="19805" y="0"/>
                    <a:pt x="17661" y="921"/>
                    <a:pt x="17039" y="1240"/>
                  </a:cubicBezTo>
                  <a:cubicBezTo>
                    <a:pt x="17039" y="1240"/>
                    <a:pt x="16131" y="679"/>
                    <a:pt x="14656" y="679"/>
                  </a:cubicBezTo>
                  <a:cubicBezTo>
                    <a:pt x="13670" y="679"/>
                    <a:pt x="12430" y="929"/>
                    <a:pt x="11038" y="1763"/>
                  </a:cubicBezTo>
                  <a:cubicBezTo>
                    <a:pt x="7573" y="3859"/>
                    <a:pt x="7192" y="9026"/>
                    <a:pt x="6597" y="11372"/>
                  </a:cubicBezTo>
                  <a:cubicBezTo>
                    <a:pt x="6002" y="13729"/>
                    <a:pt x="2930" y="13955"/>
                    <a:pt x="2549" y="17765"/>
                  </a:cubicBezTo>
                  <a:cubicBezTo>
                    <a:pt x="2156" y="21575"/>
                    <a:pt x="4966" y="22945"/>
                    <a:pt x="4240" y="26135"/>
                  </a:cubicBezTo>
                  <a:cubicBezTo>
                    <a:pt x="3525" y="29338"/>
                    <a:pt x="1" y="32541"/>
                    <a:pt x="3859" y="36851"/>
                  </a:cubicBezTo>
                  <a:cubicBezTo>
                    <a:pt x="6555" y="39881"/>
                    <a:pt x="14268" y="42291"/>
                    <a:pt x="20492" y="42291"/>
                  </a:cubicBezTo>
                  <a:cubicBezTo>
                    <a:pt x="23145" y="42291"/>
                    <a:pt x="25527" y="41854"/>
                    <a:pt x="27135" y="40840"/>
                  </a:cubicBezTo>
                  <a:cubicBezTo>
                    <a:pt x="32493" y="37446"/>
                    <a:pt x="34315" y="34767"/>
                    <a:pt x="33600" y="31493"/>
                  </a:cubicBezTo>
                  <a:cubicBezTo>
                    <a:pt x="32886" y="28219"/>
                    <a:pt x="33993" y="26516"/>
                    <a:pt x="34315" y="25290"/>
                  </a:cubicBezTo>
                  <a:cubicBezTo>
                    <a:pt x="34553" y="24409"/>
                    <a:pt x="35553" y="21766"/>
                    <a:pt x="33207" y="19087"/>
                  </a:cubicBezTo>
                  <a:cubicBezTo>
                    <a:pt x="30850" y="16408"/>
                    <a:pt x="29814" y="15694"/>
                    <a:pt x="29814" y="12277"/>
                  </a:cubicBezTo>
                  <a:cubicBezTo>
                    <a:pt x="29814" y="8883"/>
                    <a:pt x="29350" y="4573"/>
                    <a:pt x="26278" y="1561"/>
                  </a:cubicBezTo>
                  <a:cubicBezTo>
                    <a:pt x="25073" y="384"/>
                    <a:pt x="23549" y="0"/>
                    <a:pt x="22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5;p21"/>
            <p:cNvSpPr/>
            <p:nvPr/>
          </p:nvSpPr>
          <p:spPr>
            <a:xfrm>
              <a:off x="5223386" y="3455388"/>
              <a:ext cx="471385" cy="1014885"/>
            </a:xfrm>
            <a:custGeom>
              <a:avLst/>
              <a:gdLst/>
              <a:ahLst/>
              <a:cxnLst/>
              <a:rect l="l" t="t" r="r" b="b"/>
              <a:pathLst>
                <a:path w="15217" h="32762" extrusionOk="0">
                  <a:moveTo>
                    <a:pt x="9689" y="1"/>
                  </a:moveTo>
                  <a:cubicBezTo>
                    <a:pt x="7408" y="1"/>
                    <a:pt x="4691" y="2197"/>
                    <a:pt x="2906" y="9294"/>
                  </a:cubicBezTo>
                  <a:cubicBezTo>
                    <a:pt x="1" y="20843"/>
                    <a:pt x="822" y="32762"/>
                    <a:pt x="822" y="32762"/>
                  </a:cubicBezTo>
                  <a:cubicBezTo>
                    <a:pt x="10538" y="23618"/>
                    <a:pt x="15217" y="4865"/>
                    <a:pt x="13133" y="1924"/>
                  </a:cubicBezTo>
                  <a:cubicBezTo>
                    <a:pt x="12381" y="864"/>
                    <a:pt x="11121" y="1"/>
                    <a:pt x="9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6;p21"/>
            <p:cNvSpPr/>
            <p:nvPr/>
          </p:nvSpPr>
          <p:spPr>
            <a:xfrm>
              <a:off x="5248850" y="3461522"/>
              <a:ext cx="312036" cy="1008751"/>
            </a:xfrm>
            <a:custGeom>
              <a:avLst/>
              <a:gdLst/>
              <a:ahLst/>
              <a:cxnLst/>
              <a:rect l="l" t="t" r="r" b="b"/>
              <a:pathLst>
                <a:path w="10073" h="32564" fill="none" extrusionOk="0">
                  <a:moveTo>
                    <a:pt x="10073" y="0"/>
                  </a:moveTo>
                  <a:lnTo>
                    <a:pt x="0" y="3256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7;p21"/>
            <p:cNvSpPr/>
            <p:nvPr/>
          </p:nvSpPr>
          <p:spPr>
            <a:xfrm>
              <a:off x="5373875" y="3575829"/>
              <a:ext cx="85591" cy="212846"/>
            </a:xfrm>
            <a:custGeom>
              <a:avLst/>
              <a:gdLst/>
              <a:ahLst/>
              <a:cxnLst/>
              <a:rect l="l" t="t" r="r" b="b"/>
              <a:pathLst>
                <a:path w="2763" h="6871" fill="none" extrusionOk="0">
                  <a:moveTo>
                    <a:pt x="1" y="1"/>
                  </a:moveTo>
                  <a:lnTo>
                    <a:pt x="2763" y="687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8;p21"/>
            <p:cNvSpPr/>
            <p:nvPr/>
          </p:nvSpPr>
          <p:spPr>
            <a:xfrm>
              <a:off x="5416655" y="3817794"/>
              <a:ext cx="191100" cy="110311"/>
            </a:xfrm>
            <a:custGeom>
              <a:avLst/>
              <a:gdLst/>
              <a:ahLst/>
              <a:cxnLst/>
              <a:rect l="l" t="t" r="r" b="b"/>
              <a:pathLst>
                <a:path w="6169" h="3561" fill="none" extrusionOk="0">
                  <a:moveTo>
                    <a:pt x="1" y="3560"/>
                  </a:moveTo>
                  <a:lnTo>
                    <a:pt x="6168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9;p21"/>
            <p:cNvSpPr/>
            <p:nvPr/>
          </p:nvSpPr>
          <p:spPr>
            <a:xfrm>
              <a:off x="5282399" y="3890808"/>
              <a:ext cx="83020" cy="201787"/>
            </a:xfrm>
            <a:custGeom>
              <a:avLst/>
              <a:gdLst/>
              <a:ahLst/>
              <a:cxnLst/>
              <a:rect l="l" t="t" r="r" b="b"/>
              <a:pathLst>
                <a:path w="2680" h="6514" fill="none" extrusionOk="0">
                  <a:moveTo>
                    <a:pt x="1" y="1"/>
                  </a:moveTo>
                  <a:lnTo>
                    <a:pt x="2680" y="651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0;p21"/>
            <p:cNvSpPr/>
            <p:nvPr/>
          </p:nvSpPr>
          <p:spPr>
            <a:xfrm>
              <a:off x="5244792" y="3605722"/>
              <a:ext cx="531512" cy="1038645"/>
            </a:xfrm>
            <a:custGeom>
              <a:avLst/>
              <a:gdLst/>
              <a:ahLst/>
              <a:cxnLst/>
              <a:rect l="l" t="t" r="r" b="b"/>
              <a:pathLst>
                <a:path w="17158" h="33529" extrusionOk="0">
                  <a:moveTo>
                    <a:pt x="15752" y="0"/>
                  </a:moveTo>
                  <a:cubicBezTo>
                    <a:pt x="15752" y="0"/>
                    <a:pt x="15062" y="524"/>
                    <a:pt x="13835" y="1405"/>
                  </a:cubicBezTo>
                  <a:cubicBezTo>
                    <a:pt x="12621" y="2274"/>
                    <a:pt x="12169" y="5334"/>
                    <a:pt x="10514" y="5942"/>
                  </a:cubicBezTo>
                  <a:cubicBezTo>
                    <a:pt x="8859" y="6549"/>
                    <a:pt x="7037" y="8466"/>
                    <a:pt x="6858" y="10478"/>
                  </a:cubicBezTo>
                  <a:cubicBezTo>
                    <a:pt x="6680" y="12478"/>
                    <a:pt x="4096" y="13740"/>
                    <a:pt x="3536" y="14466"/>
                  </a:cubicBezTo>
                  <a:cubicBezTo>
                    <a:pt x="2977" y="15216"/>
                    <a:pt x="4108" y="18503"/>
                    <a:pt x="2215" y="21372"/>
                  </a:cubicBezTo>
                  <a:cubicBezTo>
                    <a:pt x="0" y="24741"/>
                    <a:pt x="3191" y="33528"/>
                    <a:pt x="3191" y="33528"/>
                  </a:cubicBezTo>
                  <a:cubicBezTo>
                    <a:pt x="3191" y="33528"/>
                    <a:pt x="10335" y="29052"/>
                    <a:pt x="11918" y="27027"/>
                  </a:cubicBezTo>
                  <a:cubicBezTo>
                    <a:pt x="13490" y="25015"/>
                    <a:pt x="12180" y="23979"/>
                    <a:pt x="12002" y="21622"/>
                  </a:cubicBezTo>
                  <a:cubicBezTo>
                    <a:pt x="11823" y="19277"/>
                    <a:pt x="15490" y="19110"/>
                    <a:pt x="15395" y="16776"/>
                  </a:cubicBezTo>
                  <a:cubicBezTo>
                    <a:pt x="15324" y="14443"/>
                    <a:pt x="14181" y="12919"/>
                    <a:pt x="15050" y="12038"/>
                  </a:cubicBezTo>
                  <a:cubicBezTo>
                    <a:pt x="15931" y="11168"/>
                    <a:pt x="17157" y="8466"/>
                    <a:pt x="15752" y="6370"/>
                  </a:cubicBezTo>
                  <a:cubicBezTo>
                    <a:pt x="14359" y="4275"/>
                    <a:pt x="15752" y="1"/>
                    <a:pt x="15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1;p21"/>
            <p:cNvSpPr/>
            <p:nvPr/>
          </p:nvSpPr>
          <p:spPr>
            <a:xfrm>
              <a:off x="5343641" y="3606094"/>
              <a:ext cx="388768" cy="1038273"/>
            </a:xfrm>
            <a:custGeom>
              <a:avLst/>
              <a:gdLst/>
              <a:ahLst/>
              <a:cxnLst/>
              <a:rect l="l" t="t" r="r" b="b"/>
              <a:pathLst>
                <a:path w="12550" h="33517" fill="none" extrusionOk="0">
                  <a:moveTo>
                    <a:pt x="0" y="33516"/>
                  </a:moveTo>
                  <a:cubicBezTo>
                    <a:pt x="0" y="33516"/>
                    <a:pt x="4322" y="19050"/>
                    <a:pt x="12549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2;p21"/>
            <p:cNvSpPr/>
            <p:nvPr/>
          </p:nvSpPr>
          <p:spPr>
            <a:xfrm>
              <a:off x="5334410" y="4224962"/>
              <a:ext cx="78218" cy="207332"/>
            </a:xfrm>
            <a:custGeom>
              <a:avLst/>
              <a:gdLst/>
              <a:ahLst/>
              <a:cxnLst/>
              <a:rect l="l" t="t" r="r" b="b"/>
              <a:pathLst>
                <a:path w="2525" h="6693" fill="none" extrusionOk="0">
                  <a:moveTo>
                    <a:pt x="1" y="1"/>
                  </a:moveTo>
                  <a:lnTo>
                    <a:pt x="2525" y="6692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3;p21"/>
            <p:cNvSpPr/>
            <p:nvPr/>
          </p:nvSpPr>
          <p:spPr>
            <a:xfrm>
              <a:off x="5468294" y="4210589"/>
              <a:ext cx="185555" cy="63845"/>
            </a:xfrm>
            <a:custGeom>
              <a:avLst/>
              <a:gdLst/>
              <a:ahLst/>
              <a:cxnLst/>
              <a:rect l="l" t="t" r="r" b="b"/>
              <a:pathLst>
                <a:path w="5990" h="2061" fill="none" extrusionOk="0">
                  <a:moveTo>
                    <a:pt x="1" y="2060"/>
                  </a:moveTo>
                  <a:lnTo>
                    <a:pt x="5989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4;p21"/>
            <p:cNvSpPr/>
            <p:nvPr/>
          </p:nvSpPr>
          <p:spPr>
            <a:xfrm>
              <a:off x="5474552" y="3875319"/>
              <a:ext cx="53901" cy="234624"/>
            </a:xfrm>
            <a:custGeom>
              <a:avLst/>
              <a:gdLst/>
              <a:ahLst/>
              <a:cxnLst/>
              <a:rect l="l" t="t" r="r" b="b"/>
              <a:pathLst>
                <a:path w="1740" h="7574" fill="none" extrusionOk="0">
                  <a:moveTo>
                    <a:pt x="1" y="1"/>
                  </a:moveTo>
                  <a:lnTo>
                    <a:pt x="1739" y="7573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5;p21"/>
            <p:cNvSpPr/>
            <p:nvPr/>
          </p:nvSpPr>
          <p:spPr>
            <a:xfrm>
              <a:off x="5613982" y="3803420"/>
              <a:ext cx="118427" cy="87419"/>
            </a:xfrm>
            <a:custGeom>
              <a:avLst/>
              <a:gdLst/>
              <a:ahLst/>
              <a:cxnLst/>
              <a:rect l="l" t="t" r="r" b="b"/>
              <a:pathLst>
                <a:path w="3823" h="2822" fill="none" extrusionOk="0">
                  <a:moveTo>
                    <a:pt x="0" y="2822"/>
                  </a:moveTo>
                  <a:lnTo>
                    <a:pt x="3822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6;p21"/>
            <p:cNvSpPr/>
            <p:nvPr/>
          </p:nvSpPr>
          <p:spPr>
            <a:xfrm>
              <a:off x="3277844" y="3758782"/>
              <a:ext cx="531884" cy="962657"/>
            </a:xfrm>
            <a:custGeom>
              <a:avLst/>
              <a:gdLst/>
              <a:ahLst/>
              <a:cxnLst/>
              <a:rect l="l" t="t" r="r" b="b"/>
              <a:pathLst>
                <a:path w="17170" h="31076" extrusionOk="0">
                  <a:moveTo>
                    <a:pt x="3394" y="0"/>
                  </a:moveTo>
                  <a:cubicBezTo>
                    <a:pt x="3394" y="0"/>
                    <a:pt x="2786" y="5192"/>
                    <a:pt x="1381" y="8692"/>
                  </a:cubicBezTo>
                  <a:cubicBezTo>
                    <a:pt x="0" y="12192"/>
                    <a:pt x="1905" y="13812"/>
                    <a:pt x="3394" y="15824"/>
                  </a:cubicBezTo>
                  <a:cubicBezTo>
                    <a:pt x="4882" y="17836"/>
                    <a:pt x="4358" y="20432"/>
                    <a:pt x="5489" y="24599"/>
                  </a:cubicBezTo>
                  <a:cubicBezTo>
                    <a:pt x="6620" y="28766"/>
                    <a:pt x="14216" y="31076"/>
                    <a:pt x="14216" y="31076"/>
                  </a:cubicBezTo>
                  <a:cubicBezTo>
                    <a:pt x="14216" y="31076"/>
                    <a:pt x="16657" y="26551"/>
                    <a:pt x="16919" y="24622"/>
                  </a:cubicBezTo>
                  <a:cubicBezTo>
                    <a:pt x="17169" y="22682"/>
                    <a:pt x="15955" y="17753"/>
                    <a:pt x="15431" y="15550"/>
                  </a:cubicBezTo>
                  <a:cubicBezTo>
                    <a:pt x="14895" y="13347"/>
                    <a:pt x="11930" y="12180"/>
                    <a:pt x="11502" y="11478"/>
                  </a:cubicBezTo>
                  <a:cubicBezTo>
                    <a:pt x="11073" y="10776"/>
                    <a:pt x="12288" y="6144"/>
                    <a:pt x="8454" y="5108"/>
                  </a:cubicBezTo>
                  <a:cubicBezTo>
                    <a:pt x="4608" y="4049"/>
                    <a:pt x="3394" y="0"/>
                    <a:pt x="3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7;p21"/>
            <p:cNvSpPr/>
            <p:nvPr/>
          </p:nvSpPr>
          <p:spPr>
            <a:xfrm>
              <a:off x="3383323" y="3758782"/>
              <a:ext cx="334929" cy="962657"/>
            </a:xfrm>
            <a:custGeom>
              <a:avLst/>
              <a:gdLst/>
              <a:ahLst/>
              <a:cxnLst/>
              <a:rect l="l" t="t" r="r" b="b"/>
              <a:pathLst>
                <a:path w="10812" h="31076" fill="none" extrusionOk="0">
                  <a:moveTo>
                    <a:pt x="0" y="0"/>
                  </a:moveTo>
                  <a:cubicBezTo>
                    <a:pt x="0" y="0"/>
                    <a:pt x="6287" y="20955"/>
                    <a:pt x="10811" y="31076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8;p21"/>
            <p:cNvSpPr/>
            <p:nvPr/>
          </p:nvSpPr>
          <p:spPr>
            <a:xfrm>
              <a:off x="3306963" y="4112111"/>
              <a:ext cx="226507" cy="116568"/>
            </a:xfrm>
            <a:custGeom>
              <a:avLst/>
              <a:gdLst/>
              <a:ahLst/>
              <a:cxnLst/>
              <a:rect l="l" t="t" r="r" b="b"/>
              <a:pathLst>
                <a:path w="7312" h="3763" fill="none" extrusionOk="0">
                  <a:moveTo>
                    <a:pt x="1" y="1"/>
                  </a:moveTo>
                  <a:cubicBezTo>
                    <a:pt x="1" y="1"/>
                    <a:pt x="3692" y="2584"/>
                    <a:pt x="7311" y="3763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9;p21"/>
            <p:cNvSpPr/>
            <p:nvPr/>
          </p:nvSpPr>
          <p:spPr>
            <a:xfrm>
              <a:off x="3503918" y="3928817"/>
              <a:ext cx="65703" cy="211731"/>
            </a:xfrm>
            <a:custGeom>
              <a:avLst/>
              <a:gdLst/>
              <a:ahLst/>
              <a:cxnLst/>
              <a:rect l="l" t="t" r="r" b="b"/>
              <a:pathLst>
                <a:path w="2121" h="6835" fill="none" extrusionOk="0">
                  <a:moveTo>
                    <a:pt x="1" y="6834"/>
                  </a:moveTo>
                  <a:cubicBezTo>
                    <a:pt x="1" y="6834"/>
                    <a:pt x="989" y="3191"/>
                    <a:pt x="2120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0;p21"/>
            <p:cNvSpPr/>
            <p:nvPr/>
          </p:nvSpPr>
          <p:spPr>
            <a:xfrm>
              <a:off x="3427218" y="4415288"/>
              <a:ext cx="200672" cy="81533"/>
            </a:xfrm>
            <a:custGeom>
              <a:avLst/>
              <a:gdLst/>
              <a:ahLst/>
              <a:cxnLst/>
              <a:rect l="l" t="t" r="r" b="b"/>
              <a:pathLst>
                <a:path w="6478" h="2632" fill="none" extrusionOk="0">
                  <a:moveTo>
                    <a:pt x="0" y="0"/>
                  </a:moveTo>
                  <a:cubicBezTo>
                    <a:pt x="0" y="0"/>
                    <a:pt x="4775" y="2537"/>
                    <a:pt x="6477" y="2632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1;p21"/>
            <p:cNvSpPr/>
            <p:nvPr/>
          </p:nvSpPr>
          <p:spPr>
            <a:xfrm>
              <a:off x="3598338" y="4180355"/>
              <a:ext cx="120286" cy="234964"/>
            </a:xfrm>
            <a:custGeom>
              <a:avLst/>
              <a:gdLst/>
              <a:ahLst/>
              <a:cxnLst/>
              <a:rect l="l" t="t" r="r" b="b"/>
              <a:pathLst>
                <a:path w="3883" h="7585" fill="none" extrusionOk="0">
                  <a:moveTo>
                    <a:pt x="1" y="7584"/>
                  </a:moveTo>
                  <a:cubicBezTo>
                    <a:pt x="1" y="7584"/>
                    <a:pt x="2656" y="3429"/>
                    <a:pt x="3882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22;p21"/>
            <p:cNvSpPr/>
            <p:nvPr/>
          </p:nvSpPr>
          <p:spPr>
            <a:xfrm>
              <a:off x="4343378" y="2851110"/>
              <a:ext cx="506048" cy="711305"/>
            </a:xfrm>
            <a:custGeom>
              <a:avLst/>
              <a:gdLst/>
              <a:ahLst/>
              <a:cxnLst/>
              <a:rect l="l" t="t" r="r" b="b"/>
              <a:pathLst>
                <a:path w="16336" h="22962" extrusionOk="0">
                  <a:moveTo>
                    <a:pt x="8037" y="0"/>
                  </a:moveTo>
                  <a:cubicBezTo>
                    <a:pt x="8037" y="0"/>
                    <a:pt x="7323" y="3977"/>
                    <a:pt x="465" y="8680"/>
                  </a:cubicBezTo>
                  <a:cubicBezTo>
                    <a:pt x="465" y="8680"/>
                    <a:pt x="0" y="14550"/>
                    <a:pt x="977" y="16788"/>
                  </a:cubicBezTo>
                  <a:cubicBezTo>
                    <a:pt x="1965" y="19014"/>
                    <a:pt x="5227" y="22408"/>
                    <a:pt x="8502" y="22932"/>
                  </a:cubicBezTo>
                  <a:cubicBezTo>
                    <a:pt x="8627" y="22952"/>
                    <a:pt x="8753" y="22961"/>
                    <a:pt x="8882" y="22961"/>
                  </a:cubicBezTo>
                  <a:cubicBezTo>
                    <a:pt x="12117" y="22961"/>
                    <a:pt x="16336" y="16859"/>
                    <a:pt x="16336" y="16859"/>
                  </a:cubicBezTo>
                  <a:cubicBezTo>
                    <a:pt x="16336" y="16859"/>
                    <a:pt x="16014" y="13919"/>
                    <a:pt x="15681" y="10787"/>
                  </a:cubicBezTo>
                  <a:lnTo>
                    <a:pt x="15360" y="7644"/>
                  </a:lnTo>
                  <a:cubicBezTo>
                    <a:pt x="15360" y="7644"/>
                    <a:pt x="13062" y="6013"/>
                    <a:pt x="11561" y="3655"/>
                  </a:cubicBezTo>
                  <a:cubicBezTo>
                    <a:pt x="10061" y="1310"/>
                    <a:pt x="8037" y="0"/>
                    <a:pt x="8037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3;p21"/>
            <p:cNvSpPr/>
            <p:nvPr/>
          </p:nvSpPr>
          <p:spPr>
            <a:xfrm>
              <a:off x="4273306" y="3173183"/>
              <a:ext cx="90764" cy="165544"/>
            </a:xfrm>
            <a:custGeom>
              <a:avLst/>
              <a:gdLst/>
              <a:ahLst/>
              <a:cxnLst/>
              <a:rect l="l" t="t" r="r" b="b"/>
              <a:pathLst>
                <a:path w="2930" h="5344" extrusionOk="0">
                  <a:moveTo>
                    <a:pt x="1563" y="0"/>
                  </a:moveTo>
                  <a:cubicBezTo>
                    <a:pt x="1472" y="0"/>
                    <a:pt x="1376" y="14"/>
                    <a:pt x="1274" y="45"/>
                  </a:cubicBezTo>
                  <a:cubicBezTo>
                    <a:pt x="429" y="319"/>
                    <a:pt x="0" y="4891"/>
                    <a:pt x="2929" y="5343"/>
                  </a:cubicBezTo>
                  <a:cubicBezTo>
                    <a:pt x="2643" y="4010"/>
                    <a:pt x="2584" y="2212"/>
                    <a:pt x="2620" y="759"/>
                  </a:cubicBezTo>
                  <a:cubicBezTo>
                    <a:pt x="2620" y="759"/>
                    <a:pt x="2240" y="0"/>
                    <a:pt x="1563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4;p21"/>
            <p:cNvSpPr/>
            <p:nvPr/>
          </p:nvSpPr>
          <p:spPr>
            <a:xfrm>
              <a:off x="4445541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5" y="1"/>
                  </a:moveTo>
                  <a:cubicBezTo>
                    <a:pt x="512" y="1"/>
                    <a:pt x="0" y="691"/>
                    <a:pt x="0" y="1548"/>
                  </a:cubicBezTo>
                  <a:cubicBezTo>
                    <a:pt x="0" y="2406"/>
                    <a:pt x="512" y="3096"/>
                    <a:pt x="1155" y="3096"/>
                  </a:cubicBezTo>
                  <a:cubicBezTo>
                    <a:pt x="1786" y="3096"/>
                    <a:pt x="2298" y="2406"/>
                    <a:pt x="2298" y="1548"/>
                  </a:cubicBezTo>
                  <a:cubicBezTo>
                    <a:pt x="2298" y="691"/>
                    <a:pt x="1786" y="1"/>
                    <a:pt x="1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5;p21"/>
            <p:cNvSpPr/>
            <p:nvPr/>
          </p:nvSpPr>
          <p:spPr>
            <a:xfrm>
              <a:off x="4680103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6" y="1"/>
                  </a:moveTo>
                  <a:cubicBezTo>
                    <a:pt x="525" y="1"/>
                    <a:pt x="1" y="691"/>
                    <a:pt x="1" y="1548"/>
                  </a:cubicBezTo>
                  <a:cubicBezTo>
                    <a:pt x="1" y="2406"/>
                    <a:pt x="525" y="3096"/>
                    <a:pt x="1156" y="3096"/>
                  </a:cubicBezTo>
                  <a:cubicBezTo>
                    <a:pt x="1787" y="3096"/>
                    <a:pt x="2299" y="2406"/>
                    <a:pt x="2299" y="1548"/>
                  </a:cubicBezTo>
                  <a:cubicBezTo>
                    <a:pt x="2299" y="691"/>
                    <a:pt x="1787" y="1"/>
                    <a:pt x="1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26;p21"/>
            <p:cNvSpPr/>
            <p:nvPr/>
          </p:nvSpPr>
          <p:spPr>
            <a:xfrm>
              <a:off x="4548820" y="3107449"/>
              <a:ext cx="47241" cy="201013"/>
            </a:xfrm>
            <a:custGeom>
              <a:avLst/>
              <a:gdLst/>
              <a:ahLst/>
              <a:cxnLst/>
              <a:rect l="l" t="t" r="r" b="b"/>
              <a:pathLst>
                <a:path w="1525" h="6489" extrusionOk="0">
                  <a:moveTo>
                    <a:pt x="1310" y="0"/>
                  </a:moveTo>
                  <a:cubicBezTo>
                    <a:pt x="1215" y="0"/>
                    <a:pt x="1119" y="83"/>
                    <a:pt x="1119" y="191"/>
                  </a:cubicBezTo>
                  <a:cubicBezTo>
                    <a:pt x="1119" y="226"/>
                    <a:pt x="1072" y="2643"/>
                    <a:pt x="417" y="3798"/>
                  </a:cubicBezTo>
                  <a:cubicBezTo>
                    <a:pt x="84" y="4405"/>
                    <a:pt x="0" y="5013"/>
                    <a:pt x="215" y="5536"/>
                  </a:cubicBezTo>
                  <a:cubicBezTo>
                    <a:pt x="393" y="5977"/>
                    <a:pt x="798" y="6334"/>
                    <a:pt x="1250" y="6477"/>
                  </a:cubicBezTo>
                  <a:cubicBezTo>
                    <a:pt x="1274" y="6489"/>
                    <a:pt x="1298" y="6489"/>
                    <a:pt x="1310" y="6489"/>
                  </a:cubicBezTo>
                  <a:cubicBezTo>
                    <a:pt x="1393" y="6489"/>
                    <a:pt x="1477" y="6429"/>
                    <a:pt x="1489" y="6334"/>
                  </a:cubicBezTo>
                  <a:cubicBezTo>
                    <a:pt x="1524" y="6239"/>
                    <a:pt x="1465" y="6120"/>
                    <a:pt x="1358" y="6084"/>
                  </a:cubicBezTo>
                  <a:cubicBezTo>
                    <a:pt x="1012" y="5977"/>
                    <a:pt x="715" y="5727"/>
                    <a:pt x="584" y="5382"/>
                  </a:cubicBezTo>
                  <a:cubicBezTo>
                    <a:pt x="465" y="5108"/>
                    <a:pt x="405" y="4632"/>
                    <a:pt x="762" y="4001"/>
                  </a:cubicBezTo>
                  <a:cubicBezTo>
                    <a:pt x="1465" y="2750"/>
                    <a:pt x="1512" y="310"/>
                    <a:pt x="1512" y="202"/>
                  </a:cubicBezTo>
                  <a:cubicBezTo>
                    <a:pt x="1512" y="83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27;p21"/>
            <p:cNvSpPr/>
            <p:nvPr/>
          </p:nvSpPr>
          <p:spPr>
            <a:xfrm>
              <a:off x="4485378" y="3359575"/>
              <a:ext cx="31380" cy="18617"/>
            </a:xfrm>
            <a:custGeom>
              <a:avLst/>
              <a:gdLst/>
              <a:ahLst/>
              <a:cxnLst/>
              <a:rect l="l" t="t" r="r" b="b"/>
              <a:pathLst>
                <a:path w="1013" h="601" extrusionOk="0">
                  <a:moveTo>
                    <a:pt x="221" y="0"/>
                  </a:moveTo>
                  <a:cubicBezTo>
                    <a:pt x="140" y="0"/>
                    <a:pt x="66" y="54"/>
                    <a:pt x="48" y="136"/>
                  </a:cubicBezTo>
                  <a:cubicBezTo>
                    <a:pt x="0" y="243"/>
                    <a:pt x="60" y="362"/>
                    <a:pt x="167" y="386"/>
                  </a:cubicBezTo>
                  <a:lnTo>
                    <a:pt x="715" y="576"/>
                  </a:lnTo>
                  <a:cubicBezTo>
                    <a:pt x="727" y="600"/>
                    <a:pt x="762" y="600"/>
                    <a:pt x="774" y="600"/>
                  </a:cubicBezTo>
                  <a:cubicBezTo>
                    <a:pt x="858" y="600"/>
                    <a:pt x="941" y="553"/>
                    <a:pt x="965" y="457"/>
                  </a:cubicBezTo>
                  <a:cubicBezTo>
                    <a:pt x="1012" y="362"/>
                    <a:pt x="953" y="243"/>
                    <a:pt x="846" y="207"/>
                  </a:cubicBezTo>
                  <a:lnTo>
                    <a:pt x="298" y="17"/>
                  </a:lnTo>
                  <a:cubicBezTo>
                    <a:pt x="273" y="5"/>
                    <a:pt x="246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8;p21"/>
            <p:cNvSpPr/>
            <p:nvPr/>
          </p:nvSpPr>
          <p:spPr>
            <a:xfrm>
              <a:off x="4520786" y="3359141"/>
              <a:ext cx="174837" cy="27167"/>
            </a:xfrm>
            <a:custGeom>
              <a:avLst/>
              <a:gdLst/>
              <a:ahLst/>
              <a:cxnLst/>
              <a:rect l="l" t="t" r="r" b="b"/>
              <a:pathLst>
                <a:path w="5644" h="877" extrusionOk="0">
                  <a:moveTo>
                    <a:pt x="5414" y="0"/>
                  </a:moveTo>
                  <a:cubicBezTo>
                    <a:pt x="5387" y="0"/>
                    <a:pt x="5360" y="6"/>
                    <a:pt x="5334" y="19"/>
                  </a:cubicBezTo>
                  <a:cubicBezTo>
                    <a:pt x="4484" y="369"/>
                    <a:pt x="3326" y="462"/>
                    <a:pt x="2328" y="462"/>
                  </a:cubicBezTo>
                  <a:cubicBezTo>
                    <a:pt x="1188" y="462"/>
                    <a:pt x="258" y="340"/>
                    <a:pt x="238" y="340"/>
                  </a:cubicBezTo>
                  <a:cubicBezTo>
                    <a:pt x="232" y="340"/>
                    <a:pt x="225" y="339"/>
                    <a:pt x="218" y="339"/>
                  </a:cubicBezTo>
                  <a:cubicBezTo>
                    <a:pt x="119" y="339"/>
                    <a:pt x="35" y="419"/>
                    <a:pt x="12" y="519"/>
                  </a:cubicBezTo>
                  <a:cubicBezTo>
                    <a:pt x="0" y="626"/>
                    <a:pt x="96" y="733"/>
                    <a:pt x="191" y="745"/>
                  </a:cubicBezTo>
                  <a:cubicBezTo>
                    <a:pt x="274" y="757"/>
                    <a:pt x="1191" y="876"/>
                    <a:pt x="2322" y="876"/>
                  </a:cubicBezTo>
                  <a:cubicBezTo>
                    <a:pt x="3346" y="876"/>
                    <a:pt x="4572" y="769"/>
                    <a:pt x="5489" y="388"/>
                  </a:cubicBezTo>
                  <a:cubicBezTo>
                    <a:pt x="5596" y="340"/>
                    <a:pt x="5644" y="221"/>
                    <a:pt x="5596" y="114"/>
                  </a:cubicBezTo>
                  <a:cubicBezTo>
                    <a:pt x="5561" y="44"/>
                    <a:pt x="5488" y="0"/>
                    <a:pt x="5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9;p21"/>
            <p:cNvSpPr/>
            <p:nvPr/>
          </p:nvSpPr>
          <p:spPr>
            <a:xfrm>
              <a:off x="4409762" y="3055747"/>
              <a:ext cx="125056" cy="26641"/>
            </a:xfrm>
            <a:custGeom>
              <a:avLst/>
              <a:gdLst/>
              <a:ahLst/>
              <a:cxnLst/>
              <a:rect l="l" t="t" r="r" b="b"/>
              <a:pathLst>
                <a:path w="4037" h="860" extrusionOk="0">
                  <a:moveTo>
                    <a:pt x="2197" y="1"/>
                  </a:moveTo>
                  <a:cubicBezTo>
                    <a:pt x="1597" y="1"/>
                    <a:pt x="883" y="114"/>
                    <a:pt x="132" y="478"/>
                  </a:cubicBezTo>
                  <a:cubicBezTo>
                    <a:pt x="48" y="526"/>
                    <a:pt x="1" y="645"/>
                    <a:pt x="48" y="740"/>
                  </a:cubicBezTo>
                  <a:cubicBezTo>
                    <a:pt x="72" y="824"/>
                    <a:pt x="143" y="859"/>
                    <a:pt x="227" y="859"/>
                  </a:cubicBezTo>
                  <a:cubicBezTo>
                    <a:pt x="251" y="859"/>
                    <a:pt x="286" y="847"/>
                    <a:pt x="310" y="847"/>
                  </a:cubicBezTo>
                  <a:cubicBezTo>
                    <a:pt x="994" y="519"/>
                    <a:pt x="1652" y="418"/>
                    <a:pt x="2204" y="418"/>
                  </a:cubicBezTo>
                  <a:cubicBezTo>
                    <a:pt x="3093" y="418"/>
                    <a:pt x="3708" y="681"/>
                    <a:pt x="3715" y="681"/>
                  </a:cubicBezTo>
                  <a:cubicBezTo>
                    <a:pt x="3744" y="694"/>
                    <a:pt x="3774" y="699"/>
                    <a:pt x="3802" y="699"/>
                  </a:cubicBezTo>
                  <a:cubicBezTo>
                    <a:pt x="3881" y="699"/>
                    <a:pt x="3954" y="655"/>
                    <a:pt x="3989" y="586"/>
                  </a:cubicBezTo>
                  <a:cubicBezTo>
                    <a:pt x="4037" y="478"/>
                    <a:pt x="3989" y="359"/>
                    <a:pt x="3882" y="312"/>
                  </a:cubicBezTo>
                  <a:cubicBezTo>
                    <a:pt x="3838" y="297"/>
                    <a:pt x="3167" y="1"/>
                    <a:pt x="2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30;p21"/>
            <p:cNvSpPr/>
            <p:nvPr/>
          </p:nvSpPr>
          <p:spPr>
            <a:xfrm>
              <a:off x="4662043" y="3051782"/>
              <a:ext cx="140917" cy="23357"/>
            </a:xfrm>
            <a:custGeom>
              <a:avLst/>
              <a:gdLst/>
              <a:ahLst/>
              <a:cxnLst/>
              <a:rect l="l" t="t" r="r" b="b"/>
              <a:pathLst>
                <a:path w="4549" h="754" extrusionOk="0">
                  <a:moveTo>
                    <a:pt x="2336" y="0"/>
                  </a:moveTo>
                  <a:cubicBezTo>
                    <a:pt x="1119" y="0"/>
                    <a:pt x="218" y="345"/>
                    <a:pt x="155" y="368"/>
                  </a:cubicBezTo>
                  <a:cubicBezTo>
                    <a:pt x="60" y="392"/>
                    <a:pt x="0" y="511"/>
                    <a:pt x="36" y="618"/>
                  </a:cubicBezTo>
                  <a:cubicBezTo>
                    <a:pt x="63" y="700"/>
                    <a:pt x="139" y="754"/>
                    <a:pt x="221" y="754"/>
                  </a:cubicBezTo>
                  <a:cubicBezTo>
                    <a:pt x="246" y="754"/>
                    <a:pt x="273" y="749"/>
                    <a:pt x="298" y="737"/>
                  </a:cubicBezTo>
                  <a:cubicBezTo>
                    <a:pt x="314" y="729"/>
                    <a:pt x="1175" y="407"/>
                    <a:pt x="2334" y="407"/>
                  </a:cubicBezTo>
                  <a:cubicBezTo>
                    <a:pt x="2920" y="407"/>
                    <a:pt x="3583" y="489"/>
                    <a:pt x="4251" y="737"/>
                  </a:cubicBezTo>
                  <a:cubicBezTo>
                    <a:pt x="4287" y="749"/>
                    <a:pt x="4299" y="749"/>
                    <a:pt x="4322" y="749"/>
                  </a:cubicBezTo>
                  <a:cubicBezTo>
                    <a:pt x="4418" y="749"/>
                    <a:pt x="4489" y="714"/>
                    <a:pt x="4513" y="618"/>
                  </a:cubicBezTo>
                  <a:cubicBezTo>
                    <a:pt x="4549" y="511"/>
                    <a:pt x="4501" y="416"/>
                    <a:pt x="4406" y="368"/>
                  </a:cubicBezTo>
                  <a:cubicBezTo>
                    <a:pt x="3680" y="92"/>
                    <a:pt x="2966" y="0"/>
                    <a:pt x="23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1;p21"/>
            <p:cNvSpPr/>
            <p:nvPr/>
          </p:nvSpPr>
          <p:spPr>
            <a:xfrm>
              <a:off x="4113586" y="3193411"/>
              <a:ext cx="78218" cy="494958"/>
            </a:xfrm>
            <a:custGeom>
              <a:avLst/>
              <a:gdLst/>
              <a:ahLst/>
              <a:cxnLst/>
              <a:rect l="l" t="t" r="r" b="b"/>
              <a:pathLst>
                <a:path w="2525" h="15978" extrusionOk="0">
                  <a:moveTo>
                    <a:pt x="2288" y="1"/>
                  </a:moveTo>
                  <a:cubicBezTo>
                    <a:pt x="2246" y="1"/>
                    <a:pt x="2204" y="16"/>
                    <a:pt x="2168" y="47"/>
                  </a:cubicBezTo>
                  <a:cubicBezTo>
                    <a:pt x="2084" y="130"/>
                    <a:pt x="144" y="1773"/>
                    <a:pt x="48" y="4964"/>
                  </a:cubicBezTo>
                  <a:cubicBezTo>
                    <a:pt x="1" y="6643"/>
                    <a:pt x="465" y="7595"/>
                    <a:pt x="930" y="8500"/>
                  </a:cubicBezTo>
                  <a:cubicBezTo>
                    <a:pt x="1346" y="9357"/>
                    <a:pt x="1751" y="10155"/>
                    <a:pt x="1787" y="11560"/>
                  </a:cubicBezTo>
                  <a:cubicBezTo>
                    <a:pt x="1882" y="14441"/>
                    <a:pt x="1108" y="15644"/>
                    <a:pt x="1108" y="15668"/>
                  </a:cubicBezTo>
                  <a:cubicBezTo>
                    <a:pt x="1049" y="15751"/>
                    <a:pt x="1072" y="15882"/>
                    <a:pt x="1168" y="15942"/>
                  </a:cubicBezTo>
                  <a:cubicBezTo>
                    <a:pt x="1191" y="15965"/>
                    <a:pt x="1227" y="15977"/>
                    <a:pt x="1275" y="15977"/>
                  </a:cubicBezTo>
                  <a:cubicBezTo>
                    <a:pt x="1334" y="15977"/>
                    <a:pt x="1406" y="15942"/>
                    <a:pt x="1430" y="15882"/>
                  </a:cubicBezTo>
                  <a:cubicBezTo>
                    <a:pt x="1465" y="15823"/>
                    <a:pt x="2287" y="14572"/>
                    <a:pt x="2192" y="11536"/>
                  </a:cubicBezTo>
                  <a:cubicBezTo>
                    <a:pt x="2144" y="10048"/>
                    <a:pt x="1715" y="9179"/>
                    <a:pt x="1287" y="8322"/>
                  </a:cubicBezTo>
                  <a:cubicBezTo>
                    <a:pt x="834" y="7417"/>
                    <a:pt x="406" y="6560"/>
                    <a:pt x="453" y="4976"/>
                  </a:cubicBezTo>
                  <a:cubicBezTo>
                    <a:pt x="525" y="1976"/>
                    <a:pt x="2406" y="380"/>
                    <a:pt x="2418" y="368"/>
                  </a:cubicBezTo>
                  <a:cubicBezTo>
                    <a:pt x="2501" y="285"/>
                    <a:pt x="2525" y="166"/>
                    <a:pt x="2442" y="83"/>
                  </a:cubicBezTo>
                  <a:cubicBezTo>
                    <a:pt x="2401" y="28"/>
                    <a:pt x="2344" y="1"/>
                    <a:pt x="2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32;p21"/>
            <p:cNvSpPr/>
            <p:nvPr/>
          </p:nvSpPr>
          <p:spPr>
            <a:xfrm>
              <a:off x="5088758" y="3380825"/>
              <a:ext cx="73819" cy="384617"/>
            </a:xfrm>
            <a:custGeom>
              <a:avLst/>
              <a:gdLst/>
              <a:ahLst/>
              <a:cxnLst/>
              <a:rect l="l" t="t" r="r" b="b"/>
              <a:pathLst>
                <a:path w="2383" h="12416" extrusionOk="0">
                  <a:moveTo>
                    <a:pt x="1020" y="1"/>
                  </a:moveTo>
                  <a:cubicBezTo>
                    <a:pt x="981" y="1"/>
                    <a:pt x="941" y="11"/>
                    <a:pt x="906" y="33"/>
                  </a:cubicBezTo>
                  <a:cubicBezTo>
                    <a:pt x="823" y="93"/>
                    <a:pt x="787" y="224"/>
                    <a:pt x="846" y="307"/>
                  </a:cubicBezTo>
                  <a:cubicBezTo>
                    <a:pt x="870" y="343"/>
                    <a:pt x="1977" y="2129"/>
                    <a:pt x="1977" y="4093"/>
                  </a:cubicBezTo>
                  <a:cubicBezTo>
                    <a:pt x="1977" y="6022"/>
                    <a:pt x="1656" y="7510"/>
                    <a:pt x="834" y="9237"/>
                  </a:cubicBezTo>
                  <a:cubicBezTo>
                    <a:pt x="49" y="10927"/>
                    <a:pt x="13" y="12154"/>
                    <a:pt x="13" y="12201"/>
                  </a:cubicBezTo>
                  <a:cubicBezTo>
                    <a:pt x="1" y="12320"/>
                    <a:pt x="96" y="12416"/>
                    <a:pt x="215" y="12416"/>
                  </a:cubicBezTo>
                  <a:cubicBezTo>
                    <a:pt x="311" y="12416"/>
                    <a:pt x="406" y="12320"/>
                    <a:pt x="418" y="12190"/>
                  </a:cubicBezTo>
                  <a:cubicBezTo>
                    <a:pt x="418" y="12178"/>
                    <a:pt x="453" y="10987"/>
                    <a:pt x="1204" y="9392"/>
                  </a:cubicBezTo>
                  <a:cubicBezTo>
                    <a:pt x="2037" y="7606"/>
                    <a:pt x="2382" y="6070"/>
                    <a:pt x="2382" y="4081"/>
                  </a:cubicBezTo>
                  <a:cubicBezTo>
                    <a:pt x="2382" y="1998"/>
                    <a:pt x="1239" y="164"/>
                    <a:pt x="1192" y="93"/>
                  </a:cubicBezTo>
                  <a:cubicBezTo>
                    <a:pt x="1154" y="32"/>
                    <a:pt x="1088" y="1"/>
                    <a:pt x="10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33;p21"/>
            <p:cNvSpPr/>
            <p:nvPr/>
          </p:nvSpPr>
          <p:spPr>
            <a:xfrm>
              <a:off x="4584971" y="2844295"/>
              <a:ext cx="240478" cy="249152"/>
            </a:xfrm>
            <a:custGeom>
              <a:avLst/>
              <a:gdLst/>
              <a:ahLst/>
              <a:cxnLst/>
              <a:rect l="l" t="t" r="r" b="b"/>
              <a:pathLst>
                <a:path w="7763" h="8043" extrusionOk="0">
                  <a:moveTo>
                    <a:pt x="234" y="1"/>
                  </a:moveTo>
                  <a:cubicBezTo>
                    <a:pt x="198" y="1"/>
                    <a:pt x="163" y="10"/>
                    <a:pt x="131" y="30"/>
                  </a:cubicBezTo>
                  <a:cubicBezTo>
                    <a:pt x="48" y="65"/>
                    <a:pt x="0" y="208"/>
                    <a:pt x="60" y="292"/>
                  </a:cubicBezTo>
                  <a:cubicBezTo>
                    <a:pt x="71" y="327"/>
                    <a:pt x="1334" y="2590"/>
                    <a:pt x="2560" y="4149"/>
                  </a:cubicBezTo>
                  <a:cubicBezTo>
                    <a:pt x="4358" y="6471"/>
                    <a:pt x="7346" y="7971"/>
                    <a:pt x="7465" y="8031"/>
                  </a:cubicBezTo>
                  <a:cubicBezTo>
                    <a:pt x="7501" y="8043"/>
                    <a:pt x="7525" y="8043"/>
                    <a:pt x="7561" y="8043"/>
                  </a:cubicBezTo>
                  <a:cubicBezTo>
                    <a:pt x="7632" y="8043"/>
                    <a:pt x="7703" y="8007"/>
                    <a:pt x="7727" y="7924"/>
                  </a:cubicBezTo>
                  <a:cubicBezTo>
                    <a:pt x="7763" y="7828"/>
                    <a:pt x="7739" y="7709"/>
                    <a:pt x="7632" y="7662"/>
                  </a:cubicBezTo>
                  <a:cubicBezTo>
                    <a:pt x="7608" y="7650"/>
                    <a:pt x="4608" y="6138"/>
                    <a:pt x="2869" y="3899"/>
                  </a:cubicBezTo>
                  <a:cubicBezTo>
                    <a:pt x="1667" y="2351"/>
                    <a:pt x="417" y="125"/>
                    <a:pt x="405" y="101"/>
                  </a:cubicBezTo>
                  <a:cubicBezTo>
                    <a:pt x="373" y="38"/>
                    <a:pt x="304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4;p21"/>
            <p:cNvSpPr/>
            <p:nvPr/>
          </p:nvSpPr>
          <p:spPr>
            <a:xfrm>
              <a:off x="4193632" y="3457464"/>
              <a:ext cx="812540" cy="570637"/>
            </a:xfrm>
            <a:custGeom>
              <a:avLst/>
              <a:gdLst/>
              <a:ahLst/>
              <a:cxnLst/>
              <a:rect l="l" t="t" r="r" b="b"/>
              <a:pathLst>
                <a:path w="26230" h="18421" extrusionOk="0">
                  <a:moveTo>
                    <a:pt x="18955" y="0"/>
                  </a:moveTo>
                  <a:lnTo>
                    <a:pt x="18955" y="0"/>
                  </a:lnTo>
                  <a:cubicBezTo>
                    <a:pt x="17457" y="1620"/>
                    <a:pt x="15442" y="3374"/>
                    <a:pt x="13710" y="3374"/>
                  </a:cubicBezTo>
                  <a:cubicBezTo>
                    <a:pt x="13584" y="3374"/>
                    <a:pt x="13459" y="3365"/>
                    <a:pt x="13336" y="3346"/>
                  </a:cubicBezTo>
                  <a:cubicBezTo>
                    <a:pt x="12062" y="3131"/>
                    <a:pt x="10799" y="2512"/>
                    <a:pt x="9668" y="1679"/>
                  </a:cubicBezTo>
                  <a:lnTo>
                    <a:pt x="9668" y="1679"/>
                  </a:lnTo>
                  <a:cubicBezTo>
                    <a:pt x="9716" y="3774"/>
                    <a:pt x="9716" y="8072"/>
                    <a:pt x="8990" y="9727"/>
                  </a:cubicBezTo>
                  <a:cubicBezTo>
                    <a:pt x="8013" y="11966"/>
                    <a:pt x="1" y="13097"/>
                    <a:pt x="1" y="13097"/>
                  </a:cubicBezTo>
                  <a:cubicBezTo>
                    <a:pt x="1" y="13097"/>
                    <a:pt x="5954" y="17716"/>
                    <a:pt x="13728" y="18371"/>
                  </a:cubicBezTo>
                  <a:cubicBezTo>
                    <a:pt x="14135" y="18405"/>
                    <a:pt x="14533" y="18421"/>
                    <a:pt x="14923" y="18421"/>
                  </a:cubicBezTo>
                  <a:cubicBezTo>
                    <a:pt x="21995" y="18421"/>
                    <a:pt x="26230" y="13180"/>
                    <a:pt x="26230" y="13180"/>
                  </a:cubicBezTo>
                  <a:cubicBezTo>
                    <a:pt x="26230" y="13180"/>
                    <a:pt x="20277" y="12930"/>
                    <a:pt x="18812" y="9727"/>
                  </a:cubicBezTo>
                  <a:cubicBezTo>
                    <a:pt x="18098" y="8180"/>
                    <a:pt x="18634" y="2691"/>
                    <a:pt x="18955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5;p21"/>
            <p:cNvSpPr/>
            <p:nvPr/>
          </p:nvSpPr>
          <p:spPr>
            <a:xfrm>
              <a:off x="3513521" y="3570624"/>
              <a:ext cx="437093" cy="912938"/>
            </a:xfrm>
            <a:custGeom>
              <a:avLst/>
              <a:gdLst/>
              <a:ahLst/>
              <a:cxnLst/>
              <a:rect l="l" t="t" r="r" b="b"/>
              <a:pathLst>
                <a:path w="14110" h="29471" extrusionOk="0">
                  <a:moveTo>
                    <a:pt x="6358" y="0"/>
                  </a:moveTo>
                  <a:cubicBezTo>
                    <a:pt x="6137" y="0"/>
                    <a:pt x="5903" y="24"/>
                    <a:pt x="5656" y="74"/>
                  </a:cubicBezTo>
                  <a:cubicBezTo>
                    <a:pt x="1917" y="836"/>
                    <a:pt x="0" y="9599"/>
                    <a:pt x="2263" y="16314"/>
                  </a:cubicBezTo>
                  <a:cubicBezTo>
                    <a:pt x="4525" y="23029"/>
                    <a:pt x="10442" y="27815"/>
                    <a:pt x="10442" y="27815"/>
                  </a:cubicBezTo>
                  <a:cubicBezTo>
                    <a:pt x="12371" y="29220"/>
                    <a:pt x="14109" y="29470"/>
                    <a:pt x="14109" y="29470"/>
                  </a:cubicBezTo>
                  <a:lnTo>
                    <a:pt x="12704" y="27256"/>
                  </a:lnTo>
                  <a:cubicBezTo>
                    <a:pt x="11323" y="25041"/>
                    <a:pt x="10883" y="13349"/>
                    <a:pt x="10442" y="8920"/>
                  </a:cubicBezTo>
                  <a:cubicBezTo>
                    <a:pt x="10042" y="4772"/>
                    <a:pt x="9486" y="0"/>
                    <a:pt x="6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36;p21"/>
            <p:cNvSpPr/>
            <p:nvPr/>
          </p:nvSpPr>
          <p:spPr>
            <a:xfrm>
              <a:off x="3602396" y="3573629"/>
              <a:ext cx="348218" cy="910305"/>
            </a:xfrm>
            <a:custGeom>
              <a:avLst/>
              <a:gdLst/>
              <a:ahLst/>
              <a:cxnLst/>
              <a:rect l="l" t="t" r="r" b="b"/>
              <a:pathLst>
                <a:path w="11241" h="29386" fill="none" extrusionOk="0">
                  <a:moveTo>
                    <a:pt x="2787" y="0"/>
                  </a:moveTo>
                  <a:cubicBezTo>
                    <a:pt x="2787" y="0"/>
                    <a:pt x="1" y="19717"/>
                    <a:pt x="11240" y="29385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37;p21"/>
            <p:cNvSpPr/>
            <p:nvPr/>
          </p:nvSpPr>
          <p:spPr>
            <a:xfrm>
              <a:off x="3563302" y="3770956"/>
              <a:ext cx="129858" cy="178183"/>
            </a:xfrm>
            <a:custGeom>
              <a:avLst/>
              <a:gdLst/>
              <a:ahLst/>
              <a:cxnLst/>
              <a:rect l="l" t="t" r="r" b="b"/>
              <a:pathLst>
                <a:path w="4192" h="5752" fill="none" extrusionOk="0">
                  <a:moveTo>
                    <a:pt x="1" y="0"/>
                  </a:moveTo>
                  <a:lnTo>
                    <a:pt x="4192" y="575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38;p21"/>
            <p:cNvSpPr/>
            <p:nvPr/>
          </p:nvSpPr>
          <p:spPr>
            <a:xfrm>
              <a:off x="3718221" y="3846944"/>
              <a:ext cx="118799" cy="232362"/>
            </a:xfrm>
            <a:custGeom>
              <a:avLst/>
              <a:gdLst/>
              <a:ahLst/>
              <a:cxnLst/>
              <a:rect l="l" t="t" r="r" b="b"/>
              <a:pathLst>
                <a:path w="3835" h="7501" fill="none" extrusionOk="0">
                  <a:moveTo>
                    <a:pt x="0" y="7501"/>
                  </a:moveTo>
                  <a:lnTo>
                    <a:pt x="3834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9;p21"/>
            <p:cNvSpPr/>
            <p:nvPr/>
          </p:nvSpPr>
          <p:spPr>
            <a:xfrm>
              <a:off x="3615685" y="4154519"/>
              <a:ext cx="174125" cy="119914"/>
            </a:xfrm>
            <a:custGeom>
              <a:avLst/>
              <a:gdLst/>
              <a:ahLst/>
              <a:cxnLst/>
              <a:rect l="l" t="t" r="r" b="b"/>
              <a:pathLst>
                <a:path w="5621" h="3871" fill="none" extrusionOk="0">
                  <a:moveTo>
                    <a:pt x="0" y="1"/>
                  </a:moveTo>
                  <a:lnTo>
                    <a:pt x="5620" y="387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40;p21"/>
            <p:cNvSpPr/>
            <p:nvPr/>
          </p:nvSpPr>
          <p:spPr>
            <a:xfrm>
              <a:off x="3620858" y="3862959"/>
              <a:ext cx="1947060" cy="1050013"/>
            </a:xfrm>
            <a:custGeom>
              <a:avLst/>
              <a:gdLst/>
              <a:ahLst/>
              <a:cxnLst/>
              <a:rect l="l" t="t" r="r" b="b"/>
              <a:pathLst>
                <a:path w="62854" h="33896" extrusionOk="0">
                  <a:moveTo>
                    <a:pt x="18242" y="1"/>
                  </a:moveTo>
                  <a:cubicBezTo>
                    <a:pt x="17215" y="1"/>
                    <a:pt x="13256" y="259"/>
                    <a:pt x="10990" y="4091"/>
                  </a:cubicBezTo>
                  <a:cubicBezTo>
                    <a:pt x="8370" y="8544"/>
                    <a:pt x="3322" y="19962"/>
                    <a:pt x="1655" y="25796"/>
                  </a:cubicBezTo>
                  <a:cubicBezTo>
                    <a:pt x="0" y="31630"/>
                    <a:pt x="4965" y="33547"/>
                    <a:pt x="12275" y="33547"/>
                  </a:cubicBezTo>
                  <a:cubicBezTo>
                    <a:pt x="17157" y="33547"/>
                    <a:pt x="32617" y="33896"/>
                    <a:pt x="43647" y="33896"/>
                  </a:cubicBezTo>
                  <a:cubicBezTo>
                    <a:pt x="49162" y="33896"/>
                    <a:pt x="53570" y="33809"/>
                    <a:pt x="54995" y="33547"/>
                  </a:cubicBezTo>
                  <a:cubicBezTo>
                    <a:pt x="59269" y="32761"/>
                    <a:pt x="62139" y="32939"/>
                    <a:pt x="62496" y="28665"/>
                  </a:cubicBezTo>
                  <a:cubicBezTo>
                    <a:pt x="62853" y="24415"/>
                    <a:pt x="54650" y="6531"/>
                    <a:pt x="53793" y="4436"/>
                  </a:cubicBezTo>
                  <a:cubicBezTo>
                    <a:pt x="52942" y="2413"/>
                    <a:pt x="49263" y="69"/>
                    <a:pt x="45164" y="69"/>
                  </a:cubicBezTo>
                  <a:cubicBezTo>
                    <a:pt x="45017" y="69"/>
                    <a:pt x="44869" y="72"/>
                    <a:pt x="44720" y="78"/>
                  </a:cubicBezTo>
                  <a:cubicBezTo>
                    <a:pt x="44720" y="78"/>
                    <a:pt x="40495" y="5319"/>
                    <a:pt x="33415" y="5319"/>
                  </a:cubicBezTo>
                  <a:cubicBezTo>
                    <a:pt x="33025" y="5319"/>
                    <a:pt x="32626" y="5303"/>
                    <a:pt x="32218" y="5269"/>
                  </a:cubicBezTo>
                  <a:cubicBezTo>
                    <a:pt x="24444" y="4626"/>
                    <a:pt x="18491" y="7"/>
                    <a:pt x="18491" y="7"/>
                  </a:cubicBezTo>
                  <a:cubicBezTo>
                    <a:pt x="18491" y="7"/>
                    <a:pt x="18402" y="1"/>
                    <a:pt x="18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1;p21"/>
            <p:cNvSpPr/>
            <p:nvPr/>
          </p:nvSpPr>
          <p:spPr>
            <a:xfrm>
              <a:off x="4026199" y="4373251"/>
              <a:ext cx="1136379" cy="279882"/>
            </a:xfrm>
            <a:custGeom>
              <a:avLst/>
              <a:gdLst/>
              <a:ahLst/>
              <a:cxnLst/>
              <a:rect l="l" t="t" r="r" b="b"/>
              <a:pathLst>
                <a:path w="36684" h="9035" extrusionOk="0">
                  <a:moveTo>
                    <a:pt x="0" y="0"/>
                  </a:moveTo>
                  <a:lnTo>
                    <a:pt x="976" y="7108"/>
                  </a:lnTo>
                  <a:lnTo>
                    <a:pt x="3608" y="7823"/>
                  </a:lnTo>
                  <a:cubicBezTo>
                    <a:pt x="3608" y="7823"/>
                    <a:pt x="14348" y="9034"/>
                    <a:pt x="21478" y="9034"/>
                  </a:cubicBezTo>
                  <a:cubicBezTo>
                    <a:pt x="23316" y="9034"/>
                    <a:pt x="24914" y="8954"/>
                    <a:pt x="26027" y="8751"/>
                  </a:cubicBezTo>
                  <a:cubicBezTo>
                    <a:pt x="31444" y="7775"/>
                    <a:pt x="36278" y="6251"/>
                    <a:pt x="36278" y="6251"/>
                  </a:cubicBezTo>
                  <a:lnTo>
                    <a:pt x="36683" y="1357"/>
                  </a:lnTo>
                  <a:lnTo>
                    <a:pt x="36683" y="1357"/>
                  </a:lnTo>
                  <a:cubicBezTo>
                    <a:pt x="36683" y="1358"/>
                    <a:pt x="31563" y="8017"/>
                    <a:pt x="20765" y="8017"/>
                  </a:cubicBezTo>
                  <a:cubicBezTo>
                    <a:pt x="20167" y="8017"/>
                    <a:pt x="19552" y="7997"/>
                    <a:pt x="18919" y="7954"/>
                  </a:cubicBezTo>
                  <a:cubicBezTo>
                    <a:pt x="6823" y="713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F5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42;p21"/>
            <p:cNvSpPr/>
            <p:nvPr/>
          </p:nvSpPr>
          <p:spPr>
            <a:xfrm>
              <a:off x="3779432" y="4555058"/>
              <a:ext cx="359649" cy="64588"/>
            </a:xfrm>
            <a:custGeom>
              <a:avLst/>
              <a:gdLst/>
              <a:ahLst/>
              <a:cxnLst/>
              <a:rect l="l" t="t" r="r" b="b"/>
              <a:pathLst>
                <a:path w="11610" h="2085" extrusionOk="0">
                  <a:moveTo>
                    <a:pt x="4621" y="0"/>
                  </a:moveTo>
                  <a:cubicBezTo>
                    <a:pt x="2066" y="0"/>
                    <a:pt x="174" y="1672"/>
                    <a:pt x="96" y="1739"/>
                  </a:cubicBezTo>
                  <a:cubicBezTo>
                    <a:pt x="13" y="1811"/>
                    <a:pt x="1" y="1930"/>
                    <a:pt x="72" y="2025"/>
                  </a:cubicBezTo>
                  <a:cubicBezTo>
                    <a:pt x="117" y="2064"/>
                    <a:pt x="173" y="2085"/>
                    <a:pt x="228" y="2085"/>
                  </a:cubicBezTo>
                  <a:cubicBezTo>
                    <a:pt x="274" y="2085"/>
                    <a:pt x="320" y="2070"/>
                    <a:pt x="358" y="2037"/>
                  </a:cubicBezTo>
                  <a:cubicBezTo>
                    <a:pt x="369" y="2015"/>
                    <a:pt x="2208" y="394"/>
                    <a:pt x="4613" y="394"/>
                  </a:cubicBezTo>
                  <a:cubicBezTo>
                    <a:pt x="4776" y="394"/>
                    <a:pt x="4941" y="402"/>
                    <a:pt x="5109" y="418"/>
                  </a:cubicBezTo>
                  <a:cubicBezTo>
                    <a:pt x="7787" y="668"/>
                    <a:pt x="11264" y="2049"/>
                    <a:pt x="11300" y="2073"/>
                  </a:cubicBezTo>
                  <a:cubicBezTo>
                    <a:pt x="11324" y="2085"/>
                    <a:pt x="11347" y="2085"/>
                    <a:pt x="11371" y="2085"/>
                  </a:cubicBezTo>
                  <a:cubicBezTo>
                    <a:pt x="11467" y="2085"/>
                    <a:pt x="11538" y="2025"/>
                    <a:pt x="11562" y="1977"/>
                  </a:cubicBezTo>
                  <a:cubicBezTo>
                    <a:pt x="11609" y="1870"/>
                    <a:pt x="11562" y="1751"/>
                    <a:pt x="11467" y="1715"/>
                  </a:cubicBezTo>
                  <a:cubicBezTo>
                    <a:pt x="11419" y="1692"/>
                    <a:pt x="7895" y="299"/>
                    <a:pt x="5156" y="25"/>
                  </a:cubicBezTo>
                  <a:cubicBezTo>
                    <a:pt x="4975" y="8"/>
                    <a:pt x="4796" y="0"/>
                    <a:pt x="46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3;p21"/>
            <p:cNvSpPr/>
            <p:nvPr/>
          </p:nvSpPr>
          <p:spPr>
            <a:xfrm>
              <a:off x="3882339" y="4489975"/>
              <a:ext cx="99624" cy="83206"/>
            </a:xfrm>
            <a:custGeom>
              <a:avLst/>
              <a:gdLst/>
              <a:ahLst/>
              <a:cxnLst/>
              <a:rect l="l" t="t" r="r" b="b"/>
              <a:pathLst>
                <a:path w="3216" h="2686" extrusionOk="0">
                  <a:moveTo>
                    <a:pt x="240" y="1"/>
                  </a:moveTo>
                  <a:cubicBezTo>
                    <a:pt x="169" y="1"/>
                    <a:pt x="99" y="35"/>
                    <a:pt x="60" y="90"/>
                  </a:cubicBezTo>
                  <a:cubicBezTo>
                    <a:pt x="1" y="185"/>
                    <a:pt x="24" y="316"/>
                    <a:pt x="120" y="376"/>
                  </a:cubicBezTo>
                  <a:cubicBezTo>
                    <a:pt x="132" y="387"/>
                    <a:pt x="1679" y="1447"/>
                    <a:pt x="2870" y="2614"/>
                  </a:cubicBezTo>
                  <a:cubicBezTo>
                    <a:pt x="2906" y="2662"/>
                    <a:pt x="2965" y="2685"/>
                    <a:pt x="3001" y="2685"/>
                  </a:cubicBezTo>
                  <a:cubicBezTo>
                    <a:pt x="3061" y="2685"/>
                    <a:pt x="3108" y="2662"/>
                    <a:pt x="3144" y="2602"/>
                  </a:cubicBezTo>
                  <a:cubicBezTo>
                    <a:pt x="3215" y="2531"/>
                    <a:pt x="3215" y="2400"/>
                    <a:pt x="3144" y="2316"/>
                  </a:cubicBezTo>
                  <a:cubicBezTo>
                    <a:pt x="1929" y="1114"/>
                    <a:pt x="358" y="42"/>
                    <a:pt x="346" y="30"/>
                  </a:cubicBezTo>
                  <a:cubicBezTo>
                    <a:pt x="313" y="10"/>
                    <a:pt x="277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4;p21"/>
            <p:cNvSpPr/>
            <p:nvPr/>
          </p:nvSpPr>
          <p:spPr>
            <a:xfrm>
              <a:off x="4016968" y="4346642"/>
              <a:ext cx="45754" cy="246829"/>
            </a:xfrm>
            <a:custGeom>
              <a:avLst/>
              <a:gdLst/>
              <a:ahLst/>
              <a:cxnLst/>
              <a:rect l="l" t="t" r="r" b="b"/>
              <a:pathLst>
                <a:path w="1477" h="7968" extrusionOk="0">
                  <a:moveTo>
                    <a:pt x="202" y="1"/>
                  </a:moveTo>
                  <a:cubicBezTo>
                    <a:pt x="195" y="1"/>
                    <a:pt x="187" y="1"/>
                    <a:pt x="179" y="2"/>
                  </a:cubicBezTo>
                  <a:cubicBezTo>
                    <a:pt x="72" y="14"/>
                    <a:pt x="0" y="121"/>
                    <a:pt x="12" y="228"/>
                  </a:cubicBezTo>
                  <a:lnTo>
                    <a:pt x="1072" y="7789"/>
                  </a:lnTo>
                  <a:cubicBezTo>
                    <a:pt x="1084" y="7884"/>
                    <a:pt x="1155" y="7967"/>
                    <a:pt x="1262" y="7967"/>
                  </a:cubicBezTo>
                  <a:cubicBezTo>
                    <a:pt x="1262" y="7967"/>
                    <a:pt x="1274" y="7967"/>
                    <a:pt x="1298" y="7943"/>
                  </a:cubicBezTo>
                  <a:cubicBezTo>
                    <a:pt x="1393" y="7931"/>
                    <a:pt x="1477" y="7824"/>
                    <a:pt x="1453" y="7729"/>
                  </a:cubicBezTo>
                  <a:lnTo>
                    <a:pt x="405" y="169"/>
                  </a:lnTo>
                  <a:cubicBezTo>
                    <a:pt x="383" y="69"/>
                    <a:pt x="300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45;p21"/>
            <p:cNvSpPr/>
            <p:nvPr/>
          </p:nvSpPr>
          <p:spPr>
            <a:xfrm>
              <a:off x="5086559" y="4542234"/>
              <a:ext cx="291777" cy="51237"/>
            </a:xfrm>
            <a:custGeom>
              <a:avLst/>
              <a:gdLst/>
              <a:ahLst/>
              <a:cxnLst/>
              <a:rect l="l" t="t" r="r" b="b"/>
              <a:pathLst>
                <a:path w="9419" h="1654" extrusionOk="0">
                  <a:moveTo>
                    <a:pt x="5405" y="0"/>
                  </a:moveTo>
                  <a:cubicBezTo>
                    <a:pt x="2775" y="0"/>
                    <a:pt x="288" y="1182"/>
                    <a:pt x="132" y="1260"/>
                  </a:cubicBezTo>
                  <a:cubicBezTo>
                    <a:pt x="48" y="1308"/>
                    <a:pt x="1" y="1427"/>
                    <a:pt x="48" y="1534"/>
                  </a:cubicBezTo>
                  <a:cubicBezTo>
                    <a:pt x="72" y="1606"/>
                    <a:pt x="143" y="1653"/>
                    <a:pt x="227" y="1653"/>
                  </a:cubicBezTo>
                  <a:cubicBezTo>
                    <a:pt x="251" y="1653"/>
                    <a:pt x="286" y="1629"/>
                    <a:pt x="310" y="1629"/>
                  </a:cubicBezTo>
                  <a:cubicBezTo>
                    <a:pt x="350" y="1614"/>
                    <a:pt x="2849" y="421"/>
                    <a:pt x="5434" y="421"/>
                  </a:cubicBezTo>
                  <a:cubicBezTo>
                    <a:pt x="6724" y="421"/>
                    <a:pt x="8035" y="718"/>
                    <a:pt x="9073" y="1606"/>
                  </a:cubicBezTo>
                  <a:cubicBezTo>
                    <a:pt x="9115" y="1632"/>
                    <a:pt x="9162" y="1647"/>
                    <a:pt x="9207" y="1647"/>
                  </a:cubicBezTo>
                  <a:cubicBezTo>
                    <a:pt x="9264" y="1647"/>
                    <a:pt x="9319" y="1623"/>
                    <a:pt x="9359" y="1570"/>
                  </a:cubicBezTo>
                  <a:cubicBezTo>
                    <a:pt x="9418" y="1487"/>
                    <a:pt x="9418" y="1367"/>
                    <a:pt x="9335" y="1296"/>
                  </a:cubicBezTo>
                  <a:cubicBezTo>
                    <a:pt x="8195" y="323"/>
                    <a:pt x="6780" y="0"/>
                    <a:pt x="5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6;p21"/>
            <p:cNvSpPr/>
            <p:nvPr/>
          </p:nvSpPr>
          <p:spPr>
            <a:xfrm>
              <a:off x="5143743" y="4372880"/>
              <a:ext cx="22149" cy="194012"/>
            </a:xfrm>
            <a:custGeom>
              <a:avLst/>
              <a:gdLst/>
              <a:ahLst/>
              <a:cxnLst/>
              <a:rect l="l" t="t" r="r" b="b"/>
              <a:pathLst>
                <a:path w="715" h="6263" extrusionOk="0">
                  <a:moveTo>
                    <a:pt x="500" y="0"/>
                  </a:moveTo>
                  <a:cubicBezTo>
                    <a:pt x="405" y="0"/>
                    <a:pt x="310" y="96"/>
                    <a:pt x="310" y="191"/>
                  </a:cubicBezTo>
                  <a:lnTo>
                    <a:pt x="12" y="6061"/>
                  </a:lnTo>
                  <a:cubicBezTo>
                    <a:pt x="0" y="6168"/>
                    <a:pt x="83" y="6263"/>
                    <a:pt x="202" y="6263"/>
                  </a:cubicBezTo>
                  <a:cubicBezTo>
                    <a:pt x="310" y="6263"/>
                    <a:pt x="405" y="6180"/>
                    <a:pt x="417" y="6072"/>
                  </a:cubicBezTo>
                  <a:lnTo>
                    <a:pt x="714" y="215"/>
                  </a:lnTo>
                  <a:cubicBezTo>
                    <a:pt x="714" y="107"/>
                    <a:pt x="619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7;p21"/>
            <p:cNvSpPr/>
            <p:nvPr/>
          </p:nvSpPr>
          <p:spPr>
            <a:xfrm>
              <a:off x="5186895" y="4451810"/>
              <a:ext cx="132801" cy="103279"/>
            </a:xfrm>
            <a:custGeom>
              <a:avLst/>
              <a:gdLst/>
              <a:ahLst/>
              <a:cxnLst/>
              <a:rect l="l" t="t" r="r" b="b"/>
              <a:pathLst>
                <a:path w="4287" h="3334" extrusionOk="0">
                  <a:moveTo>
                    <a:pt x="4077" y="1"/>
                  </a:moveTo>
                  <a:cubicBezTo>
                    <a:pt x="4055" y="1"/>
                    <a:pt x="4033" y="4"/>
                    <a:pt x="4012" y="12"/>
                  </a:cubicBezTo>
                  <a:cubicBezTo>
                    <a:pt x="2012" y="679"/>
                    <a:pt x="143" y="2917"/>
                    <a:pt x="60" y="3001"/>
                  </a:cubicBezTo>
                  <a:cubicBezTo>
                    <a:pt x="0" y="3096"/>
                    <a:pt x="0" y="3215"/>
                    <a:pt x="95" y="3286"/>
                  </a:cubicBezTo>
                  <a:cubicBezTo>
                    <a:pt x="143" y="3322"/>
                    <a:pt x="179" y="3334"/>
                    <a:pt x="226" y="3334"/>
                  </a:cubicBezTo>
                  <a:cubicBezTo>
                    <a:pt x="286" y="3334"/>
                    <a:pt x="333" y="3298"/>
                    <a:pt x="357" y="3251"/>
                  </a:cubicBezTo>
                  <a:cubicBezTo>
                    <a:pt x="381" y="3239"/>
                    <a:pt x="2238" y="1024"/>
                    <a:pt x="4132" y="393"/>
                  </a:cubicBezTo>
                  <a:cubicBezTo>
                    <a:pt x="4251" y="369"/>
                    <a:pt x="4286" y="250"/>
                    <a:pt x="4262" y="143"/>
                  </a:cubicBezTo>
                  <a:cubicBezTo>
                    <a:pt x="4235" y="50"/>
                    <a:pt x="4156" y="1"/>
                    <a:pt x="4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48;p21"/>
            <p:cNvSpPr/>
            <p:nvPr/>
          </p:nvSpPr>
          <p:spPr>
            <a:xfrm>
              <a:off x="4493123" y="3457464"/>
              <a:ext cx="287719" cy="137881"/>
            </a:xfrm>
            <a:custGeom>
              <a:avLst/>
              <a:gdLst/>
              <a:ahLst/>
              <a:cxnLst/>
              <a:rect l="l" t="t" r="r" b="b"/>
              <a:pathLst>
                <a:path w="9288" h="4451" extrusionOk="0">
                  <a:moveTo>
                    <a:pt x="9287" y="0"/>
                  </a:moveTo>
                  <a:lnTo>
                    <a:pt x="9287" y="0"/>
                  </a:lnTo>
                  <a:cubicBezTo>
                    <a:pt x="7789" y="1620"/>
                    <a:pt x="5774" y="3374"/>
                    <a:pt x="4042" y="3374"/>
                  </a:cubicBezTo>
                  <a:cubicBezTo>
                    <a:pt x="3916" y="3374"/>
                    <a:pt x="3791" y="3365"/>
                    <a:pt x="3668" y="3346"/>
                  </a:cubicBezTo>
                  <a:cubicBezTo>
                    <a:pt x="2394" y="3131"/>
                    <a:pt x="1131" y="2512"/>
                    <a:pt x="0" y="1679"/>
                  </a:cubicBezTo>
                  <a:lnTo>
                    <a:pt x="0" y="1679"/>
                  </a:lnTo>
                  <a:cubicBezTo>
                    <a:pt x="1" y="1679"/>
                    <a:pt x="3310" y="4451"/>
                    <a:pt x="6910" y="4451"/>
                  </a:cubicBezTo>
                  <a:cubicBezTo>
                    <a:pt x="7564" y="4451"/>
                    <a:pt x="8228" y="4359"/>
                    <a:pt x="8882" y="4143"/>
                  </a:cubicBezTo>
                  <a:cubicBezTo>
                    <a:pt x="8990" y="2596"/>
                    <a:pt x="9156" y="1084"/>
                    <a:pt x="9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49;p21"/>
            <p:cNvSpPr/>
            <p:nvPr/>
          </p:nvSpPr>
          <p:spPr>
            <a:xfrm>
              <a:off x="4363668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1" y="1524"/>
                    <a:pt x="3001" y="977"/>
                  </a:cubicBezTo>
                  <a:cubicBezTo>
                    <a:pt x="3001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0;p21"/>
            <p:cNvSpPr/>
            <p:nvPr/>
          </p:nvSpPr>
          <p:spPr>
            <a:xfrm>
              <a:off x="3620858" y="4566520"/>
              <a:ext cx="1937828" cy="347010"/>
            </a:xfrm>
            <a:custGeom>
              <a:avLst/>
              <a:gdLst/>
              <a:ahLst/>
              <a:cxnLst/>
              <a:rect l="l" t="t" r="r" b="b"/>
              <a:pathLst>
                <a:path w="62556" h="11202" extrusionOk="0">
                  <a:moveTo>
                    <a:pt x="2655" y="0"/>
                  </a:moveTo>
                  <a:cubicBezTo>
                    <a:pt x="2250" y="1131"/>
                    <a:pt x="1905" y="2179"/>
                    <a:pt x="1655" y="3096"/>
                  </a:cubicBezTo>
                  <a:cubicBezTo>
                    <a:pt x="0" y="8930"/>
                    <a:pt x="4965" y="10847"/>
                    <a:pt x="12275" y="10847"/>
                  </a:cubicBezTo>
                  <a:cubicBezTo>
                    <a:pt x="17157" y="10847"/>
                    <a:pt x="32617" y="11201"/>
                    <a:pt x="43647" y="11201"/>
                  </a:cubicBezTo>
                  <a:cubicBezTo>
                    <a:pt x="49162" y="11201"/>
                    <a:pt x="53570" y="11113"/>
                    <a:pt x="54995" y="10847"/>
                  </a:cubicBezTo>
                  <a:cubicBezTo>
                    <a:pt x="59269" y="10061"/>
                    <a:pt x="62139" y="10239"/>
                    <a:pt x="62496" y="5965"/>
                  </a:cubicBezTo>
                  <a:cubicBezTo>
                    <a:pt x="62556" y="5179"/>
                    <a:pt x="62329" y="3929"/>
                    <a:pt x="61913" y="2417"/>
                  </a:cubicBezTo>
                  <a:cubicBezTo>
                    <a:pt x="61091" y="4513"/>
                    <a:pt x="59448" y="7382"/>
                    <a:pt x="56317" y="8227"/>
                  </a:cubicBezTo>
                  <a:cubicBezTo>
                    <a:pt x="53729" y="8939"/>
                    <a:pt x="42122" y="9400"/>
                    <a:pt x="30686" y="9400"/>
                  </a:cubicBezTo>
                  <a:cubicBezTo>
                    <a:pt x="19551" y="9400"/>
                    <a:pt x="8577" y="8963"/>
                    <a:pt x="6251" y="7894"/>
                  </a:cubicBezTo>
                  <a:cubicBezTo>
                    <a:pt x="3846" y="6775"/>
                    <a:pt x="2953" y="3215"/>
                    <a:pt x="2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1;p21"/>
            <p:cNvSpPr/>
            <p:nvPr/>
          </p:nvSpPr>
          <p:spPr>
            <a:xfrm>
              <a:off x="4734345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0" y="1524"/>
                    <a:pt x="3000" y="977"/>
                  </a:cubicBezTo>
                  <a:cubicBezTo>
                    <a:pt x="3000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52;p21"/>
            <p:cNvSpPr/>
            <p:nvPr/>
          </p:nvSpPr>
          <p:spPr>
            <a:xfrm>
              <a:off x="4093327" y="4335614"/>
              <a:ext cx="1037158" cy="618187"/>
            </a:xfrm>
            <a:custGeom>
              <a:avLst/>
              <a:gdLst/>
              <a:ahLst/>
              <a:cxnLst/>
              <a:rect l="l" t="t" r="r" b="b"/>
              <a:pathLst>
                <a:path w="33481" h="19956" extrusionOk="0">
                  <a:moveTo>
                    <a:pt x="0" y="1"/>
                  </a:moveTo>
                  <a:lnTo>
                    <a:pt x="2750" y="19956"/>
                  </a:lnTo>
                  <a:lnTo>
                    <a:pt x="30563" y="19956"/>
                  </a:lnTo>
                  <a:lnTo>
                    <a:pt x="33480" y="1"/>
                  </a:lnTo>
                  <a:close/>
                </a:path>
              </a:pathLst>
            </a:custGeom>
            <a:solidFill>
              <a:srgbClr val="EAE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53;p21"/>
            <p:cNvSpPr/>
            <p:nvPr/>
          </p:nvSpPr>
          <p:spPr>
            <a:xfrm>
              <a:off x="4093327" y="4302437"/>
              <a:ext cx="1037158" cy="33208"/>
            </a:xfrm>
            <a:custGeom>
              <a:avLst/>
              <a:gdLst/>
              <a:ahLst/>
              <a:cxnLst/>
              <a:rect l="l" t="t" r="r" b="b"/>
              <a:pathLst>
                <a:path w="33481" h="1072" extrusionOk="0">
                  <a:moveTo>
                    <a:pt x="619" y="0"/>
                  </a:moveTo>
                  <a:lnTo>
                    <a:pt x="0" y="1072"/>
                  </a:lnTo>
                  <a:lnTo>
                    <a:pt x="33480" y="1072"/>
                  </a:lnTo>
                  <a:lnTo>
                    <a:pt x="330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54;p21"/>
            <p:cNvSpPr/>
            <p:nvPr/>
          </p:nvSpPr>
          <p:spPr>
            <a:xfrm>
              <a:off x="4507496" y="4570578"/>
              <a:ext cx="184440" cy="18444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2977" y="0"/>
                  </a:moveTo>
                  <a:cubicBezTo>
                    <a:pt x="1334" y="0"/>
                    <a:pt x="1" y="1334"/>
                    <a:pt x="1" y="2977"/>
                  </a:cubicBezTo>
                  <a:cubicBezTo>
                    <a:pt x="1" y="4620"/>
                    <a:pt x="1334" y="5953"/>
                    <a:pt x="2977" y="5953"/>
                  </a:cubicBezTo>
                  <a:cubicBezTo>
                    <a:pt x="4620" y="5953"/>
                    <a:pt x="5954" y="4620"/>
                    <a:pt x="5954" y="2977"/>
                  </a:cubicBezTo>
                  <a:cubicBezTo>
                    <a:pt x="5954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6" name="Google Shape;1599;p28"/>
          <p:cNvCxnSpPr/>
          <p:nvPr/>
        </p:nvCxnSpPr>
        <p:spPr>
          <a:xfrm rot="10800000">
            <a:off x="2639502" y="1851647"/>
            <a:ext cx="713925" cy="69834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1599;p28"/>
          <p:cNvCxnSpPr/>
          <p:nvPr/>
        </p:nvCxnSpPr>
        <p:spPr>
          <a:xfrm rot="10800000">
            <a:off x="5758900" y="3150061"/>
            <a:ext cx="904800" cy="781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599;p28"/>
          <p:cNvCxnSpPr/>
          <p:nvPr/>
        </p:nvCxnSpPr>
        <p:spPr>
          <a:xfrm rot="10800000" flipV="1">
            <a:off x="2257267" y="3427267"/>
            <a:ext cx="1054071" cy="718276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1599;p28"/>
          <p:cNvCxnSpPr/>
          <p:nvPr/>
        </p:nvCxnSpPr>
        <p:spPr>
          <a:xfrm flipV="1">
            <a:off x="5439692" y="1534486"/>
            <a:ext cx="761162" cy="465619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58" y="1662641"/>
            <a:ext cx="1821972" cy="35264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32" y="1212716"/>
            <a:ext cx="1656908" cy="80256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97" y="3931261"/>
            <a:ext cx="1701802" cy="41447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31" y="3659171"/>
            <a:ext cx="116221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54136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183</Words>
  <Application>Microsoft Office PowerPoint</Application>
  <PresentationFormat>On-screen Show (16:9)</PresentationFormat>
  <Paragraphs>51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Comic Sans MS</vt:lpstr>
      <vt:lpstr>Arial</vt:lpstr>
      <vt:lpstr>Fira Sans</vt:lpstr>
      <vt:lpstr>Ebrima</vt:lpstr>
      <vt:lpstr>Fira Sans Black</vt:lpstr>
      <vt:lpstr>Cambria</vt:lpstr>
      <vt:lpstr>Bahnschrift Light Condensed</vt:lpstr>
      <vt:lpstr>Calibri</vt:lpstr>
      <vt:lpstr>Wingdings</vt:lpstr>
      <vt:lpstr>Cybersecurity Infographics by Slidesgo</vt:lpstr>
      <vt:lpstr>Cybersecurity</vt:lpstr>
      <vt:lpstr>Cybersecurity Resposibilies </vt:lpstr>
      <vt:lpstr>Cybersecurity Programming SKills</vt:lpstr>
      <vt:lpstr>Cybersecurity Qualification</vt:lpstr>
      <vt:lpstr>Cybersecurity Certificates</vt:lpstr>
      <vt:lpstr>Conclusion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Engineer</dc:title>
  <dc:creator>Amanuel</dc:creator>
  <cp:lastModifiedBy>Amanuel</cp:lastModifiedBy>
  <cp:revision>37</cp:revision>
  <dcterms:modified xsi:type="dcterms:W3CDTF">2021-02-03T20:40:51Z</dcterms:modified>
</cp:coreProperties>
</file>